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3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54A7A-A168-445D-677A-4A010B3AC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E57072-9677-A94B-D1F9-3C5CF01D5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03F81-7022-997C-4100-9789BB8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E9CF2-8C6A-18C0-3192-F7A27BD7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26D83-80C2-E039-A6E3-5026DE3E2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73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D511C-EE95-5F4C-EDDE-2C4C06B9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11FDAD-A3F3-9F2C-2F2D-AC2998575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854C9E-1494-FEBF-707A-F73FB472F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30EC8-65D9-17AC-7CB9-4C3F60624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DA0A0-12E2-241D-1DDC-D2B25600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106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EF8F04-142E-1AA4-7F82-0723395A4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973ACE-E9CA-23A8-77D0-7DDC523B3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69DB97-5764-4504-6051-3B053AF2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4D3DF-970D-2D58-D007-28334560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C7DC25-D6C6-CD04-60E2-FA5F44DB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7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EF69F-A8B0-2932-1AC4-E40620BE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602DE-D2D3-7EF6-7428-DDE92A7B5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F6FDAE-495E-FDCE-0724-5617AB11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35E9E-7EFC-F379-060E-6CF4907AB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A1E973-2B2F-71EF-DDC1-DD49AB6B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17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5F559-E3FD-DF26-E068-E073FA00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AF9B8A-F2CA-CB46-E6E4-A7EEB0B7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40DA2-179E-20A1-D594-8105597C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C594C-EA02-DD15-D7C8-CE10891EC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CE6AC-465D-15B2-696A-7DA6A6AE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82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C6C88-5952-D56A-1030-C03B8EC2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911D4F-6434-A76F-D027-E4729E22B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B180E1-688C-03F6-A87D-A3BC5ABA5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092F1-DF4A-CCE6-6743-3B71DA99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E388A8-155C-DE25-072E-C80F91CB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620053-27ED-1CAD-F2FE-928CD018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03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22482-E48A-B201-CA6C-F50D3195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C302C-045D-5757-EB90-71EFDCE7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24A372-3E3A-9563-1ECD-142AB9E43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73C3E8B-5B2C-C644-AACE-A57525EBE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9C3E3B-CC0A-6309-7638-C73A10588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84DF49-7304-0F49-5A9D-2FEABD10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5477EF-96F1-41EB-028B-9E2754C3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EABB1C-2FD2-9E02-1400-E041287C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0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FDB48-1FAC-CBE2-5A74-85CED926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FA662E-7C30-D403-1B51-F3F45B187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2D9BB5-C75B-93D9-F4C7-FAFC74D9F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23FC9B-669A-D968-8260-66CD6BC3D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01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581B73-1C2E-20D0-B6FA-AD82ECFB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3CC0C0-DAB7-7015-C865-6A9024711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934C7C-AE9E-7647-895D-5B8AD6956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35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E43DA-5DF5-484E-8214-1BD856170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23A40-E4DD-5356-4BE5-CB6F48878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7F0A8-7C2E-CECB-3DDC-21D170088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0930B-D46B-B346-F29B-FF7668BA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B5B51-8DAF-3CFF-084A-5782B381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D80A4-2ACB-FA26-22BA-1C88283B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554C2-8B93-4BA9-33FD-2D77282E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5BF63B-30F7-0D21-E432-9FE16F524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757640-520A-8FCB-BD91-D78BA5159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BA6BDC-0315-DFC3-8419-4469D50D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568C08-1008-F6BC-3A74-0628B0C9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8F5DD5-18CC-B871-9226-EC28029D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8D8F46-CDF4-A368-723A-E61E2BE8A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AF501E-CF2E-BE58-8384-38A4D9B4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BBF323-58C7-511E-CB54-2B2AB35C8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CDC7-38D6-4219-B1CA-CB20A895EF6D}" type="datetimeFigureOut">
              <a:rPr lang="zh-CN" altLang="en-US" smtClean="0"/>
              <a:t>2023/11/14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02C6E-EAD3-6A19-5AD9-1460E8C9B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90F45-B119-55CC-92C9-F22FD1BD0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9F4A4-C8C1-45B9-9A1F-41EC655B9F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zhihu.com/?target=http%3A//www.cplusplus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F6822-69BF-01E4-7480-AB062C103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推荐网站：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cplusplus.com/</a:t>
            </a:r>
            <a:br>
              <a:rPr lang="en-US" altLang="zh-CN" dirty="0"/>
            </a:br>
            <a:r>
              <a:rPr lang="en-US" altLang="zh-CN" dirty="0"/>
              <a:t>https://www.zhihu.com/question/559580107/answer/2914464588?utm_id=0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773FBD-F6E2-055E-62BE-72A10ADF3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1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D40D8C-6536-2FE0-9192-E48ABA32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为什么学习</a:t>
            </a:r>
            <a:r>
              <a:rPr lang="en-US" altLang="zh-CN" dirty="0"/>
              <a:t>C++</a:t>
            </a:r>
            <a:r>
              <a:rPr lang="zh-CN" altLang="en-US" dirty="0"/>
              <a:t>？</a:t>
            </a:r>
            <a:br>
              <a:rPr lang="en-US" altLang="zh-CN" dirty="0"/>
            </a:br>
            <a:r>
              <a:rPr lang="zh-CN" altLang="en-US" dirty="0"/>
              <a:t>如何学习</a:t>
            </a:r>
            <a:r>
              <a:rPr lang="en-US" altLang="zh-CN" dirty="0"/>
              <a:t>C++?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EC67F0-254C-8C90-55F9-4F0AD658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6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32073-FA9A-CD9F-C1DC-FF01E359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5DF62-8855-D988-9844-1D97007DC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5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5040B4-A923-18D6-35CA-499359DB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AD918F-079A-803A-F8D1-9DCFD9D00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2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37ABA-85B6-F34F-7876-AB81B699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72CF0-1A16-8688-E288-0E4E1F4D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40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42C3B-DECA-8B0B-476B-AB2E58D9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2CD6B-5571-BD55-F10D-1C299AC8E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45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27606-24FF-0AA2-A3B8-6E9A6B52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F76559-EE8A-0D14-F033-69198EB4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19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29918-1B87-73AE-BC7E-E6617896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534375-F27A-CEB0-70C0-9BE4D99A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83357-8324-DDF9-26BC-A251D2A9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0F321-F010-0349-20E3-A6C054AE2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13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48</Words>
  <Application>Microsoft Office PowerPoint</Application>
  <PresentationFormat>宽屏</PresentationFormat>
  <Paragraphs>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推荐网站： cplusplus.com/ https://www.zhihu.com/question/559580107/answer/2914464588?utm_id=0</vt:lpstr>
      <vt:lpstr>为什么学习C++？ 如何学习C++?</vt:lpstr>
      <vt:lpstr>C++概述</vt:lpstr>
      <vt:lpstr>变量</vt:lpstr>
      <vt:lpstr>分支</vt:lpstr>
      <vt:lpstr>循环</vt:lpstr>
      <vt:lpstr>数组</vt:lpstr>
      <vt:lpstr>字符串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推荐网站： cplusplus.com/ https://www.zhihu.com/question/559580107/answer/2914464588?utm_id=0</dc:title>
  <dc:creator>chao jiang</dc:creator>
  <cp:lastModifiedBy>chao jiang</cp:lastModifiedBy>
  <cp:revision>1</cp:revision>
  <dcterms:created xsi:type="dcterms:W3CDTF">2023-11-14T02:35:04Z</dcterms:created>
  <dcterms:modified xsi:type="dcterms:W3CDTF">2023-11-14T02:51:47Z</dcterms:modified>
</cp:coreProperties>
</file>