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0" r:id="rId2"/>
    <p:sldId id="287" r:id="rId3"/>
    <p:sldId id="331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7889" autoAdjust="0"/>
  </p:normalViewPr>
  <p:slideViewPr>
    <p:cSldViewPr snapToGrid="0">
      <p:cViewPr varScale="1">
        <p:scale>
          <a:sx n="95" d="100"/>
          <a:sy n="95" d="100"/>
        </p:scale>
        <p:origin x="27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876D2-DC59-2F55-17EB-612F7C3ED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D9BF58-986C-6346-0E9E-CC8A2D7FE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5F90C-FA46-7A57-5D24-3D24D731A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339A-C981-4EDB-A520-CCA6D635B1C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DFCD8E-F9B1-131A-9D9E-8CA707DCA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CBB88D-356A-E955-49C0-2437761D8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9175-82DC-4B46-BC7A-043AECAA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92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E4F76-6248-FFB3-834C-9F0605BB8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EF92EC5-306B-AE2C-ED12-DD3F1CD02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40BF6D-74BA-CAE9-245A-1F094355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339A-C981-4EDB-A520-CCA6D635B1C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00F9DC-AADE-68CA-16E4-C970624D8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7BD554-D1C3-5C09-A551-86A9006D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9175-82DC-4B46-BC7A-043AECAA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125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AABA893-AA66-66D0-9FD4-B1DBF0B9D6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531B41E-D8EE-6FCC-676A-B6B78809D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3551BA-9B35-63DA-C0E1-D0901184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339A-C981-4EDB-A520-CCA6D635B1C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BFEDE1-05F2-9D38-1CED-25B1BFEF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69E56D-5821-FA06-31B9-B16572D2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9175-82DC-4B46-BC7A-043AECAA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040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E55332-0147-4CFB-22AC-719E19B90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48553A-BDE0-66AD-60C5-B1B288D0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B7D46-BCDD-CF73-E645-41B9B439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339A-C981-4EDB-A520-CCA6D635B1C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C2D814-E2C7-E8C8-CACB-BF6E8CFAB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CD3BD-DE11-9E6D-BDF5-425BB24CF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9175-82DC-4B46-BC7A-043AECAA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3157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963F4-4162-2E06-85DB-A04548ABF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BAE73C-C7F3-025D-8B5E-0DEA5DC4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A3A741-6C3C-0E96-807D-8EE27821E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339A-C981-4EDB-A520-CCA6D635B1C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9814B-E619-B241-3274-159E16020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DDD073-07BE-6212-3D1E-8A670CE6F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9175-82DC-4B46-BC7A-043AECAA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157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05F9B-6D09-549A-CDF1-F24A08C8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A009F8-9D00-E636-D25F-3F752EE5A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068140F-09A8-7E18-3A32-29EB5550D8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7C767E-2E3D-85F6-2787-D84B84DD8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339A-C981-4EDB-A520-CCA6D635B1C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282A27E-D85B-BAE8-EA36-F012BA587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116718-373A-F58C-C042-764169E49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9175-82DC-4B46-BC7A-043AECAA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160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246ECC-3783-4E57-3819-CC1BA7882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028E05-C100-5B24-B87B-006A4D2FD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E406FFC-0700-0B59-5E26-E7FBA6F01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53BB390-2888-BB57-EEC4-ED97CAC03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45C6D08-C0AF-A31E-75D5-3A351A103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D56AC1-7B19-C06B-D367-706C8D27E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339A-C981-4EDB-A520-CCA6D635B1C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5F6B558-2169-9C0A-E01B-2A5D5B7F6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BE7B712-3184-6011-C745-D4A7CADF2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9175-82DC-4B46-BC7A-043AECAA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952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71E7E-D744-4594-7A70-5EBE10D6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667B00F-5A7D-FF96-F8F8-7B2E1A13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339A-C981-4EDB-A520-CCA6D635B1C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246496-75EA-7971-745D-981FB9260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D35E767-D157-5942-5541-AAC179A7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9175-82DC-4B46-BC7A-043AECAA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58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3CD70AE-8068-60D1-CF8D-3C3488FD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339A-C981-4EDB-A520-CCA6D635B1C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CB4986-3809-DA13-2104-5A8378D4E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7D5DD8-0741-9A3F-9836-208EFD30C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9175-82DC-4B46-BC7A-043AECAA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70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D3782-540D-D2E6-7DEE-014B86261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29C934-6E97-C436-1F28-A4454E7D7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CD303D-DFE3-6E20-42E6-B12B506BB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3A47B8-49AF-B928-C657-85D108DA6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339A-C981-4EDB-A520-CCA6D635B1C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1FC3B65-B14F-A2CE-0473-DC13A6759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D4DDC-FA23-AC6A-99BD-1BD433AC6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9175-82DC-4B46-BC7A-043AECAA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73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6A8E6-142E-6171-06AB-F4A398EB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FED551-CB2A-4DD6-9C5B-76A2C54B8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CCF33C-E647-71C1-A8AA-9D12F3154D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7E501-131B-B8CA-E51A-98BCFBAB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E339A-C981-4EDB-A520-CCA6D635B1C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2BD948-57A8-9759-B43F-171180321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A44C2BC-A104-B219-5E59-2068776F5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79175-82DC-4B46-BC7A-043AECAA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588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CA0E6FF-2A53-9AED-8A9F-433AFFF7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F13C8F-1D5C-4335-DB86-D7219F521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6B0D62-DE99-7364-D0E5-24B2E5E349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E339A-C981-4EDB-A520-CCA6D635B1C1}" type="datetimeFigureOut">
              <a:rPr lang="zh-CN" altLang="en-US" smtClean="0"/>
              <a:t>2023/12/26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719D7D-4053-84C3-88E0-6E8571AAF5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FE39F-FB8E-71A2-C283-1AF5668BAD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79175-82DC-4B46-BC7A-043AECAA51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65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6CC63-80F9-AADB-6BD2-BCC171BA4D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F1B0DB-81DB-3A9C-AB5A-B255E377D5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883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50BA8-F740-6FE3-0433-E23876C1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4682A-3632-A833-A814-100F35CDF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6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C50BA8-F740-6FE3-0433-E23876C1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字符数组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C4682A-3632-A833-A814-100F35CDFB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1463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4</Words>
  <Application>Microsoft Office PowerPoint</Application>
  <PresentationFormat>宽屏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字符数组</vt:lpstr>
      <vt:lpstr>字符数组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输入输出进阶 -标准流和错误处理</dc:title>
  <dc:creator>chao jiang</dc:creator>
  <cp:lastModifiedBy>chao jiang</cp:lastModifiedBy>
  <cp:revision>8</cp:revision>
  <dcterms:created xsi:type="dcterms:W3CDTF">2023-12-24T16:32:55Z</dcterms:created>
  <dcterms:modified xsi:type="dcterms:W3CDTF">2023-12-26T15:49:42Z</dcterms:modified>
</cp:coreProperties>
</file>