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9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0" r:id="rId17"/>
    <p:sldId id="266" r:id="rId18"/>
    <p:sldId id="271" r:id="rId19"/>
    <p:sldId id="268" r:id="rId20"/>
    <p:sldId id="269" r:id="rId21"/>
    <p:sldId id="270" r:id="rId22"/>
    <p:sldId id="267" r:id="rId23"/>
    <p:sldId id="272" r:id="rId24"/>
    <p:sldId id="261" r:id="rId25"/>
    <p:sldId id="26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67F95-C89D-4327-9334-66034B8EC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B2EA4-EB7F-7651-C386-9A95A450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9AB06-E4EE-C76D-F66E-BFA51894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F4F65-1413-C447-F633-B9C85FF0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C7161-577D-F045-8832-04A32F79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7F5E-93B0-26A6-93B0-EDDB24D4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91A97-D9A0-1A34-992F-35639CC4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26A81-9D5D-2687-8877-A180FF8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92EC-C495-043B-F149-55033A3D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18353-F41D-9DE3-6DFF-98EA0D7C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CE142-BA2F-B975-7CBB-319F3E391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68B07-38AA-9907-BCCD-04DE27EA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E83ED-5848-9E9F-174F-D1C5A482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EB24F-8B1F-D169-0BC1-DD71E10C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DE20C-2C21-EC9F-BA45-AB3E2357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E692B-0203-0AA7-80AF-063B9368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2EC44-285B-73E5-6BFB-A174644F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C1BB9-5C13-06D2-5BC8-625371FB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B357C-250D-D7F3-5308-A04FCEE5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4A21F-D6B4-961C-635B-81DA3AD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4A89-5B3E-6E14-6A48-1A790DD4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FF5FF-8C75-5DDB-6707-6BD4BA47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B865E-CDA8-5596-6B06-6ABC34CC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E4EBA-63CC-FC86-A8D4-99134B9F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E5545-5D2E-CBC7-CE87-60F55AB5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5AC72-AB66-0645-3CCC-77132F5C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7A45B-9675-B0B3-6FC3-E8FF7180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C6031-B531-F377-4730-E2ECEF2E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593C3-395A-EEA3-99ED-36FD918A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5814D-B831-3DA5-770B-8EB25C9E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D0094-C83A-C49C-B218-0CC9237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A6DF0-E15B-0D62-A582-616DD26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8C848-B606-0178-B21B-D48D1109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C4E0B-9A5D-6CA2-8A93-E554A501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864AB-7996-8868-DE47-DB834278D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BB99F-81FE-2A2D-F58E-243849E10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6E9E7-BF6D-205B-245E-295A68F3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0B3AC-74E9-A29D-13DD-6255F662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DB7A9-C90D-C00B-8452-E158223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230C-BCCC-69AA-7CA8-20CE3C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0014C-4FE4-6DC5-4968-6D76ED2F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22D163-8846-7A79-AC9E-9A3BCF80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DEE6A-B2AF-FFF2-2EB1-F27788F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4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78B8BA-7BC7-A971-33FA-247AA200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CB0F1-2E88-6A5A-32E0-9719E73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A1C37-F0A7-F12C-BAC8-F7BF10DD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174F0-D113-2BA9-580B-0159514C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6808A-E5CD-68DF-87BF-B3C5795E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3565D-B81B-0D7C-32F4-96547D4A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21B78-03A9-EA9A-1C1C-715F7A5D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F341A-D823-635A-0B97-9D4ED422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CD6C4-9AC7-DD00-2AD7-9315C8C0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407F-9426-B680-6B9C-522896F4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B8178E-48A8-6A10-131F-7FE37900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F44C9-961D-DA70-ECE8-33B6D2B5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10ED0-D22A-6F69-0DC5-AD6342A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30FD2-F517-8681-5E0F-7D34B5F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1B2D5-4D36-229E-63F7-88DA675B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9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5F0A7E-A529-3263-F54D-FFA43157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1ADE5-1099-D710-D5B2-0E218607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63BF-16B4-44D5-0C0A-35AB77A8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A2DD-8D1A-484A-B309-D0419E03DC77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62C2C-2876-D411-F474-96B559525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0C751-4579-FFCE-D1C2-48E6E082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9CC8-C2B7-46CF-9D21-60CF5DBD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9DBF-B8F9-CA2A-CC5F-70EBA4FE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算法概述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0EF48-F460-F702-9435-8E78AC82A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</a:t>
            </a:r>
            <a:endParaRPr lang="en-US" altLang="zh-CN" dirty="0"/>
          </a:p>
          <a:p>
            <a:r>
              <a:rPr lang="zh-CN" altLang="en-US" dirty="0"/>
              <a:t>插值查找</a:t>
            </a:r>
            <a:endParaRPr lang="en-US" altLang="zh-CN" dirty="0"/>
          </a:p>
          <a:p>
            <a:r>
              <a:rPr lang="zh-CN" altLang="en-US" dirty="0"/>
              <a:t>斐波那契查找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6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线性索引查找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稠密索引</a:t>
            </a:r>
            <a:endParaRPr lang="en-US" altLang="zh-CN" dirty="0"/>
          </a:p>
          <a:p>
            <a:r>
              <a:rPr lang="zh-CN" altLang="en-US" dirty="0"/>
              <a:t>分块索引</a:t>
            </a:r>
            <a:endParaRPr lang="en-US" altLang="zh-CN" dirty="0"/>
          </a:p>
          <a:p>
            <a:r>
              <a:rPr lang="zh-CN" altLang="en-US" dirty="0"/>
              <a:t>倒排索引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96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二叉排序树查找操作</a:t>
            </a:r>
            <a:endParaRPr lang="en-US" altLang="zh-CN" dirty="0"/>
          </a:p>
          <a:p>
            <a:r>
              <a:rPr lang="zh-CN" altLang="en-US" dirty="0"/>
              <a:t>二叉排序树插入操作</a:t>
            </a:r>
            <a:endParaRPr lang="en-US" altLang="zh-CN" dirty="0"/>
          </a:p>
          <a:p>
            <a:r>
              <a:rPr lang="zh-CN" altLang="en-US" dirty="0"/>
              <a:t>二叉排序树删除操作</a:t>
            </a:r>
            <a:endParaRPr lang="en-US" altLang="zh-CN" dirty="0"/>
          </a:p>
          <a:p>
            <a:r>
              <a:rPr lang="zh-CN" altLang="en-US" dirty="0"/>
              <a:t>二叉排序树总结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54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平衡二叉树（</a:t>
            </a:r>
            <a:r>
              <a:rPr lang="en-US" altLang="zh-CN" dirty="0"/>
              <a:t>AVL</a:t>
            </a:r>
            <a:r>
              <a:rPr lang="zh-CN" altLang="en-US" dirty="0"/>
              <a:t>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平衡二叉树实现原理</a:t>
            </a:r>
            <a:endParaRPr lang="en-US" altLang="zh-CN" dirty="0"/>
          </a:p>
          <a:p>
            <a:r>
              <a:rPr lang="zh-CN" altLang="en-US" dirty="0"/>
              <a:t>平衡二叉树实现算法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02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多路查找树（</a:t>
            </a:r>
            <a:r>
              <a:rPr lang="en-US" altLang="zh-CN" dirty="0"/>
              <a:t>B</a:t>
            </a:r>
            <a:r>
              <a:rPr lang="zh-CN" altLang="en-US" dirty="0"/>
              <a:t>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2-3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2-3-4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73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散列表查找（哈希表）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散列表查找定义</a:t>
            </a:r>
            <a:endParaRPr lang="en-US" altLang="zh-CN" dirty="0"/>
          </a:p>
          <a:p>
            <a:r>
              <a:rPr lang="zh-CN" altLang="en-US" dirty="0"/>
              <a:t>散列表查找步骤</a:t>
            </a:r>
            <a:endParaRPr lang="en-US" altLang="zh-CN" dirty="0"/>
          </a:p>
          <a:p>
            <a:r>
              <a:rPr lang="zh-CN" altLang="en-US" dirty="0"/>
              <a:t>散列函数的构造方法</a:t>
            </a:r>
            <a:endParaRPr lang="en-US" altLang="zh-CN" dirty="0"/>
          </a:p>
          <a:p>
            <a:r>
              <a:rPr lang="zh-CN" altLang="en-US" dirty="0"/>
              <a:t>处理散列冲突的方法</a:t>
            </a:r>
            <a:endParaRPr lang="en-US" altLang="zh-CN" dirty="0"/>
          </a:p>
          <a:p>
            <a:r>
              <a:rPr lang="zh-CN" altLang="en-US" dirty="0"/>
              <a:t>散列表查找实现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51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排序的基本概念</a:t>
            </a:r>
            <a:endParaRPr lang="en-US" altLang="zh-CN" dirty="0"/>
          </a:p>
          <a:p>
            <a:r>
              <a:rPr lang="zh-CN" altLang="en-US" dirty="0"/>
              <a:t>排序的分类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7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冒泡排序原理</a:t>
            </a:r>
            <a:endParaRPr lang="en-US" altLang="zh-CN" dirty="0"/>
          </a:p>
          <a:p>
            <a:r>
              <a:rPr lang="zh-CN" altLang="en-US" dirty="0"/>
              <a:t>冒泡排序简单实现</a:t>
            </a:r>
            <a:endParaRPr lang="en-US" altLang="zh-CN" dirty="0"/>
          </a:p>
          <a:p>
            <a:r>
              <a:rPr lang="zh-CN" altLang="en-US" dirty="0"/>
              <a:t>冒泡排序优化</a:t>
            </a:r>
            <a:endParaRPr lang="en-US" altLang="zh-CN" dirty="0"/>
          </a:p>
          <a:p>
            <a:r>
              <a:rPr lang="zh-CN" altLang="en-US" dirty="0"/>
              <a:t>冒泡排序复杂度分析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02293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简单选择排序原理</a:t>
            </a:r>
            <a:endParaRPr lang="en-US" altLang="zh-CN" dirty="0"/>
          </a:p>
          <a:p>
            <a:r>
              <a:rPr lang="zh-CN" altLang="en-US" dirty="0"/>
              <a:t>简单选择排序实现</a:t>
            </a:r>
            <a:endParaRPr lang="en-US" altLang="zh-CN" dirty="0"/>
          </a:p>
          <a:p>
            <a:r>
              <a:rPr lang="zh-CN" altLang="en-US" dirty="0"/>
              <a:t>简单选择排序复杂度分析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311983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直接插入排序原理</a:t>
            </a:r>
            <a:endParaRPr lang="en-US" altLang="zh-CN" dirty="0"/>
          </a:p>
          <a:p>
            <a:r>
              <a:rPr lang="zh-CN" altLang="en-US" dirty="0"/>
              <a:t>直接插入排序实现</a:t>
            </a:r>
            <a:endParaRPr lang="en-US" altLang="zh-CN" dirty="0"/>
          </a:p>
          <a:p>
            <a:r>
              <a:rPr lang="zh-CN" altLang="en-US" dirty="0"/>
              <a:t>直接插入排序排序复杂度分析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3739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算法定义</a:t>
            </a:r>
            <a:endParaRPr lang="en-US" altLang="zh-CN" dirty="0"/>
          </a:p>
          <a:p>
            <a:r>
              <a:rPr lang="zh-CN" altLang="en-US" dirty="0"/>
              <a:t>算法特性</a:t>
            </a:r>
            <a:endParaRPr lang="en-US" altLang="zh-CN" dirty="0"/>
          </a:p>
          <a:p>
            <a:r>
              <a:rPr lang="zh-CN" altLang="en-US" dirty="0"/>
              <a:t>算法设计的要求</a:t>
            </a:r>
            <a:endParaRPr lang="en-US" altLang="zh-CN" dirty="0"/>
          </a:p>
          <a:p>
            <a:r>
              <a:rPr lang="zh-CN" altLang="en-US" dirty="0"/>
              <a:t>算法效率的度量方法</a:t>
            </a:r>
            <a:endParaRPr lang="en-US" altLang="zh-CN" dirty="0"/>
          </a:p>
          <a:p>
            <a:r>
              <a:rPr lang="zh-CN" altLang="en-US" dirty="0"/>
              <a:t>算法时间复杂度</a:t>
            </a:r>
            <a:endParaRPr lang="en-US" altLang="zh-CN" dirty="0"/>
          </a:p>
          <a:p>
            <a:r>
              <a:rPr lang="zh-CN" altLang="en-US" dirty="0"/>
              <a:t>算法空间复杂度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05054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希尔排序原理</a:t>
            </a:r>
            <a:endParaRPr lang="en-US" altLang="zh-CN" dirty="0"/>
          </a:p>
          <a:p>
            <a:r>
              <a:rPr lang="zh-CN" altLang="en-US" dirty="0"/>
              <a:t>希尔排序实现</a:t>
            </a:r>
            <a:endParaRPr lang="en-US" altLang="zh-CN" dirty="0"/>
          </a:p>
          <a:p>
            <a:r>
              <a:rPr lang="zh-CN" altLang="en-US" dirty="0"/>
              <a:t>希尔排序排序复杂度分析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10804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堆排序原理</a:t>
            </a:r>
            <a:endParaRPr lang="en-US" altLang="zh-CN" dirty="0"/>
          </a:p>
          <a:p>
            <a:r>
              <a:rPr lang="zh-CN" altLang="en-US" dirty="0"/>
              <a:t>对排序实现</a:t>
            </a:r>
            <a:endParaRPr lang="en-US" altLang="zh-CN" dirty="0"/>
          </a:p>
          <a:p>
            <a:r>
              <a:rPr lang="zh-CN" altLang="en-US" dirty="0"/>
              <a:t>堆排序排序复杂度分析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60306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归并排序原理</a:t>
            </a:r>
            <a:endParaRPr lang="en-US" altLang="zh-CN" dirty="0"/>
          </a:p>
          <a:p>
            <a:r>
              <a:rPr lang="zh-CN" altLang="en-US" dirty="0"/>
              <a:t>归并排序实现</a:t>
            </a:r>
            <a:endParaRPr lang="en-US" altLang="zh-CN" dirty="0"/>
          </a:p>
          <a:p>
            <a:r>
              <a:rPr lang="zh-CN" altLang="en-US" dirty="0"/>
              <a:t>归并排序复杂度分析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21323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9E3C-A6F4-EDEC-9C38-241408B4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7EB6-6D85-CC5B-0238-05F33224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快速排序原理</a:t>
            </a:r>
            <a:endParaRPr lang="en-US" altLang="zh-CN" dirty="0"/>
          </a:p>
          <a:p>
            <a:r>
              <a:rPr lang="zh-CN" altLang="en-US" dirty="0"/>
              <a:t>快速排序实现</a:t>
            </a:r>
            <a:endParaRPr lang="en-US" altLang="zh-CN" dirty="0"/>
          </a:p>
          <a:p>
            <a:r>
              <a:rPr lang="zh-CN" altLang="en-US" dirty="0"/>
              <a:t>快速排序复杂度分析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75505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8C4D-9EDF-76B2-0F06-0B3D53C4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E68DE-4A09-A511-8F85-0F904D80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2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DB71-7916-601E-0A5D-D2B3079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递归与回溯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8A9FF-D62F-4D77-176A-6F218806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9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9D79-91FA-761D-18E4-45DC0C84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D5FBB-C134-8644-E25D-591787CC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1EDF-E497-CF16-3FC6-9E761EA6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640A8-F74E-083C-C1CE-E405D5BF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0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97B79-08DC-8D6F-39D8-DF439E39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61BCB-15D6-3169-006D-1FD62BE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算法是解决特定问题求解步骤的描述，在计算机中表现为指令的有序序列，并且每条指令表示一个或者多个操作。</a:t>
            </a:r>
          </a:p>
        </p:txBody>
      </p:sp>
    </p:spTree>
    <p:extLst>
      <p:ext uri="{BB962C8B-B14F-4D97-AF65-F5344CB8AC3E}">
        <p14:creationId xmlns:p14="http://schemas.microsoft.com/office/powerpoint/2010/main" val="29152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算法的基本特性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算法具有五个基本特性：输入、输出、有穷性、确定性和可行性。</a:t>
            </a:r>
          </a:p>
        </p:txBody>
      </p:sp>
    </p:spTree>
    <p:extLst>
      <p:ext uri="{BB962C8B-B14F-4D97-AF65-F5344CB8AC3E}">
        <p14:creationId xmlns:p14="http://schemas.microsoft.com/office/powerpoint/2010/main" val="22758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  <a:endParaRPr lang="en-US" altLang="zh-CN" dirty="0"/>
          </a:p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健壮性</a:t>
            </a:r>
            <a:endParaRPr lang="en-US" altLang="zh-CN" dirty="0"/>
          </a:p>
          <a:p>
            <a:r>
              <a:rPr lang="zh-CN" altLang="en-US" dirty="0"/>
              <a:t>时间效率高和存储量低</a:t>
            </a:r>
          </a:p>
        </p:txBody>
      </p:sp>
    </p:spTree>
    <p:extLst>
      <p:ext uri="{BB962C8B-B14F-4D97-AF65-F5344CB8AC3E}">
        <p14:creationId xmlns:p14="http://schemas.microsoft.com/office/powerpoint/2010/main" val="16954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算法效率的度量方法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事后统计方法</a:t>
            </a:r>
            <a:endParaRPr lang="en-US" altLang="zh-CN" dirty="0"/>
          </a:p>
          <a:p>
            <a:r>
              <a:rPr lang="zh-CN" altLang="en-US" dirty="0"/>
              <a:t>事前分析估算方法</a:t>
            </a:r>
          </a:p>
        </p:txBody>
      </p:sp>
    </p:spTree>
    <p:extLst>
      <p:ext uri="{BB962C8B-B14F-4D97-AF65-F5344CB8AC3E}">
        <p14:creationId xmlns:p14="http://schemas.microsoft.com/office/powerpoint/2010/main" val="197597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27BF-08BB-3025-9A69-E1C8F3B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6EB84-2670-8386-8B2D-7866C957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算法时间复杂度定义</a:t>
            </a:r>
            <a:endParaRPr lang="en-US" altLang="zh-CN" dirty="0"/>
          </a:p>
          <a:p>
            <a:r>
              <a:rPr lang="zh-CN" altLang="en-US" dirty="0"/>
              <a:t>推导大</a:t>
            </a:r>
            <a:r>
              <a:rPr lang="en-US" altLang="zh-CN" dirty="0"/>
              <a:t>O</a:t>
            </a:r>
            <a:r>
              <a:rPr lang="zh-CN" altLang="en-US" dirty="0"/>
              <a:t>阶方法</a:t>
            </a:r>
            <a:endParaRPr lang="en-US" altLang="zh-CN" dirty="0"/>
          </a:p>
          <a:p>
            <a:r>
              <a:rPr lang="zh-CN" altLang="en-US" dirty="0"/>
              <a:t>常数阶</a:t>
            </a:r>
            <a:endParaRPr lang="en-US" altLang="zh-CN" dirty="0"/>
          </a:p>
          <a:p>
            <a:r>
              <a:rPr lang="zh-CN" altLang="en-US" dirty="0"/>
              <a:t>线性阶</a:t>
            </a:r>
            <a:endParaRPr lang="en-US" altLang="zh-CN" dirty="0"/>
          </a:p>
          <a:p>
            <a:r>
              <a:rPr lang="zh-CN" altLang="en-US" dirty="0"/>
              <a:t>对数阶</a:t>
            </a:r>
            <a:endParaRPr lang="en-US" altLang="zh-CN" dirty="0"/>
          </a:p>
          <a:p>
            <a:r>
              <a:rPr lang="zh-CN" altLang="en-US" dirty="0"/>
              <a:t>平方阶</a:t>
            </a:r>
            <a:endParaRPr lang="en-US" altLang="zh-CN" dirty="0"/>
          </a:p>
          <a:p>
            <a:r>
              <a:rPr lang="zh-CN" altLang="en-US" dirty="0"/>
              <a:t>常见的时间复杂度</a:t>
            </a:r>
            <a:endParaRPr lang="en-US" altLang="zh-CN" dirty="0"/>
          </a:p>
          <a:p>
            <a:r>
              <a:rPr lang="zh-CN" altLang="en-US" dirty="0"/>
              <a:t>最坏情况和平均情况</a:t>
            </a:r>
          </a:p>
        </p:txBody>
      </p:sp>
    </p:spTree>
    <p:extLst>
      <p:ext uri="{BB962C8B-B14F-4D97-AF65-F5344CB8AC3E}">
        <p14:creationId xmlns:p14="http://schemas.microsoft.com/office/powerpoint/2010/main" val="9194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树的遍历查找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广度优先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/>
              <a:t>深度优先</a:t>
            </a:r>
          </a:p>
        </p:txBody>
      </p:sp>
    </p:spTree>
    <p:extLst>
      <p:ext uri="{BB962C8B-B14F-4D97-AF65-F5344CB8AC3E}">
        <p14:creationId xmlns:p14="http://schemas.microsoft.com/office/powerpoint/2010/main" val="219481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6269-A2F8-3D15-CFF2-53DACE2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C45B-DDE7-D2A2-D3AA-FEF94AC5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顺序表查找原理</a:t>
            </a:r>
            <a:endParaRPr lang="en-US" altLang="zh-CN" dirty="0"/>
          </a:p>
          <a:p>
            <a:r>
              <a:rPr lang="zh-CN" altLang="en-US" dirty="0"/>
              <a:t>顺序表查找实现</a:t>
            </a:r>
            <a:endParaRPr lang="en-US" altLang="zh-CN" dirty="0"/>
          </a:p>
          <a:p>
            <a:r>
              <a:rPr lang="zh-CN" altLang="en-US" dirty="0"/>
              <a:t>顺序表查找优化</a:t>
            </a:r>
          </a:p>
        </p:txBody>
      </p:sp>
    </p:spTree>
    <p:extLst>
      <p:ext uri="{BB962C8B-B14F-4D97-AF65-F5344CB8AC3E}">
        <p14:creationId xmlns:p14="http://schemas.microsoft.com/office/powerpoint/2010/main" val="349758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388</Words>
  <Application>Microsoft Office PowerPoint</Application>
  <PresentationFormat>宽屏</PresentationFormat>
  <Paragraphs>101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算法概述 </vt:lpstr>
      <vt:lpstr>算法</vt:lpstr>
      <vt:lpstr>算法定义</vt:lpstr>
      <vt:lpstr>算法的基本特性</vt:lpstr>
      <vt:lpstr>算法设计的要求</vt:lpstr>
      <vt:lpstr>算法效率的度量方法</vt:lpstr>
      <vt:lpstr>算法时间复杂度</vt:lpstr>
      <vt:lpstr>查找算法</vt:lpstr>
      <vt:lpstr>顺序表查找</vt:lpstr>
      <vt:lpstr>有序表查找</vt:lpstr>
      <vt:lpstr>线性索引查找</vt:lpstr>
      <vt:lpstr>二叉排序树</vt:lpstr>
      <vt:lpstr>平衡二叉树（AVL树）</vt:lpstr>
      <vt:lpstr>多路查找树（B树）</vt:lpstr>
      <vt:lpstr>散列表查找（哈希表）</vt:lpstr>
      <vt:lpstr>排序算法</vt:lpstr>
      <vt:lpstr>冒泡排序</vt:lpstr>
      <vt:lpstr>简单选择排序</vt:lpstr>
      <vt:lpstr>直接插入排序</vt:lpstr>
      <vt:lpstr>希尔排序</vt:lpstr>
      <vt:lpstr>堆排序</vt:lpstr>
      <vt:lpstr>归并排序</vt:lpstr>
      <vt:lpstr>快速排序</vt:lpstr>
      <vt:lpstr>算法设计思想</vt:lpstr>
      <vt:lpstr>递归与回溯</vt:lpstr>
      <vt:lpstr>贪心</vt:lpstr>
      <vt:lpstr>分治</vt:lpstr>
      <vt:lpstr>动态规划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算法概述 </dc:title>
  <dc:creator>chao jiang</dc:creator>
  <cp:lastModifiedBy>chao jiang</cp:lastModifiedBy>
  <cp:revision>11</cp:revision>
  <dcterms:created xsi:type="dcterms:W3CDTF">2023-11-14T02:51:25Z</dcterms:created>
  <dcterms:modified xsi:type="dcterms:W3CDTF">2023-12-24T18:40:51Z</dcterms:modified>
</cp:coreProperties>
</file>