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628" r:id="rId16"/>
    <p:sldId id="629" r:id="rId17"/>
    <p:sldId id="630" r:id="rId18"/>
    <p:sldId id="456" r:id="rId19"/>
    <p:sldId id="589" r:id="rId20"/>
    <p:sldId id="590" r:id="rId21"/>
    <p:sldId id="472" r:id="rId22"/>
    <p:sldId id="386" r:id="rId23"/>
    <p:sldId id="591" r:id="rId24"/>
    <p:sldId id="592" r:id="rId25"/>
    <p:sldId id="593" r:id="rId26"/>
    <p:sldId id="594" r:id="rId27"/>
    <p:sldId id="595" r:id="rId28"/>
    <p:sldId id="596" r:id="rId29"/>
    <p:sldId id="597" r:id="rId30"/>
    <p:sldId id="627" r:id="rId31"/>
    <p:sldId id="634" r:id="rId32"/>
    <p:sldId id="598" r:id="rId33"/>
    <p:sldId id="599" r:id="rId34"/>
    <p:sldId id="600" r:id="rId35"/>
    <p:sldId id="511" r:id="rId36"/>
    <p:sldId id="390" r:id="rId37"/>
    <p:sldId id="601" r:id="rId38"/>
    <p:sldId id="602" r:id="rId39"/>
    <p:sldId id="603" r:id="rId40"/>
    <p:sldId id="604" r:id="rId41"/>
    <p:sldId id="605" r:id="rId42"/>
    <p:sldId id="606" r:id="rId43"/>
    <p:sldId id="607" r:id="rId44"/>
    <p:sldId id="608" r:id="rId45"/>
    <p:sldId id="609" r:id="rId46"/>
    <p:sldId id="626" r:id="rId47"/>
    <p:sldId id="610" r:id="rId48"/>
    <p:sldId id="611" r:id="rId49"/>
    <p:sldId id="612" r:id="rId50"/>
    <p:sldId id="615" r:id="rId51"/>
    <p:sldId id="622" r:id="rId52"/>
    <p:sldId id="623" r:id="rId53"/>
    <p:sldId id="631" r:id="rId54"/>
    <p:sldId id="632" r:id="rId55"/>
    <p:sldId id="624" r:id="rId56"/>
    <p:sldId id="625" r:id="rId57"/>
    <p:sldId id="633" r:id="rId58"/>
    <p:sldId id="616" r:id="rId59"/>
    <p:sldId id="620" r:id="rId60"/>
    <p:sldId id="621" r:id="rId61"/>
    <p:sldId id="617" r:id="rId62"/>
    <p:sldId id="618" r:id="rId63"/>
    <p:sldId id="619" r:id="rId64"/>
    <p:sldId id="475" r:id="rId65"/>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132" d="100"/>
          <a:sy n="132" d="100"/>
        </p:scale>
        <p:origin x="1588" y="72"/>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2022/1/13</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52</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55</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59</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60</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63</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64</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9.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3.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1.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56.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9.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没有云平台，基本没有形成相关生态链</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3052984"/>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强化管理、运维工具的功能和实用性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4017</TotalTime>
  <Words>5208</Words>
  <Application>Microsoft Office PowerPoint</Application>
  <PresentationFormat>宽屏</PresentationFormat>
  <Paragraphs>558</Paragraphs>
  <Slides>64</Slides>
  <Notes>62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2122</cp:revision>
  <cp:lastPrinted>2017-08-22T06:45:00Z</cp:lastPrinted>
  <dcterms:created xsi:type="dcterms:W3CDTF">2017-08-12T10:20:00Z</dcterms:created>
  <dcterms:modified xsi:type="dcterms:W3CDTF">2022-01-13T14:06:50Z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