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5" r:id="rId2"/>
    <p:sldId id="268" r:id="rId3"/>
    <p:sldId id="270" r:id="rId4"/>
    <p:sldId id="271" r:id="rId5"/>
    <p:sldId id="272" r:id="rId6"/>
    <p:sldId id="273" r:id="rId7"/>
    <p:sldId id="275" r:id="rId8"/>
    <p:sldId id="276"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8D583-0499-42A2-82A3-3885EDF220E9}" v="18" dt="2020-09-01T01:39:20.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273" autoAdjust="0"/>
  </p:normalViewPr>
  <p:slideViewPr>
    <p:cSldViewPr snapToGrid="0">
      <p:cViewPr varScale="1">
        <p:scale>
          <a:sx n="89" d="100"/>
          <a:sy n="89" d="100"/>
        </p:scale>
        <p:origin x="1434"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o Yee Ng" userId="0aa19361c50ab943" providerId="LiveId" clId="{33B8D583-0499-42A2-82A3-3885EDF220E9}"/>
    <pc:docChg chg="custSel mod addSld delSld modSld">
      <pc:chgData name="Shao Yee Ng" userId="0aa19361c50ab943" providerId="LiveId" clId="{33B8D583-0499-42A2-82A3-3885EDF220E9}" dt="2020-09-01T10:59:56.979" v="5513" actId="20577"/>
      <pc:docMkLst>
        <pc:docMk/>
      </pc:docMkLst>
      <pc:sldChg chg="del">
        <pc:chgData name="Shao Yee Ng" userId="0aa19361c50ab943" providerId="LiveId" clId="{33B8D583-0499-42A2-82A3-3885EDF220E9}" dt="2020-09-01T01:26:16.297" v="65" actId="47"/>
        <pc:sldMkLst>
          <pc:docMk/>
          <pc:sldMk cId="1462550858" sldId="256"/>
        </pc:sldMkLst>
      </pc:sldChg>
      <pc:sldChg chg="del">
        <pc:chgData name="Shao Yee Ng" userId="0aa19361c50ab943" providerId="LiveId" clId="{33B8D583-0499-42A2-82A3-3885EDF220E9}" dt="2020-09-01T01:39:58.980" v="155" actId="47"/>
        <pc:sldMkLst>
          <pc:docMk/>
          <pc:sldMk cId="1162502344" sldId="257"/>
        </pc:sldMkLst>
      </pc:sldChg>
      <pc:sldChg chg="del">
        <pc:chgData name="Shao Yee Ng" userId="0aa19361c50ab943" providerId="LiveId" clId="{33B8D583-0499-42A2-82A3-3885EDF220E9}" dt="2020-09-01T01:40:02.916" v="157" actId="47"/>
        <pc:sldMkLst>
          <pc:docMk/>
          <pc:sldMk cId="2543463641" sldId="258"/>
        </pc:sldMkLst>
      </pc:sldChg>
      <pc:sldChg chg="del">
        <pc:chgData name="Shao Yee Ng" userId="0aa19361c50ab943" providerId="LiveId" clId="{33B8D583-0499-42A2-82A3-3885EDF220E9}" dt="2020-09-01T01:40:03.811" v="158" actId="47"/>
        <pc:sldMkLst>
          <pc:docMk/>
          <pc:sldMk cId="3318440182" sldId="259"/>
        </pc:sldMkLst>
      </pc:sldChg>
      <pc:sldChg chg="del">
        <pc:chgData name="Shao Yee Ng" userId="0aa19361c50ab943" providerId="LiveId" clId="{33B8D583-0499-42A2-82A3-3885EDF220E9}" dt="2020-09-01T01:40:04.499" v="159" actId="47"/>
        <pc:sldMkLst>
          <pc:docMk/>
          <pc:sldMk cId="2177631018" sldId="260"/>
        </pc:sldMkLst>
      </pc:sldChg>
      <pc:sldChg chg="del">
        <pc:chgData name="Shao Yee Ng" userId="0aa19361c50ab943" providerId="LiveId" clId="{33B8D583-0499-42A2-82A3-3885EDF220E9}" dt="2020-09-01T01:40:05.160" v="160" actId="47"/>
        <pc:sldMkLst>
          <pc:docMk/>
          <pc:sldMk cId="764977164" sldId="261"/>
        </pc:sldMkLst>
      </pc:sldChg>
      <pc:sldChg chg="del">
        <pc:chgData name="Shao Yee Ng" userId="0aa19361c50ab943" providerId="LiveId" clId="{33B8D583-0499-42A2-82A3-3885EDF220E9}" dt="2020-09-01T01:40:06.115" v="161" actId="47"/>
        <pc:sldMkLst>
          <pc:docMk/>
          <pc:sldMk cId="2641173195" sldId="262"/>
        </pc:sldMkLst>
      </pc:sldChg>
      <pc:sldChg chg="addSp delSp modSp del mod">
        <pc:chgData name="Shao Yee Ng" userId="0aa19361c50ab943" providerId="LiveId" clId="{33B8D583-0499-42A2-82A3-3885EDF220E9}" dt="2020-09-01T01:40:00.026" v="156" actId="47"/>
        <pc:sldMkLst>
          <pc:docMk/>
          <pc:sldMk cId="3821587877" sldId="263"/>
        </pc:sldMkLst>
        <pc:spChg chg="add mod">
          <ac:chgData name="Shao Yee Ng" userId="0aa19361c50ab943" providerId="LiveId" clId="{33B8D583-0499-42A2-82A3-3885EDF220E9}" dt="2020-09-01T01:39:15.247" v="148" actId="21"/>
          <ac:spMkLst>
            <pc:docMk/>
            <pc:sldMk cId="3821587877" sldId="263"/>
            <ac:spMk id="3" creationId="{CF1537FC-5E75-4AE4-A5C5-92611365CC21}"/>
          </ac:spMkLst>
        </pc:spChg>
        <pc:picChg chg="del">
          <ac:chgData name="Shao Yee Ng" userId="0aa19361c50ab943" providerId="LiveId" clId="{33B8D583-0499-42A2-82A3-3885EDF220E9}" dt="2020-09-01T01:39:15.247" v="148" actId="21"/>
          <ac:picMkLst>
            <pc:docMk/>
            <pc:sldMk cId="3821587877" sldId="263"/>
            <ac:picMk id="5" creationId="{1C3A1A0E-E02D-4D52-80D5-9E694A88831B}"/>
          </ac:picMkLst>
        </pc:picChg>
      </pc:sldChg>
      <pc:sldChg chg="del">
        <pc:chgData name="Shao Yee Ng" userId="0aa19361c50ab943" providerId="LiveId" clId="{33B8D583-0499-42A2-82A3-3885EDF220E9}" dt="2020-09-01T01:47:16.113" v="310" actId="47"/>
        <pc:sldMkLst>
          <pc:docMk/>
          <pc:sldMk cId="1389097660" sldId="264"/>
        </pc:sldMkLst>
      </pc:sldChg>
      <pc:sldChg chg="modSp new mod modNotesTx">
        <pc:chgData name="Shao Yee Ng" userId="0aa19361c50ab943" providerId="LiveId" clId="{33B8D583-0499-42A2-82A3-3885EDF220E9}" dt="2020-09-01T10:59:56.979" v="5513" actId="20577"/>
        <pc:sldMkLst>
          <pc:docMk/>
          <pc:sldMk cId="3170187823" sldId="265"/>
        </pc:sldMkLst>
        <pc:spChg chg="mod">
          <ac:chgData name="Shao Yee Ng" userId="0aa19361c50ab943" providerId="LiveId" clId="{33B8D583-0499-42A2-82A3-3885EDF220E9}" dt="2020-09-01T01:25:38.431" v="20" actId="20577"/>
          <ac:spMkLst>
            <pc:docMk/>
            <pc:sldMk cId="3170187823" sldId="265"/>
            <ac:spMk id="2" creationId="{4B731CA4-6E0D-4230-A6C0-D4A587E9F207}"/>
          </ac:spMkLst>
        </pc:spChg>
        <pc:spChg chg="mod">
          <ac:chgData name="Shao Yee Ng" userId="0aa19361c50ab943" providerId="LiveId" clId="{33B8D583-0499-42A2-82A3-3885EDF220E9}" dt="2020-09-01T01:26:01.889" v="64" actId="20577"/>
          <ac:spMkLst>
            <pc:docMk/>
            <pc:sldMk cId="3170187823" sldId="265"/>
            <ac:spMk id="3" creationId="{EB28A075-B39E-4FF8-AEF7-0060D4602F3A}"/>
          </ac:spMkLst>
        </pc:spChg>
      </pc:sldChg>
      <pc:sldChg chg="new del">
        <pc:chgData name="Shao Yee Ng" userId="0aa19361c50ab943" providerId="LiveId" clId="{33B8D583-0499-42A2-82A3-3885EDF220E9}" dt="2020-09-01T01:39:54.397" v="154" actId="47"/>
        <pc:sldMkLst>
          <pc:docMk/>
          <pc:sldMk cId="2058779625" sldId="266"/>
        </pc:sldMkLst>
      </pc:sldChg>
      <pc:sldChg chg="new del">
        <pc:chgData name="Shao Yee Ng" userId="0aa19361c50ab943" providerId="LiveId" clId="{33B8D583-0499-42A2-82A3-3885EDF220E9}" dt="2020-09-01T01:39:53.294" v="153" actId="47"/>
        <pc:sldMkLst>
          <pc:docMk/>
          <pc:sldMk cId="2626564996" sldId="267"/>
        </pc:sldMkLst>
      </pc:sldChg>
      <pc:sldChg chg="addSp delSp modSp new mod setBg modNotesTx">
        <pc:chgData name="Shao Yee Ng" userId="0aa19361c50ab943" providerId="LiveId" clId="{33B8D583-0499-42A2-82A3-3885EDF220E9}" dt="2020-09-01T02:15:53.318" v="2447" actId="20577"/>
        <pc:sldMkLst>
          <pc:docMk/>
          <pc:sldMk cId="3911061869" sldId="268"/>
        </pc:sldMkLst>
        <pc:spChg chg="mod ord">
          <ac:chgData name="Shao Yee Ng" userId="0aa19361c50ab943" providerId="LiveId" clId="{33B8D583-0499-42A2-82A3-3885EDF220E9}" dt="2020-09-01T01:32:10.803" v="94" actId="26606"/>
          <ac:spMkLst>
            <pc:docMk/>
            <pc:sldMk cId="3911061869" sldId="268"/>
            <ac:spMk id="2" creationId="{98C568FA-7B80-4EF6-9106-AAC7A88A0651}"/>
          </ac:spMkLst>
        </pc:spChg>
        <pc:spChg chg="del">
          <ac:chgData name="Shao Yee Ng" userId="0aa19361c50ab943" providerId="LiveId" clId="{33B8D583-0499-42A2-82A3-3885EDF220E9}" dt="2020-09-01T01:31:16.795" v="88"/>
          <ac:spMkLst>
            <pc:docMk/>
            <pc:sldMk cId="3911061869" sldId="268"/>
            <ac:spMk id="3" creationId="{499427E1-CD3D-46BD-9404-688AED416464}"/>
          </ac:spMkLst>
        </pc:spChg>
        <pc:spChg chg="del">
          <ac:chgData name="Shao Yee Ng" userId="0aa19361c50ab943" providerId="LiveId" clId="{33B8D583-0499-42A2-82A3-3885EDF220E9}" dt="2020-09-01T01:31:41.408" v="91"/>
          <ac:spMkLst>
            <pc:docMk/>
            <pc:sldMk cId="3911061869" sldId="268"/>
            <ac:spMk id="4" creationId="{F987E0B1-CF9B-4E50-A566-853D5D1C6518}"/>
          </ac:spMkLst>
        </pc:spChg>
        <pc:spChg chg="add">
          <ac:chgData name="Shao Yee Ng" userId="0aa19361c50ab943" providerId="LiveId" clId="{33B8D583-0499-42A2-82A3-3885EDF220E9}" dt="2020-09-01T01:32:10.803" v="94" actId="26606"/>
          <ac:spMkLst>
            <pc:docMk/>
            <pc:sldMk cId="3911061869" sldId="268"/>
            <ac:spMk id="17" creationId="{DAD27A50-88D7-4E2A-8488-F2879768AF35}"/>
          </ac:spMkLst>
        </pc:spChg>
        <pc:spChg chg="add">
          <ac:chgData name="Shao Yee Ng" userId="0aa19361c50ab943" providerId="LiveId" clId="{33B8D583-0499-42A2-82A3-3885EDF220E9}" dt="2020-09-01T01:32:10.803" v="94" actId="26606"/>
          <ac:spMkLst>
            <pc:docMk/>
            <pc:sldMk cId="3911061869" sldId="268"/>
            <ac:spMk id="23" creationId="{7C704F0F-1CD8-4DC1-AEE9-225958232415}"/>
          </ac:spMkLst>
        </pc:spChg>
        <pc:spChg chg="add">
          <ac:chgData name="Shao Yee Ng" userId="0aa19361c50ab943" providerId="LiveId" clId="{33B8D583-0499-42A2-82A3-3885EDF220E9}" dt="2020-09-01T01:32:10.803" v="94" actId="26606"/>
          <ac:spMkLst>
            <pc:docMk/>
            <pc:sldMk cId="3911061869" sldId="268"/>
            <ac:spMk id="25" creationId="{E4F17063-EDA4-417B-946F-BA357F3B390D}"/>
          </ac:spMkLst>
        </pc:spChg>
        <pc:spChg chg="add">
          <ac:chgData name="Shao Yee Ng" userId="0aa19361c50ab943" providerId="LiveId" clId="{33B8D583-0499-42A2-82A3-3885EDF220E9}" dt="2020-09-01T01:32:10.803" v="94" actId="26606"/>
          <ac:spMkLst>
            <pc:docMk/>
            <pc:sldMk cId="3911061869" sldId="268"/>
            <ac:spMk id="27" creationId="{D36F3EEA-55D4-4677-80E7-92D00B8F343B}"/>
          </ac:spMkLst>
        </pc:spChg>
        <pc:picChg chg="add mod">
          <ac:chgData name="Shao Yee Ng" userId="0aa19361c50ab943" providerId="LiveId" clId="{33B8D583-0499-42A2-82A3-3885EDF220E9}" dt="2020-09-01T01:32:10.803" v="94" actId="26606"/>
          <ac:picMkLst>
            <pc:docMk/>
            <pc:sldMk cId="3911061869" sldId="268"/>
            <ac:picMk id="6" creationId="{1B9A29F0-9570-426C-BFCE-A8D8E0576111}"/>
          </ac:picMkLst>
        </pc:picChg>
        <pc:picChg chg="add mod">
          <ac:chgData name="Shao Yee Ng" userId="0aa19361c50ab943" providerId="LiveId" clId="{33B8D583-0499-42A2-82A3-3885EDF220E9}" dt="2020-09-01T01:32:10.803" v="94" actId="26606"/>
          <ac:picMkLst>
            <pc:docMk/>
            <pc:sldMk cId="3911061869" sldId="268"/>
            <ac:picMk id="8" creationId="{47E1D43A-F210-4BDC-9139-458F2B840910}"/>
          </ac:picMkLst>
        </pc:picChg>
        <pc:picChg chg="add">
          <ac:chgData name="Shao Yee Ng" userId="0aa19361c50ab943" providerId="LiveId" clId="{33B8D583-0499-42A2-82A3-3885EDF220E9}" dt="2020-09-01T01:32:10.803" v="94" actId="26606"/>
          <ac:picMkLst>
            <pc:docMk/>
            <pc:sldMk cId="3911061869" sldId="268"/>
            <ac:picMk id="13" creationId="{94DDC893-E5EF-4CDE-B040-BA5B53AADD78}"/>
          </ac:picMkLst>
        </pc:picChg>
        <pc:picChg chg="add">
          <ac:chgData name="Shao Yee Ng" userId="0aa19361c50ab943" providerId="LiveId" clId="{33B8D583-0499-42A2-82A3-3885EDF220E9}" dt="2020-09-01T01:32:10.803" v="94" actId="26606"/>
          <ac:picMkLst>
            <pc:docMk/>
            <pc:sldMk cId="3911061869" sldId="268"/>
            <ac:picMk id="15" creationId="{85F1A06D-D369-4974-8208-56120C5E7A97}"/>
          </ac:picMkLst>
        </pc:picChg>
        <pc:picChg chg="add">
          <ac:chgData name="Shao Yee Ng" userId="0aa19361c50ab943" providerId="LiveId" clId="{33B8D583-0499-42A2-82A3-3885EDF220E9}" dt="2020-09-01T01:32:10.803" v="94" actId="26606"/>
          <ac:picMkLst>
            <pc:docMk/>
            <pc:sldMk cId="3911061869" sldId="268"/>
            <ac:picMk id="19" creationId="{A47C6ACD-2325-48C6-B9F3-C21563A05EA5}"/>
          </ac:picMkLst>
        </pc:picChg>
        <pc:picChg chg="add">
          <ac:chgData name="Shao Yee Ng" userId="0aa19361c50ab943" providerId="LiveId" clId="{33B8D583-0499-42A2-82A3-3885EDF220E9}" dt="2020-09-01T01:32:10.803" v="94" actId="26606"/>
          <ac:picMkLst>
            <pc:docMk/>
            <pc:sldMk cId="3911061869" sldId="268"/>
            <ac:picMk id="21" creationId="{1081DF83-4F35-4560-87E6-0DE8AAAC33DB}"/>
          </ac:picMkLst>
        </pc:picChg>
      </pc:sldChg>
      <pc:sldChg chg="addSp delSp modSp new del mod">
        <pc:chgData name="Shao Yee Ng" userId="0aa19361c50ab943" providerId="LiveId" clId="{33B8D583-0499-42A2-82A3-3885EDF220E9}" dt="2020-09-01T01:35:04.384" v="116" actId="47"/>
        <pc:sldMkLst>
          <pc:docMk/>
          <pc:sldMk cId="3257606931" sldId="269"/>
        </pc:sldMkLst>
        <pc:spChg chg="mod">
          <ac:chgData name="Shao Yee Ng" userId="0aa19361c50ab943" providerId="LiveId" clId="{33B8D583-0499-42A2-82A3-3885EDF220E9}" dt="2020-09-01T01:33:27.868" v="107"/>
          <ac:spMkLst>
            <pc:docMk/>
            <pc:sldMk cId="3257606931" sldId="269"/>
            <ac:spMk id="2" creationId="{4BC16802-A1E8-4CCD-855D-7687006D076B}"/>
          </ac:spMkLst>
        </pc:spChg>
        <pc:spChg chg="del">
          <ac:chgData name="Shao Yee Ng" userId="0aa19361c50ab943" providerId="LiveId" clId="{33B8D583-0499-42A2-82A3-3885EDF220E9}" dt="2020-09-01T01:33:09.938" v="101"/>
          <ac:spMkLst>
            <pc:docMk/>
            <pc:sldMk cId="3257606931" sldId="269"/>
            <ac:spMk id="3" creationId="{71004570-AAB1-4AEF-85D4-47C1DCAA6CA1}"/>
          </ac:spMkLst>
        </pc:spChg>
        <pc:spChg chg="del">
          <ac:chgData name="Shao Yee Ng" userId="0aa19361c50ab943" providerId="LiveId" clId="{33B8D583-0499-42A2-82A3-3885EDF220E9}" dt="2020-09-01T01:33:19.989" v="104"/>
          <ac:spMkLst>
            <pc:docMk/>
            <pc:sldMk cId="3257606931" sldId="269"/>
            <ac:spMk id="4" creationId="{BC376C0C-EB8F-4065-A1B2-750C585A4278}"/>
          </ac:spMkLst>
        </pc:spChg>
        <pc:picChg chg="add mod">
          <ac:chgData name="Shao Yee Ng" userId="0aa19361c50ab943" providerId="LiveId" clId="{33B8D583-0499-42A2-82A3-3885EDF220E9}" dt="2020-09-01T01:33:11.528" v="103" actId="962"/>
          <ac:picMkLst>
            <pc:docMk/>
            <pc:sldMk cId="3257606931" sldId="269"/>
            <ac:picMk id="6" creationId="{BF12576E-7BDB-46B6-8B88-7B8C49B5046D}"/>
          </ac:picMkLst>
        </pc:picChg>
        <pc:picChg chg="add mod">
          <ac:chgData name="Shao Yee Ng" userId="0aa19361c50ab943" providerId="LiveId" clId="{33B8D583-0499-42A2-82A3-3885EDF220E9}" dt="2020-09-01T01:33:21.577" v="106" actId="962"/>
          <ac:picMkLst>
            <pc:docMk/>
            <pc:sldMk cId="3257606931" sldId="269"/>
            <ac:picMk id="8" creationId="{46FFE574-DC51-4186-86B1-EBF1FA87688C}"/>
          </ac:picMkLst>
        </pc:picChg>
      </pc:sldChg>
      <pc:sldChg chg="addSp delSp modSp add mod setBg modNotesTx">
        <pc:chgData name="Shao Yee Ng" userId="0aa19361c50ab943" providerId="LiveId" clId="{33B8D583-0499-42A2-82A3-3885EDF220E9}" dt="2020-09-01T02:16:37.709" v="2565" actId="20577"/>
        <pc:sldMkLst>
          <pc:docMk/>
          <pc:sldMk cId="2086469871" sldId="270"/>
        </pc:sldMkLst>
        <pc:spChg chg="mod ord">
          <ac:chgData name="Shao Yee Ng" userId="0aa19361c50ab943" providerId="LiveId" clId="{33B8D583-0499-42A2-82A3-3885EDF220E9}" dt="2020-09-01T01:34:51.843" v="115" actId="26606"/>
          <ac:spMkLst>
            <pc:docMk/>
            <pc:sldMk cId="2086469871" sldId="270"/>
            <ac:spMk id="2" creationId="{4BC16802-A1E8-4CCD-855D-7687006D076B}"/>
          </ac:spMkLst>
        </pc:spChg>
        <pc:spChg chg="del">
          <ac:chgData name="Shao Yee Ng" userId="0aa19361c50ab943" providerId="LiveId" clId="{33B8D583-0499-42A2-82A3-3885EDF220E9}" dt="2020-09-01T01:34:35.977" v="109"/>
          <ac:spMkLst>
            <pc:docMk/>
            <pc:sldMk cId="2086469871" sldId="270"/>
            <ac:spMk id="3" creationId="{71004570-AAB1-4AEF-85D4-47C1DCAA6CA1}"/>
          </ac:spMkLst>
        </pc:spChg>
        <pc:spChg chg="del">
          <ac:chgData name="Shao Yee Ng" userId="0aa19361c50ab943" providerId="LiveId" clId="{33B8D583-0499-42A2-82A3-3885EDF220E9}" dt="2020-09-01T01:34:48.166" v="112"/>
          <ac:spMkLst>
            <pc:docMk/>
            <pc:sldMk cId="2086469871" sldId="270"/>
            <ac:spMk id="4" creationId="{BC376C0C-EB8F-4065-A1B2-750C585A4278}"/>
          </ac:spMkLst>
        </pc:spChg>
        <pc:spChg chg="add">
          <ac:chgData name="Shao Yee Ng" userId="0aa19361c50ab943" providerId="LiveId" clId="{33B8D583-0499-42A2-82A3-3885EDF220E9}" dt="2020-09-01T01:34:51.843" v="115" actId="26606"/>
          <ac:spMkLst>
            <pc:docMk/>
            <pc:sldMk cId="2086469871" sldId="270"/>
            <ac:spMk id="17" creationId="{DAD27A50-88D7-4E2A-8488-F2879768AF35}"/>
          </ac:spMkLst>
        </pc:spChg>
        <pc:spChg chg="add">
          <ac:chgData name="Shao Yee Ng" userId="0aa19361c50ab943" providerId="LiveId" clId="{33B8D583-0499-42A2-82A3-3885EDF220E9}" dt="2020-09-01T01:34:51.843" v="115" actId="26606"/>
          <ac:spMkLst>
            <pc:docMk/>
            <pc:sldMk cId="2086469871" sldId="270"/>
            <ac:spMk id="23" creationId="{7C704F0F-1CD8-4DC1-AEE9-225958232415}"/>
          </ac:spMkLst>
        </pc:spChg>
        <pc:spChg chg="add">
          <ac:chgData name="Shao Yee Ng" userId="0aa19361c50ab943" providerId="LiveId" clId="{33B8D583-0499-42A2-82A3-3885EDF220E9}" dt="2020-09-01T01:34:51.843" v="115" actId="26606"/>
          <ac:spMkLst>
            <pc:docMk/>
            <pc:sldMk cId="2086469871" sldId="270"/>
            <ac:spMk id="25" creationId="{E4F17063-EDA4-417B-946F-BA357F3B390D}"/>
          </ac:spMkLst>
        </pc:spChg>
        <pc:spChg chg="add">
          <ac:chgData name="Shao Yee Ng" userId="0aa19361c50ab943" providerId="LiveId" clId="{33B8D583-0499-42A2-82A3-3885EDF220E9}" dt="2020-09-01T01:34:51.843" v="115" actId="26606"/>
          <ac:spMkLst>
            <pc:docMk/>
            <pc:sldMk cId="2086469871" sldId="270"/>
            <ac:spMk id="27" creationId="{D36F3EEA-55D4-4677-80E7-92D00B8F343B}"/>
          </ac:spMkLst>
        </pc:spChg>
        <pc:picChg chg="add mod">
          <ac:chgData name="Shao Yee Ng" userId="0aa19361c50ab943" providerId="LiveId" clId="{33B8D583-0499-42A2-82A3-3885EDF220E9}" dt="2020-09-01T01:34:51.843" v="115" actId="26606"/>
          <ac:picMkLst>
            <pc:docMk/>
            <pc:sldMk cId="2086469871" sldId="270"/>
            <ac:picMk id="6" creationId="{7CD8C352-B86D-465C-AD53-4EDE37D90E32}"/>
          </ac:picMkLst>
        </pc:picChg>
        <pc:picChg chg="add mod">
          <ac:chgData name="Shao Yee Ng" userId="0aa19361c50ab943" providerId="LiveId" clId="{33B8D583-0499-42A2-82A3-3885EDF220E9}" dt="2020-09-01T01:34:51.843" v="115" actId="26606"/>
          <ac:picMkLst>
            <pc:docMk/>
            <pc:sldMk cId="2086469871" sldId="270"/>
            <ac:picMk id="8" creationId="{1E8C0A50-4E61-4118-A07F-288F48C2F765}"/>
          </ac:picMkLst>
        </pc:picChg>
        <pc:picChg chg="add">
          <ac:chgData name="Shao Yee Ng" userId="0aa19361c50ab943" providerId="LiveId" clId="{33B8D583-0499-42A2-82A3-3885EDF220E9}" dt="2020-09-01T01:34:51.843" v="115" actId="26606"/>
          <ac:picMkLst>
            <pc:docMk/>
            <pc:sldMk cId="2086469871" sldId="270"/>
            <ac:picMk id="13" creationId="{94DDC893-E5EF-4CDE-B040-BA5B53AADD78}"/>
          </ac:picMkLst>
        </pc:picChg>
        <pc:picChg chg="add">
          <ac:chgData name="Shao Yee Ng" userId="0aa19361c50ab943" providerId="LiveId" clId="{33B8D583-0499-42A2-82A3-3885EDF220E9}" dt="2020-09-01T01:34:51.843" v="115" actId="26606"/>
          <ac:picMkLst>
            <pc:docMk/>
            <pc:sldMk cId="2086469871" sldId="270"/>
            <ac:picMk id="15" creationId="{85F1A06D-D369-4974-8208-56120C5E7A97}"/>
          </ac:picMkLst>
        </pc:picChg>
        <pc:picChg chg="add">
          <ac:chgData name="Shao Yee Ng" userId="0aa19361c50ab943" providerId="LiveId" clId="{33B8D583-0499-42A2-82A3-3885EDF220E9}" dt="2020-09-01T01:34:51.843" v="115" actId="26606"/>
          <ac:picMkLst>
            <pc:docMk/>
            <pc:sldMk cId="2086469871" sldId="270"/>
            <ac:picMk id="19" creationId="{A47C6ACD-2325-48C6-B9F3-C21563A05EA5}"/>
          </ac:picMkLst>
        </pc:picChg>
        <pc:picChg chg="add">
          <ac:chgData name="Shao Yee Ng" userId="0aa19361c50ab943" providerId="LiveId" clId="{33B8D583-0499-42A2-82A3-3885EDF220E9}" dt="2020-09-01T01:34:51.843" v="115" actId="26606"/>
          <ac:picMkLst>
            <pc:docMk/>
            <pc:sldMk cId="2086469871" sldId="270"/>
            <ac:picMk id="21" creationId="{1081DF83-4F35-4560-87E6-0DE8AAAC33DB}"/>
          </ac:picMkLst>
        </pc:picChg>
      </pc:sldChg>
      <pc:sldChg chg="addSp delSp modSp add mod setBg setClrOvrMap modNotesTx">
        <pc:chgData name="Shao Yee Ng" userId="0aa19361c50ab943" providerId="LiveId" clId="{33B8D583-0499-42A2-82A3-3885EDF220E9}" dt="2020-09-01T02:18:58.542" v="2830" actId="20577"/>
        <pc:sldMkLst>
          <pc:docMk/>
          <pc:sldMk cId="373770894" sldId="271"/>
        </pc:sldMkLst>
        <pc:spChg chg="mod ord">
          <ac:chgData name="Shao Yee Ng" userId="0aa19361c50ab943" providerId="LiveId" clId="{33B8D583-0499-42A2-82A3-3885EDF220E9}" dt="2020-09-01T02:17:28.062" v="2568" actId="26606"/>
          <ac:spMkLst>
            <pc:docMk/>
            <pc:sldMk cId="373770894" sldId="271"/>
            <ac:spMk id="2" creationId="{4BC16802-A1E8-4CCD-855D-7687006D076B}"/>
          </ac:spMkLst>
        </pc:spChg>
        <pc:spChg chg="del">
          <ac:chgData name="Shao Yee Ng" userId="0aa19361c50ab943" providerId="LiveId" clId="{33B8D583-0499-42A2-82A3-3885EDF220E9}" dt="2020-09-01T01:35:26.460" v="118"/>
          <ac:spMkLst>
            <pc:docMk/>
            <pc:sldMk cId="373770894" sldId="271"/>
            <ac:spMk id="3" creationId="{71004570-AAB1-4AEF-85D4-47C1DCAA6CA1}"/>
          </ac:spMkLst>
        </pc:spChg>
        <pc:spChg chg="del">
          <ac:chgData name="Shao Yee Ng" userId="0aa19361c50ab943" providerId="LiveId" clId="{33B8D583-0499-42A2-82A3-3885EDF220E9}" dt="2020-09-01T01:35:34.881" v="121"/>
          <ac:spMkLst>
            <pc:docMk/>
            <pc:sldMk cId="373770894" sldId="271"/>
            <ac:spMk id="4" creationId="{BC376C0C-EB8F-4065-A1B2-750C585A4278}"/>
          </ac:spMkLst>
        </pc:spChg>
        <pc:spChg chg="add del mod">
          <ac:chgData name="Shao Yee Ng" userId="0aa19361c50ab943" providerId="LiveId" clId="{33B8D583-0499-42A2-82A3-3885EDF220E9}" dt="2020-09-01T02:17:28.062" v="2568" actId="26606"/>
          <ac:spMkLst>
            <pc:docMk/>
            <pc:sldMk cId="373770894" sldId="271"/>
            <ac:spMk id="10" creationId="{36C5354C-404C-42E4-9DEF-E73D9488EB52}"/>
          </ac:spMkLst>
        </pc:spChg>
        <pc:spChg chg="add del">
          <ac:chgData name="Shao Yee Ng" userId="0aa19361c50ab943" providerId="LiveId" clId="{33B8D583-0499-42A2-82A3-3885EDF220E9}" dt="2020-09-01T02:17:28.062" v="2568" actId="26606"/>
          <ac:spMkLst>
            <pc:docMk/>
            <pc:sldMk cId="373770894" sldId="271"/>
            <ac:spMk id="17" creationId="{DAD27A50-88D7-4E2A-8488-F2879768AF35}"/>
          </ac:spMkLst>
        </pc:spChg>
        <pc:spChg chg="add del">
          <ac:chgData name="Shao Yee Ng" userId="0aa19361c50ab943" providerId="LiveId" clId="{33B8D583-0499-42A2-82A3-3885EDF220E9}" dt="2020-09-01T02:17:28.062" v="2568" actId="26606"/>
          <ac:spMkLst>
            <pc:docMk/>
            <pc:sldMk cId="373770894" sldId="271"/>
            <ac:spMk id="23" creationId="{7C704F0F-1CD8-4DC1-AEE9-225958232415}"/>
          </ac:spMkLst>
        </pc:spChg>
        <pc:spChg chg="add del">
          <ac:chgData name="Shao Yee Ng" userId="0aa19361c50ab943" providerId="LiveId" clId="{33B8D583-0499-42A2-82A3-3885EDF220E9}" dt="2020-09-01T02:17:28.062" v="2568" actId="26606"/>
          <ac:spMkLst>
            <pc:docMk/>
            <pc:sldMk cId="373770894" sldId="271"/>
            <ac:spMk id="25" creationId="{E4F17063-EDA4-417B-946F-BA357F3B390D}"/>
          </ac:spMkLst>
        </pc:spChg>
        <pc:spChg chg="add del">
          <ac:chgData name="Shao Yee Ng" userId="0aa19361c50ab943" providerId="LiveId" clId="{33B8D583-0499-42A2-82A3-3885EDF220E9}" dt="2020-09-01T02:17:28.062" v="2568" actId="26606"/>
          <ac:spMkLst>
            <pc:docMk/>
            <pc:sldMk cId="373770894" sldId="271"/>
            <ac:spMk id="27" creationId="{D36F3EEA-55D4-4677-80E7-92D00B8F343B}"/>
          </ac:spMkLst>
        </pc:spChg>
        <pc:spChg chg="add">
          <ac:chgData name="Shao Yee Ng" userId="0aa19361c50ab943" providerId="LiveId" clId="{33B8D583-0499-42A2-82A3-3885EDF220E9}" dt="2020-09-01T02:17:28.062" v="2568" actId="26606"/>
          <ac:spMkLst>
            <pc:docMk/>
            <pc:sldMk cId="373770894" sldId="271"/>
            <ac:spMk id="36" creationId="{4AC0CD9D-7610-4620-93B4-798CCD9AB581}"/>
          </ac:spMkLst>
        </pc:spChg>
        <pc:spChg chg="add">
          <ac:chgData name="Shao Yee Ng" userId="0aa19361c50ab943" providerId="LiveId" clId="{33B8D583-0499-42A2-82A3-3885EDF220E9}" dt="2020-09-01T02:17:28.062" v="2568" actId="26606"/>
          <ac:spMkLst>
            <pc:docMk/>
            <pc:sldMk cId="373770894" sldId="271"/>
            <ac:spMk id="42" creationId="{DE4D62F9-188E-4530-84C2-24BDEE4BEB82}"/>
          </ac:spMkLst>
        </pc:spChg>
        <pc:spChg chg="add">
          <ac:chgData name="Shao Yee Ng" userId="0aa19361c50ab943" providerId="LiveId" clId="{33B8D583-0499-42A2-82A3-3885EDF220E9}" dt="2020-09-01T02:17:28.062" v="2568" actId="26606"/>
          <ac:spMkLst>
            <pc:docMk/>
            <pc:sldMk cId="373770894" sldId="271"/>
            <ac:spMk id="44" creationId="{757B325C-3E35-45CF-9D07-3BCB281F3B9C}"/>
          </ac:spMkLst>
        </pc:spChg>
        <pc:spChg chg="add">
          <ac:chgData name="Shao Yee Ng" userId="0aa19361c50ab943" providerId="LiveId" clId="{33B8D583-0499-42A2-82A3-3885EDF220E9}" dt="2020-09-01T02:17:28.062" v="2568" actId="26606"/>
          <ac:spMkLst>
            <pc:docMk/>
            <pc:sldMk cId="373770894" sldId="271"/>
            <ac:spMk id="46" creationId="{C24BEC42-AFF3-40D1-93A2-A27A42E1E23C}"/>
          </ac:spMkLst>
        </pc:spChg>
        <pc:spChg chg="add">
          <ac:chgData name="Shao Yee Ng" userId="0aa19361c50ab943" providerId="LiveId" clId="{33B8D583-0499-42A2-82A3-3885EDF220E9}" dt="2020-09-01T02:17:28.062" v="2568" actId="26606"/>
          <ac:spMkLst>
            <pc:docMk/>
            <pc:sldMk cId="373770894" sldId="271"/>
            <ac:spMk id="48" creationId="{608F427C-1EC9-4280-9367-F2B3AA063E82}"/>
          </ac:spMkLst>
        </pc:spChg>
        <pc:spChg chg="add">
          <ac:chgData name="Shao Yee Ng" userId="0aa19361c50ab943" providerId="LiveId" clId="{33B8D583-0499-42A2-82A3-3885EDF220E9}" dt="2020-09-01T02:17:28.062" v="2568" actId="26606"/>
          <ac:spMkLst>
            <pc:docMk/>
            <pc:sldMk cId="373770894" sldId="271"/>
            <ac:spMk id="50" creationId="{F98810A7-E114-447A-A7D6-69B27CFB5650}"/>
          </ac:spMkLst>
        </pc:spChg>
        <pc:picChg chg="add mod ord">
          <ac:chgData name="Shao Yee Ng" userId="0aa19361c50ab943" providerId="LiveId" clId="{33B8D583-0499-42A2-82A3-3885EDF220E9}" dt="2020-09-01T02:17:28.062" v="2568" actId="26606"/>
          <ac:picMkLst>
            <pc:docMk/>
            <pc:sldMk cId="373770894" sldId="271"/>
            <ac:picMk id="6" creationId="{0483817A-7949-4D68-8D6D-0085DCC86BAC}"/>
          </ac:picMkLst>
        </pc:picChg>
        <pc:picChg chg="add del mod">
          <ac:chgData name="Shao Yee Ng" userId="0aa19361c50ab943" providerId="LiveId" clId="{33B8D583-0499-42A2-82A3-3885EDF220E9}" dt="2020-09-01T02:17:14.430" v="2567" actId="478"/>
          <ac:picMkLst>
            <pc:docMk/>
            <pc:sldMk cId="373770894" sldId="271"/>
            <ac:picMk id="8" creationId="{0976225D-C45F-4079-9DEC-52F94EEA7165}"/>
          </ac:picMkLst>
        </pc:picChg>
        <pc:picChg chg="add del">
          <ac:chgData name="Shao Yee Ng" userId="0aa19361c50ab943" providerId="LiveId" clId="{33B8D583-0499-42A2-82A3-3885EDF220E9}" dt="2020-09-01T02:17:28.062" v="2568" actId="26606"/>
          <ac:picMkLst>
            <pc:docMk/>
            <pc:sldMk cId="373770894" sldId="271"/>
            <ac:picMk id="13" creationId="{94DDC893-E5EF-4CDE-B040-BA5B53AADD78}"/>
          </ac:picMkLst>
        </pc:picChg>
        <pc:picChg chg="add del">
          <ac:chgData name="Shao Yee Ng" userId="0aa19361c50ab943" providerId="LiveId" clId="{33B8D583-0499-42A2-82A3-3885EDF220E9}" dt="2020-09-01T02:17:28.062" v="2568" actId="26606"/>
          <ac:picMkLst>
            <pc:docMk/>
            <pc:sldMk cId="373770894" sldId="271"/>
            <ac:picMk id="15" creationId="{85F1A06D-D369-4974-8208-56120C5E7A97}"/>
          </ac:picMkLst>
        </pc:picChg>
        <pc:picChg chg="add del">
          <ac:chgData name="Shao Yee Ng" userId="0aa19361c50ab943" providerId="LiveId" clId="{33B8D583-0499-42A2-82A3-3885EDF220E9}" dt="2020-09-01T02:17:28.062" v="2568" actId="26606"/>
          <ac:picMkLst>
            <pc:docMk/>
            <pc:sldMk cId="373770894" sldId="271"/>
            <ac:picMk id="19" creationId="{A47C6ACD-2325-48C6-B9F3-C21563A05EA5}"/>
          </ac:picMkLst>
        </pc:picChg>
        <pc:picChg chg="add del">
          <ac:chgData name="Shao Yee Ng" userId="0aa19361c50ab943" providerId="LiveId" clId="{33B8D583-0499-42A2-82A3-3885EDF220E9}" dt="2020-09-01T02:17:28.062" v="2568" actId="26606"/>
          <ac:picMkLst>
            <pc:docMk/>
            <pc:sldMk cId="373770894" sldId="271"/>
            <ac:picMk id="21" creationId="{1081DF83-4F35-4560-87E6-0DE8AAAC33DB}"/>
          </ac:picMkLst>
        </pc:picChg>
        <pc:picChg chg="add">
          <ac:chgData name="Shao Yee Ng" userId="0aa19361c50ab943" providerId="LiveId" clId="{33B8D583-0499-42A2-82A3-3885EDF220E9}" dt="2020-09-01T02:17:28.062" v="2568" actId="26606"/>
          <ac:picMkLst>
            <pc:docMk/>
            <pc:sldMk cId="373770894" sldId="271"/>
            <ac:picMk id="32" creationId="{41B68C77-138E-4BF7-A276-BD0C78A4219F}"/>
          </ac:picMkLst>
        </pc:picChg>
        <pc:picChg chg="add">
          <ac:chgData name="Shao Yee Ng" userId="0aa19361c50ab943" providerId="LiveId" clId="{33B8D583-0499-42A2-82A3-3885EDF220E9}" dt="2020-09-01T02:17:28.062" v="2568" actId="26606"/>
          <ac:picMkLst>
            <pc:docMk/>
            <pc:sldMk cId="373770894" sldId="271"/>
            <ac:picMk id="34" creationId="{7C268552-D473-46ED-B1B8-422042C4DEF1}"/>
          </ac:picMkLst>
        </pc:picChg>
        <pc:picChg chg="add">
          <ac:chgData name="Shao Yee Ng" userId="0aa19361c50ab943" providerId="LiveId" clId="{33B8D583-0499-42A2-82A3-3885EDF220E9}" dt="2020-09-01T02:17:28.062" v="2568" actId="26606"/>
          <ac:picMkLst>
            <pc:docMk/>
            <pc:sldMk cId="373770894" sldId="271"/>
            <ac:picMk id="38" creationId="{B9238B3E-24AA-439A-B527-6C5DF6D72145}"/>
          </ac:picMkLst>
        </pc:picChg>
        <pc:picChg chg="add">
          <ac:chgData name="Shao Yee Ng" userId="0aa19361c50ab943" providerId="LiveId" clId="{33B8D583-0499-42A2-82A3-3885EDF220E9}" dt="2020-09-01T02:17:28.062" v="2568" actId="26606"/>
          <ac:picMkLst>
            <pc:docMk/>
            <pc:sldMk cId="373770894" sldId="271"/>
            <ac:picMk id="40" creationId="{69F01145-BEA3-4CBF-AA21-10077B948CA8}"/>
          </ac:picMkLst>
        </pc:picChg>
      </pc:sldChg>
      <pc:sldChg chg="addSp delSp modSp add mod setBg modNotesTx">
        <pc:chgData name="Shao Yee Ng" userId="0aa19361c50ab943" providerId="LiveId" clId="{33B8D583-0499-42A2-82A3-3885EDF220E9}" dt="2020-09-01T02:20:04.157" v="3033" actId="20577"/>
        <pc:sldMkLst>
          <pc:docMk/>
          <pc:sldMk cId="660572331" sldId="272"/>
        </pc:sldMkLst>
        <pc:spChg chg="mod ord">
          <ac:chgData name="Shao Yee Ng" userId="0aa19361c50ab943" providerId="LiveId" clId="{33B8D583-0499-42A2-82A3-3885EDF220E9}" dt="2020-09-01T01:37:26.745" v="132" actId="26606"/>
          <ac:spMkLst>
            <pc:docMk/>
            <pc:sldMk cId="660572331" sldId="272"/>
            <ac:spMk id="2" creationId="{4BC16802-A1E8-4CCD-855D-7687006D076B}"/>
          </ac:spMkLst>
        </pc:spChg>
        <pc:spChg chg="del">
          <ac:chgData name="Shao Yee Ng" userId="0aa19361c50ab943" providerId="LiveId" clId="{33B8D583-0499-42A2-82A3-3885EDF220E9}" dt="2020-09-01T01:36:31.474" v="126"/>
          <ac:spMkLst>
            <pc:docMk/>
            <pc:sldMk cId="660572331" sldId="272"/>
            <ac:spMk id="3" creationId="{71004570-AAB1-4AEF-85D4-47C1DCAA6CA1}"/>
          </ac:spMkLst>
        </pc:spChg>
        <pc:spChg chg="del">
          <ac:chgData name="Shao Yee Ng" userId="0aa19361c50ab943" providerId="LiveId" clId="{33B8D583-0499-42A2-82A3-3885EDF220E9}" dt="2020-09-01T01:37:06.546" v="129"/>
          <ac:spMkLst>
            <pc:docMk/>
            <pc:sldMk cId="660572331" sldId="272"/>
            <ac:spMk id="4" creationId="{BC376C0C-EB8F-4065-A1B2-750C585A4278}"/>
          </ac:spMkLst>
        </pc:spChg>
        <pc:spChg chg="add">
          <ac:chgData name="Shao Yee Ng" userId="0aa19361c50ab943" providerId="LiveId" clId="{33B8D583-0499-42A2-82A3-3885EDF220E9}" dt="2020-09-01T01:37:26.745" v="132" actId="26606"/>
          <ac:spMkLst>
            <pc:docMk/>
            <pc:sldMk cId="660572331" sldId="272"/>
            <ac:spMk id="17" creationId="{DAD27A50-88D7-4E2A-8488-F2879768AF35}"/>
          </ac:spMkLst>
        </pc:spChg>
        <pc:spChg chg="add">
          <ac:chgData name="Shao Yee Ng" userId="0aa19361c50ab943" providerId="LiveId" clId="{33B8D583-0499-42A2-82A3-3885EDF220E9}" dt="2020-09-01T01:37:26.745" v="132" actId="26606"/>
          <ac:spMkLst>
            <pc:docMk/>
            <pc:sldMk cId="660572331" sldId="272"/>
            <ac:spMk id="23" creationId="{7C704F0F-1CD8-4DC1-AEE9-225958232415}"/>
          </ac:spMkLst>
        </pc:spChg>
        <pc:spChg chg="add">
          <ac:chgData name="Shao Yee Ng" userId="0aa19361c50ab943" providerId="LiveId" clId="{33B8D583-0499-42A2-82A3-3885EDF220E9}" dt="2020-09-01T01:37:26.745" v="132" actId="26606"/>
          <ac:spMkLst>
            <pc:docMk/>
            <pc:sldMk cId="660572331" sldId="272"/>
            <ac:spMk id="25" creationId="{E4F17063-EDA4-417B-946F-BA357F3B390D}"/>
          </ac:spMkLst>
        </pc:spChg>
        <pc:spChg chg="add">
          <ac:chgData name="Shao Yee Ng" userId="0aa19361c50ab943" providerId="LiveId" clId="{33B8D583-0499-42A2-82A3-3885EDF220E9}" dt="2020-09-01T01:37:26.745" v="132" actId="26606"/>
          <ac:spMkLst>
            <pc:docMk/>
            <pc:sldMk cId="660572331" sldId="272"/>
            <ac:spMk id="27" creationId="{D36F3EEA-55D4-4677-80E7-92D00B8F343B}"/>
          </ac:spMkLst>
        </pc:spChg>
        <pc:picChg chg="add mod">
          <ac:chgData name="Shao Yee Ng" userId="0aa19361c50ab943" providerId="LiveId" clId="{33B8D583-0499-42A2-82A3-3885EDF220E9}" dt="2020-09-01T01:37:26.745" v="132" actId="26606"/>
          <ac:picMkLst>
            <pc:docMk/>
            <pc:sldMk cId="660572331" sldId="272"/>
            <ac:picMk id="6" creationId="{28AE6B8B-00E3-403A-B6A4-B76DDF36AA19}"/>
          </ac:picMkLst>
        </pc:picChg>
        <pc:picChg chg="add mod">
          <ac:chgData name="Shao Yee Ng" userId="0aa19361c50ab943" providerId="LiveId" clId="{33B8D583-0499-42A2-82A3-3885EDF220E9}" dt="2020-09-01T01:37:26.745" v="132" actId="26606"/>
          <ac:picMkLst>
            <pc:docMk/>
            <pc:sldMk cId="660572331" sldId="272"/>
            <ac:picMk id="8" creationId="{E71571D1-5AD8-4CAB-A404-A75459D8FE32}"/>
          </ac:picMkLst>
        </pc:picChg>
        <pc:picChg chg="add">
          <ac:chgData name="Shao Yee Ng" userId="0aa19361c50ab943" providerId="LiveId" clId="{33B8D583-0499-42A2-82A3-3885EDF220E9}" dt="2020-09-01T01:37:26.745" v="132" actId="26606"/>
          <ac:picMkLst>
            <pc:docMk/>
            <pc:sldMk cId="660572331" sldId="272"/>
            <ac:picMk id="13" creationId="{94DDC893-E5EF-4CDE-B040-BA5B53AADD78}"/>
          </ac:picMkLst>
        </pc:picChg>
        <pc:picChg chg="add">
          <ac:chgData name="Shao Yee Ng" userId="0aa19361c50ab943" providerId="LiveId" clId="{33B8D583-0499-42A2-82A3-3885EDF220E9}" dt="2020-09-01T01:37:26.745" v="132" actId="26606"/>
          <ac:picMkLst>
            <pc:docMk/>
            <pc:sldMk cId="660572331" sldId="272"/>
            <ac:picMk id="15" creationId="{85F1A06D-D369-4974-8208-56120C5E7A97}"/>
          </ac:picMkLst>
        </pc:picChg>
        <pc:picChg chg="add">
          <ac:chgData name="Shao Yee Ng" userId="0aa19361c50ab943" providerId="LiveId" clId="{33B8D583-0499-42A2-82A3-3885EDF220E9}" dt="2020-09-01T01:37:26.745" v="132" actId="26606"/>
          <ac:picMkLst>
            <pc:docMk/>
            <pc:sldMk cId="660572331" sldId="272"/>
            <ac:picMk id="19" creationId="{A47C6ACD-2325-48C6-B9F3-C21563A05EA5}"/>
          </ac:picMkLst>
        </pc:picChg>
        <pc:picChg chg="add">
          <ac:chgData name="Shao Yee Ng" userId="0aa19361c50ab943" providerId="LiveId" clId="{33B8D583-0499-42A2-82A3-3885EDF220E9}" dt="2020-09-01T01:37:26.745" v="132" actId="26606"/>
          <ac:picMkLst>
            <pc:docMk/>
            <pc:sldMk cId="660572331" sldId="272"/>
            <ac:picMk id="21" creationId="{1081DF83-4F35-4560-87E6-0DE8AAAC33DB}"/>
          </ac:picMkLst>
        </pc:picChg>
      </pc:sldChg>
      <pc:sldChg chg="addSp delSp modSp add mod setBg modNotesTx">
        <pc:chgData name="Shao Yee Ng" userId="0aa19361c50ab943" providerId="LiveId" clId="{33B8D583-0499-42A2-82A3-3885EDF220E9}" dt="2020-09-01T02:22:12.109" v="3323" actId="20577"/>
        <pc:sldMkLst>
          <pc:docMk/>
          <pc:sldMk cId="1486536730" sldId="273"/>
        </pc:sldMkLst>
        <pc:spChg chg="mod ord">
          <ac:chgData name="Shao Yee Ng" userId="0aa19361c50ab943" providerId="LiveId" clId="{33B8D583-0499-42A2-82A3-3885EDF220E9}" dt="2020-09-01T01:38:05.154" v="139" actId="26606"/>
          <ac:spMkLst>
            <pc:docMk/>
            <pc:sldMk cId="1486536730" sldId="273"/>
            <ac:spMk id="2" creationId="{4BC16802-A1E8-4CCD-855D-7687006D076B}"/>
          </ac:spMkLst>
        </pc:spChg>
        <pc:spChg chg="del">
          <ac:chgData name="Shao Yee Ng" userId="0aa19361c50ab943" providerId="LiveId" clId="{33B8D583-0499-42A2-82A3-3885EDF220E9}" dt="2020-09-01T01:37:33.354" v="133"/>
          <ac:spMkLst>
            <pc:docMk/>
            <pc:sldMk cId="1486536730" sldId="273"/>
            <ac:spMk id="3" creationId="{71004570-AAB1-4AEF-85D4-47C1DCAA6CA1}"/>
          </ac:spMkLst>
        </pc:spChg>
        <pc:spChg chg="del">
          <ac:chgData name="Shao Yee Ng" userId="0aa19361c50ab943" providerId="LiveId" clId="{33B8D583-0499-42A2-82A3-3885EDF220E9}" dt="2020-09-01T01:37:48.517" v="136"/>
          <ac:spMkLst>
            <pc:docMk/>
            <pc:sldMk cId="1486536730" sldId="273"/>
            <ac:spMk id="4" creationId="{BC376C0C-EB8F-4065-A1B2-750C585A4278}"/>
          </ac:spMkLst>
        </pc:spChg>
        <pc:spChg chg="add">
          <ac:chgData name="Shao Yee Ng" userId="0aa19361c50ab943" providerId="LiveId" clId="{33B8D583-0499-42A2-82A3-3885EDF220E9}" dt="2020-09-01T01:38:05.154" v="139" actId="26606"/>
          <ac:spMkLst>
            <pc:docMk/>
            <pc:sldMk cId="1486536730" sldId="273"/>
            <ac:spMk id="17" creationId="{DAD27A50-88D7-4E2A-8488-F2879768AF35}"/>
          </ac:spMkLst>
        </pc:spChg>
        <pc:spChg chg="add">
          <ac:chgData name="Shao Yee Ng" userId="0aa19361c50ab943" providerId="LiveId" clId="{33B8D583-0499-42A2-82A3-3885EDF220E9}" dt="2020-09-01T01:38:05.154" v="139" actId="26606"/>
          <ac:spMkLst>
            <pc:docMk/>
            <pc:sldMk cId="1486536730" sldId="273"/>
            <ac:spMk id="23" creationId="{7C704F0F-1CD8-4DC1-AEE9-225958232415}"/>
          </ac:spMkLst>
        </pc:spChg>
        <pc:spChg chg="add">
          <ac:chgData name="Shao Yee Ng" userId="0aa19361c50ab943" providerId="LiveId" clId="{33B8D583-0499-42A2-82A3-3885EDF220E9}" dt="2020-09-01T01:38:05.154" v="139" actId="26606"/>
          <ac:spMkLst>
            <pc:docMk/>
            <pc:sldMk cId="1486536730" sldId="273"/>
            <ac:spMk id="25" creationId="{E4F17063-EDA4-417B-946F-BA357F3B390D}"/>
          </ac:spMkLst>
        </pc:spChg>
        <pc:spChg chg="add">
          <ac:chgData name="Shao Yee Ng" userId="0aa19361c50ab943" providerId="LiveId" clId="{33B8D583-0499-42A2-82A3-3885EDF220E9}" dt="2020-09-01T01:38:05.154" v="139" actId="26606"/>
          <ac:spMkLst>
            <pc:docMk/>
            <pc:sldMk cId="1486536730" sldId="273"/>
            <ac:spMk id="27" creationId="{D36F3EEA-55D4-4677-80E7-92D00B8F343B}"/>
          </ac:spMkLst>
        </pc:spChg>
        <pc:picChg chg="add mod ord">
          <ac:chgData name="Shao Yee Ng" userId="0aa19361c50ab943" providerId="LiveId" clId="{33B8D583-0499-42A2-82A3-3885EDF220E9}" dt="2020-09-01T01:38:05.154" v="139" actId="26606"/>
          <ac:picMkLst>
            <pc:docMk/>
            <pc:sldMk cId="1486536730" sldId="273"/>
            <ac:picMk id="6" creationId="{C44C6EE2-CAAA-4078-8B18-2B06382451BE}"/>
          </ac:picMkLst>
        </pc:picChg>
        <pc:picChg chg="add mod">
          <ac:chgData name="Shao Yee Ng" userId="0aa19361c50ab943" providerId="LiveId" clId="{33B8D583-0499-42A2-82A3-3885EDF220E9}" dt="2020-09-01T01:38:05.154" v="139" actId="26606"/>
          <ac:picMkLst>
            <pc:docMk/>
            <pc:sldMk cId="1486536730" sldId="273"/>
            <ac:picMk id="8" creationId="{29A2BB5D-8C11-4454-A24D-A09C93CB376D}"/>
          </ac:picMkLst>
        </pc:picChg>
        <pc:picChg chg="add">
          <ac:chgData name="Shao Yee Ng" userId="0aa19361c50ab943" providerId="LiveId" clId="{33B8D583-0499-42A2-82A3-3885EDF220E9}" dt="2020-09-01T01:38:05.154" v="139" actId="26606"/>
          <ac:picMkLst>
            <pc:docMk/>
            <pc:sldMk cId="1486536730" sldId="273"/>
            <ac:picMk id="13" creationId="{94DDC893-E5EF-4CDE-B040-BA5B53AADD78}"/>
          </ac:picMkLst>
        </pc:picChg>
        <pc:picChg chg="add">
          <ac:chgData name="Shao Yee Ng" userId="0aa19361c50ab943" providerId="LiveId" clId="{33B8D583-0499-42A2-82A3-3885EDF220E9}" dt="2020-09-01T01:38:05.154" v="139" actId="26606"/>
          <ac:picMkLst>
            <pc:docMk/>
            <pc:sldMk cId="1486536730" sldId="273"/>
            <ac:picMk id="15" creationId="{85F1A06D-D369-4974-8208-56120C5E7A97}"/>
          </ac:picMkLst>
        </pc:picChg>
        <pc:picChg chg="add">
          <ac:chgData name="Shao Yee Ng" userId="0aa19361c50ab943" providerId="LiveId" clId="{33B8D583-0499-42A2-82A3-3885EDF220E9}" dt="2020-09-01T01:38:05.154" v="139" actId="26606"/>
          <ac:picMkLst>
            <pc:docMk/>
            <pc:sldMk cId="1486536730" sldId="273"/>
            <ac:picMk id="19" creationId="{A47C6ACD-2325-48C6-B9F3-C21563A05EA5}"/>
          </ac:picMkLst>
        </pc:picChg>
        <pc:picChg chg="add">
          <ac:chgData name="Shao Yee Ng" userId="0aa19361c50ab943" providerId="LiveId" clId="{33B8D583-0499-42A2-82A3-3885EDF220E9}" dt="2020-09-01T01:38:05.154" v="139" actId="26606"/>
          <ac:picMkLst>
            <pc:docMk/>
            <pc:sldMk cId="1486536730" sldId="273"/>
            <ac:picMk id="21" creationId="{1081DF83-4F35-4560-87E6-0DE8AAAC33DB}"/>
          </ac:picMkLst>
        </pc:picChg>
      </pc:sldChg>
      <pc:sldChg chg="add del">
        <pc:chgData name="Shao Yee Ng" userId="0aa19361c50ab943" providerId="LiveId" clId="{33B8D583-0499-42A2-82A3-3885EDF220E9}" dt="2020-09-01T01:39:51.690" v="152" actId="47"/>
        <pc:sldMkLst>
          <pc:docMk/>
          <pc:sldMk cId="2971127536" sldId="274"/>
        </pc:sldMkLst>
      </pc:sldChg>
      <pc:sldChg chg="addSp delSp modSp new mod setBg setClrOvrMap modNotesTx">
        <pc:chgData name="Shao Yee Ng" userId="0aa19361c50ab943" providerId="LiveId" clId="{33B8D583-0499-42A2-82A3-3885EDF220E9}" dt="2020-09-01T02:26:38.685" v="4095" actId="20577"/>
        <pc:sldMkLst>
          <pc:docMk/>
          <pc:sldMk cId="600629931" sldId="275"/>
        </pc:sldMkLst>
        <pc:spChg chg="mod">
          <ac:chgData name="Shao Yee Ng" userId="0aa19361c50ab943" providerId="LiveId" clId="{33B8D583-0499-42A2-82A3-3885EDF220E9}" dt="2020-09-01T01:39:35.795" v="150" actId="26606"/>
          <ac:spMkLst>
            <pc:docMk/>
            <pc:sldMk cId="600629931" sldId="275"/>
            <ac:spMk id="2" creationId="{BC130499-CA93-469B-AD09-43E28BF05A03}"/>
          </ac:spMkLst>
        </pc:spChg>
        <pc:spChg chg="del">
          <ac:chgData name="Shao Yee Ng" userId="0aa19361c50ab943" providerId="LiveId" clId="{33B8D583-0499-42A2-82A3-3885EDF220E9}" dt="2020-09-01T01:39:20.830" v="149"/>
          <ac:spMkLst>
            <pc:docMk/>
            <pc:sldMk cId="600629931" sldId="275"/>
            <ac:spMk id="3" creationId="{505741D9-31D1-40C5-B2F6-B09195027A8D}"/>
          </ac:spMkLst>
        </pc:spChg>
        <pc:spChg chg="add">
          <ac:chgData name="Shao Yee Ng" userId="0aa19361c50ab943" providerId="LiveId" clId="{33B8D583-0499-42A2-82A3-3885EDF220E9}" dt="2020-09-01T01:39:35.795" v="150" actId="26606"/>
          <ac:spMkLst>
            <pc:docMk/>
            <pc:sldMk cId="600629931" sldId="275"/>
            <ac:spMk id="13" creationId="{4AC0CD9D-7610-4620-93B4-798CCD9AB581}"/>
          </ac:spMkLst>
        </pc:spChg>
        <pc:spChg chg="add">
          <ac:chgData name="Shao Yee Ng" userId="0aa19361c50ab943" providerId="LiveId" clId="{33B8D583-0499-42A2-82A3-3885EDF220E9}" dt="2020-09-01T01:39:35.795" v="150" actId="26606"/>
          <ac:spMkLst>
            <pc:docMk/>
            <pc:sldMk cId="600629931" sldId="275"/>
            <ac:spMk id="19" creationId="{DE4D62F9-188E-4530-84C2-24BDEE4BEB82}"/>
          </ac:spMkLst>
        </pc:spChg>
        <pc:spChg chg="add">
          <ac:chgData name="Shao Yee Ng" userId="0aa19361c50ab943" providerId="LiveId" clId="{33B8D583-0499-42A2-82A3-3885EDF220E9}" dt="2020-09-01T01:39:35.795" v="150" actId="26606"/>
          <ac:spMkLst>
            <pc:docMk/>
            <pc:sldMk cId="600629931" sldId="275"/>
            <ac:spMk id="21" creationId="{757B325C-3E35-45CF-9D07-3BCB281F3B9C}"/>
          </ac:spMkLst>
        </pc:spChg>
        <pc:spChg chg="add">
          <ac:chgData name="Shao Yee Ng" userId="0aa19361c50ab943" providerId="LiveId" clId="{33B8D583-0499-42A2-82A3-3885EDF220E9}" dt="2020-09-01T01:39:35.795" v="150" actId="26606"/>
          <ac:spMkLst>
            <pc:docMk/>
            <pc:sldMk cId="600629931" sldId="275"/>
            <ac:spMk id="23" creationId="{C24BEC42-AFF3-40D1-93A2-A27A42E1E23C}"/>
          </ac:spMkLst>
        </pc:spChg>
        <pc:spChg chg="add">
          <ac:chgData name="Shao Yee Ng" userId="0aa19361c50ab943" providerId="LiveId" clId="{33B8D583-0499-42A2-82A3-3885EDF220E9}" dt="2020-09-01T01:39:35.795" v="150" actId="26606"/>
          <ac:spMkLst>
            <pc:docMk/>
            <pc:sldMk cId="600629931" sldId="275"/>
            <ac:spMk id="25" creationId="{608F427C-1EC9-4280-9367-F2B3AA063E82}"/>
          </ac:spMkLst>
        </pc:spChg>
        <pc:spChg chg="add">
          <ac:chgData name="Shao Yee Ng" userId="0aa19361c50ab943" providerId="LiveId" clId="{33B8D583-0499-42A2-82A3-3885EDF220E9}" dt="2020-09-01T01:39:35.795" v="150" actId="26606"/>
          <ac:spMkLst>
            <pc:docMk/>
            <pc:sldMk cId="600629931" sldId="275"/>
            <ac:spMk id="27" creationId="{F98810A7-E114-447A-A7D6-69B27CFB5650}"/>
          </ac:spMkLst>
        </pc:spChg>
        <pc:picChg chg="add mod">
          <ac:chgData name="Shao Yee Ng" userId="0aa19361c50ab943" providerId="LiveId" clId="{33B8D583-0499-42A2-82A3-3885EDF220E9}" dt="2020-09-01T01:39:43.722" v="151" actId="14100"/>
          <ac:picMkLst>
            <pc:docMk/>
            <pc:sldMk cId="600629931" sldId="275"/>
            <ac:picMk id="4" creationId="{E595A840-97E9-4509-9209-912263F7301E}"/>
          </ac:picMkLst>
        </pc:picChg>
        <pc:picChg chg="add">
          <ac:chgData name="Shao Yee Ng" userId="0aa19361c50ab943" providerId="LiveId" clId="{33B8D583-0499-42A2-82A3-3885EDF220E9}" dt="2020-09-01T01:39:35.795" v="150" actId="26606"/>
          <ac:picMkLst>
            <pc:docMk/>
            <pc:sldMk cId="600629931" sldId="275"/>
            <ac:picMk id="9" creationId="{41B68C77-138E-4BF7-A276-BD0C78A4219F}"/>
          </ac:picMkLst>
        </pc:picChg>
        <pc:picChg chg="add">
          <ac:chgData name="Shao Yee Ng" userId="0aa19361c50ab943" providerId="LiveId" clId="{33B8D583-0499-42A2-82A3-3885EDF220E9}" dt="2020-09-01T01:39:35.795" v="150" actId="26606"/>
          <ac:picMkLst>
            <pc:docMk/>
            <pc:sldMk cId="600629931" sldId="275"/>
            <ac:picMk id="11" creationId="{7C268552-D473-46ED-B1B8-422042C4DEF1}"/>
          </ac:picMkLst>
        </pc:picChg>
        <pc:picChg chg="add">
          <ac:chgData name="Shao Yee Ng" userId="0aa19361c50ab943" providerId="LiveId" clId="{33B8D583-0499-42A2-82A3-3885EDF220E9}" dt="2020-09-01T01:39:35.795" v="150" actId="26606"/>
          <ac:picMkLst>
            <pc:docMk/>
            <pc:sldMk cId="600629931" sldId="275"/>
            <ac:picMk id="15" creationId="{B9238B3E-24AA-439A-B527-6C5DF6D72145}"/>
          </ac:picMkLst>
        </pc:picChg>
        <pc:picChg chg="add">
          <ac:chgData name="Shao Yee Ng" userId="0aa19361c50ab943" providerId="LiveId" clId="{33B8D583-0499-42A2-82A3-3885EDF220E9}" dt="2020-09-01T01:39:35.795" v="150" actId="26606"/>
          <ac:picMkLst>
            <pc:docMk/>
            <pc:sldMk cId="600629931" sldId="275"/>
            <ac:picMk id="17" creationId="{69F01145-BEA3-4CBF-AA21-10077B948CA8}"/>
          </ac:picMkLst>
        </pc:picChg>
      </pc:sldChg>
      <pc:sldChg chg="addSp delSp modSp new mod setBg setClrOvrMap modNotesTx">
        <pc:chgData name="Shao Yee Ng" userId="0aa19361c50ab943" providerId="LiveId" clId="{33B8D583-0499-42A2-82A3-3885EDF220E9}" dt="2020-09-01T02:32:38.549" v="5223" actId="20577"/>
        <pc:sldMkLst>
          <pc:docMk/>
          <pc:sldMk cId="4080437735" sldId="276"/>
        </pc:sldMkLst>
        <pc:spChg chg="mod">
          <ac:chgData name="Shao Yee Ng" userId="0aa19361c50ab943" providerId="LiveId" clId="{33B8D583-0499-42A2-82A3-3885EDF220E9}" dt="2020-09-01T01:48:14.519" v="348" actId="26606"/>
          <ac:spMkLst>
            <pc:docMk/>
            <pc:sldMk cId="4080437735" sldId="276"/>
            <ac:spMk id="2" creationId="{F82E5473-5250-4421-8B45-BB4673CAFB56}"/>
          </ac:spMkLst>
        </pc:spChg>
        <pc:spChg chg="del mod">
          <ac:chgData name="Shao Yee Ng" userId="0aa19361c50ab943" providerId="LiveId" clId="{33B8D583-0499-42A2-82A3-3885EDF220E9}" dt="2020-09-01T01:48:14.519" v="348" actId="26606"/>
          <ac:spMkLst>
            <pc:docMk/>
            <pc:sldMk cId="4080437735" sldId="276"/>
            <ac:spMk id="3" creationId="{94788AFF-6EE4-4595-895A-A7F240AC521B}"/>
          </ac:spMkLst>
        </pc:spChg>
        <pc:spChg chg="add">
          <ac:chgData name="Shao Yee Ng" userId="0aa19361c50ab943" providerId="LiveId" clId="{33B8D583-0499-42A2-82A3-3885EDF220E9}" dt="2020-09-01T01:48:14.519" v="348" actId="26606"/>
          <ac:spMkLst>
            <pc:docMk/>
            <pc:sldMk cId="4080437735" sldId="276"/>
            <ac:spMk id="13" creationId="{C393B4A7-6ABF-423D-A762-3CDB4897A833}"/>
          </ac:spMkLst>
        </pc:spChg>
        <pc:spChg chg="add">
          <ac:chgData name="Shao Yee Ng" userId="0aa19361c50ab943" providerId="LiveId" clId="{33B8D583-0499-42A2-82A3-3885EDF220E9}" dt="2020-09-01T01:48:14.519" v="348" actId="26606"/>
          <ac:spMkLst>
            <pc:docMk/>
            <pc:sldMk cId="4080437735" sldId="276"/>
            <ac:spMk id="19" creationId="{01AD250C-F2EA-449F-9B14-DF5BB674C500}"/>
          </ac:spMkLst>
        </pc:spChg>
        <pc:spChg chg="add">
          <ac:chgData name="Shao Yee Ng" userId="0aa19361c50ab943" providerId="LiveId" clId="{33B8D583-0499-42A2-82A3-3885EDF220E9}" dt="2020-09-01T01:48:14.519" v="348" actId="26606"/>
          <ac:spMkLst>
            <pc:docMk/>
            <pc:sldMk cId="4080437735" sldId="276"/>
            <ac:spMk id="21" creationId="{4E78424C-6FD0-41F8-9CAA-5DC19C42359F}"/>
          </ac:spMkLst>
        </pc:spChg>
        <pc:spChg chg="add">
          <ac:chgData name="Shao Yee Ng" userId="0aa19361c50ab943" providerId="LiveId" clId="{33B8D583-0499-42A2-82A3-3885EDF220E9}" dt="2020-09-01T01:48:14.519" v="348" actId="26606"/>
          <ac:spMkLst>
            <pc:docMk/>
            <pc:sldMk cId="4080437735" sldId="276"/>
            <ac:spMk id="23" creationId="{DD136760-57DC-4301-8BEA-B71AD2D13905}"/>
          </ac:spMkLst>
        </pc:spChg>
        <pc:spChg chg="add">
          <ac:chgData name="Shao Yee Ng" userId="0aa19361c50ab943" providerId="LiveId" clId="{33B8D583-0499-42A2-82A3-3885EDF220E9}" dt="2020-09-01T01:48:14.519" v="348" actId="26606"/>
          <ac:spMkLst>
            <pc:docMk/>
            <pc:sldMk cId="4080437735" sldId="276"/>
            <ac:spMk id="25" creationId="{BDC58DEA-1307-4F44-AD47-E613D8B76A89}"/>
          </ac:spMkLst>
        </pc:spChg>
        <pc:spChg chg="add">
          <ac:chgData name="Shao Yee Ng" userId="0aa19361c50ab943" providerId="LiveId" clId="{33B8D583-0499-42A2-82A3-3885EDF220E9}" dt="2020-09-01T01:48:14.519" v="348" actId="26606"/>
          <ac:spMkLst>
            <pc:docMk/>
            <pc:sldMk cId="4080437735" sldId="276"/>
            <ac:spMk id="27" creationId="{C99B912D-1E4B-42AF-A2BE-CFEFEC916EE7}"/>
          </ac:spMkLst>
        </pc:spChg>
        <pc:graphicFrameChg chg="add">
          <ac:chgData name="Shao Yee Ng" userId="0aa19361c50ab943" providerId="LiveId" clId="{33B8D583-0499-42A2-82A3-3885EDF220E9}" dt="2020-09-01T01:48:14.519" v="348" actId="26606"/>
          <ac:graphicFrameMkLst>
            <pc:docMk/>
            <pc:sldMk cId="4080437735" sldId="276"/>
            <ac:graphicFrameMk id="5" creationId="{B37879D6-5885-4AF1-9CA2-D29E5FF41A8B}"/>
          </ac:graphicFrameMkLst>
        </pc:graphicFrameChg>
        <pc:picChg chg="add">
          <ac:chgData name="Shao Yee Ng" userId="0aa19361c50ab943" providerId="LiveId" clId="{33B8D583-0499-42A2-82A3-3885EDF220E9}" dt="2020-09-01T01:48:14.519" v="348" actId="26606"/>
          <ac:picMkLst>
            <pc:docMk/>
            <pc:sldMk cId="4080437735" sldId="276"/>
            <ac:picMk id="9" creationId="{F1B8F9CB-890B-4CB8-B503-188A763E2FC1}"/>
          </ac:picMkLst>
        </pc:picChg>
        <pc:picChg chg="add">
          <ac:chgData name="Shao Yee Ng" userId="0aa19361c50ab943" providerId="LiveId" clId="{33B8D583-0499-42A2-82A3-3885EDF220E9}" dt="2020-09-01T01:48:14.519" v="348" actId="26606"/>
          <ac:picMkLst>
            <pc:docMk/>
            <pc:sldMk cId="4080437735" sldId="276"/>
            <ac:picMk id="11" creationId="{AA632AB4-3837-4FD0-8B62-0A18B573F46D}"/>
          </ac:picMkLst>
        </pc:picChg>
        <pc:picChg chg="add">
          <ac:chgData name="Shao Yee Ng" userId="0aa19361c50ab943" providerId="LiveId" clId="{33B8D583-0499-42A2-82A3-3885EDF220E9}" dt="2020-09-01T01:48:14.519" v="348" actId="26606"/>
          <ac:picMkLst>
            <pc:docMk/>
            <pc:sldMk cId="4080437735" sldId="276"/>
            <ac:picMk id="15" creationId="{9CD2319A-6FA9-4EFB-9EDF-7304467425E8}"/>
          </ac:picMkLst>
        </pc:picChg>
        <pc:picChg chg="add">
          <ac:chgData name="Shao Yee Ng" userId="0aa19361c50ab943" providerId="LiveId" clId="{33B8D583-0499-42A2-82A3-3885EDF220E9}" dt="2020-09-01T01:48:14.519" v="348" actId="26606"/>
          <ac:picMkLst>
            <pc:docMk/>
            <pc:sldMk cId="4080437735" sldId="276"/>
            <ac:picMk id="17" creationId="{D1692A93-3514-4486-8B67-CCA4E0259BCB}"/>
          </ac:picMkLst>
        </pc:picChg>
      </pc:sldChg>
      <pc:sldChg chg="addSp modSp new mod setBg">
        <pc:chgData name="Shao Yee Ng" userId="0aa19361c50ab943" providerId="LiveId" clId="{33B8D583-0499-42A2-82A3-3885EDF220E9}" dt="2020-09-01T01:52:14.785" v="359" actId="26606"/>
        <pc:sldMkLst>
          <pc:docMk/>
          <pc:sldMk cId="1516643785" sldId="277"/>
        </pc:sldMkLst>
        <pc:spChg chg="mod ord">
          <ac:chgData name="Shao Yee Ng" userId="0aa19361c50ab943" providerId="LiveId" clId="{33B8D583-0499-42A2-82A3-3885EDF220E9}" dt="2020-09-01T01:52:14.785" v="359" actId="26606"/>
          <ac:spMkLst>
            <pc:docMk/>
            <pc:sldMk cId="1516643785" sldId="277"/>
            <ac:spMk id="2" creationId="{F1F1C257-273A-44DC-8709-2488E494C3CD}"/>
          </ac:spMkLst>
        </pc:spChg>
        <pc:spChg chg="mod">
          <ac:chgData name="Shao Yee Ng" userId="0aa19361c50ab943" providerId="LiveId" clId="{33B8D583-0499-42A2-82A3-3885EDF220E9}" dt="2020-09-01T01:52:14.785" v="359" actId="26606"/>
          <ac:spMkLst>
            <pc:docMk/>
            <pc:sldMk cId="1516643785" sldId="277"/>
            <ac:spMk id="3" creationId="{3B5B36AF-BC27-416B-A3F7-C1EE188D1266}"/>
          </ac:spMkLst>
        </pc:spChg>
        <pc:spChg chg="add">
          <ac:chgData name="Shao Yee Ng" userId="0aa19361c50ab943" providerId="LiveId" clId="{33B8D583-0499-42A2-82A3-3885EDF220E9}" dt="2020-09-01T01:52:14.785" v="359" actId="26606"/>
          <ac:spMkLst>
            <pc:docMk/>
            <pc:sldMk cId="1516643785" sldId="277"/>
            <ac:spMk id="12" creationId="{4FA533C5-33E3-4611-AF9F-72811D8B26A6}"/>
          </ac:spMkLst>
        </pc:spChg>
        <pc:spChg chg="add">
          <ac:chgData name="Shao Yee Ng" userId="0aa19361c50ab943" providerId="LiveId" clId="{33B8D583-0499-42A2-82A3-3885EDF220E9}" dt="2020-09-01T01:52:14.785" v="359" actId="26606"/>
          <ac:spMkLst>
            <pc:docMk/>
            <pc:sldMk cId="1516643785" sldId="277"/>
            <ac:spMk id="18" creationId="{87F0FDC4-AD8C-47D9-9131-623C98ADB0AE}"/>
          </ac:spMkLst>
        </pc:spChg>
        <pc:spChg chg="add">
          <ac:chgData name="Shao Yee Ng" userId="0aa19361c50ab943" providerId="LiveId" clId="{33B8D583-0499-42A2-82A3-3885EDF220E9}" dt="2020-09-01T01:52:14.785" v="359" actId="26606"/>
          <ac:spMkLst>
            <pc:docMk/>
            <pc:sldMk cId="1516643785" sldId="277"/>
            <ac:spMk id="20" creationId="{DE27238C-8EAF-4098-86E6-7723B7DAE601}"/>
          </ac:spMkLst>
        </pc:spChg>
        <pc:spChg chg="add">
          <ac:chgData name="Shao Yee Ng" userId="0aa19361c50ab943" providerId="LiveId" clId="{33B8D583-0499-42A2-82A3-3885EDF220E9}" dt="2020-09-01T01:52:14.785" v="359" actId="26606"/>
          <ac:spMkLst>
            <pc:docMk/>
            <pc:sldMk cId="1516643785" sldId="277"/>
            <ac:spMk id="22" creationId="{992F97B1-1891-4FCC-9E5F-BA97EDB48F89}"/>
          </ac:spMkLst>
        </pc:spChg>
        <pc:spChg chg="add">
          <ac:chgData name="Shao Yee Ng" userId="0aa19361c50ab943" providerId="LiveId" clId="{33B8D583-0499-42A2-82A3-3885EDF220E9}" dt="2020-09-01T01:52:14.785" v="359" actId="26606"/>
          <ac:spMkLst>
            <pc:docMk/>
            <pc:sldMk cId="1516643785" sldId="277"/>
            <ac:spMk id="24" creationId="{78C6C821-FEE1-4EB6-9590-C021440C77DE}"/>
          </ac:spMkLst>
        </pc:spChg>
        <pc:spChg chg="add">
          <ac:chgData name="Shao Yee Ng" userId="0aa19361c50ab943" providerId="LiveId" clId="{33B8D583-0499-42A2-82A3-3885EDF220E9}" dt="2020-09-01T01:52:14.785" v="359" actId="26606"/>
          <ac:spMkLst>
            <pc:docMk/>
            <pc:sldMk cId="1516643785" sldId="277"/>
            <ac:spMk id="26" creationId="{B61A74B3-E247-44D4-8C48-FAE8E2056401}"/>
          </ac:spMkLst>
        </pc:spChg>
        <pc:picChg chg="add">
          <ac:chgData name="Shao Yee Ng" userId="0aa19361c50ab943" providerId="LiveId" clId="{33B8D583-0499-42A2-82A3-3885EDF220E9}" dt="2020-09-01T01:52:14.785" v="359" actId="26606"/>
          <ac:picMkLst>
            <pc:docMk/>
            <pc:sldMk cId="1516643785" sldId="277"/>
            <ac:picMk id="8" creationId="{91B28F63-CF00-448F-B141-FE33C33B1891}"/>
          </ac:picMkLst>
        </pc:picChg>
        <pc:picChg chg="add">
          <ac:chgData name="Shao Yee Ng" userId="0aa19361c50ab943" providerId="LiveId" clId="{33B8D583-0499-42A2-82A3-3885EDF220E9}" dt="2020-09-01T01:52:14.785" v="359" actId="26606"/>
          <ac:picMkLst>
            <pc:docMk/>
            <pc:sldMk cId="1516643785" sldId="277"/>
            <ac:picMk id="10" creationId="{2AE609E2-8522-44E4-9077-980E5BCF3E14}"/>
          </ac:picMkLst>
        </pc:picChg>
        <pc:picChg chg="add">
          <ac:chgData name="Shao Yee Ng" userId="0aa19361c50ab943" providerId="LiveId" clId="{33B8D583-0499-42A2-82A3-3885EDF220E9}" dt="2020-09-01T01:52:14.785" v="359" actId="26606"/>
          <ac:picMkLst>
            <pc:docMk/>
            <pc:sldMk cId="1516643785" sldId="277"/>
            <ac:picMk id="14" creationId="{8949AD42-25FD-4C3D-9EEE-B7FEC5809988}"/>
          </ac:picMkLst>
        </pc:picChg>
        <pc:picChg chg="add">
          <ac:chgData name="Shao Yee Ng" userId="0aa19361c50ab943" providerId="LiveId" clId="{33B8D583-0499-42A2-82A3-3885EDF220E9}" dt="2020-09-01T01:52:14.785" v="359" actId="26606"/>
          <ac:picMkLst>
            <pc:docMk/>
            <pc:sldMk cId="1516643785" sldId="277"/>
            <ac:picMk id="16" creationId="{6AC7D913-60B7-4603-881B-831DA5D3A94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452E3-CB8E-4D81-8DC9-6DE66E203CC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8B867C-8631-4903-A3CD-D171BD0D77BD}">
      <dgm:prSet/>
      <dgm:spPr/>
      <dgm:t>
        <a:bodyPr/>
        <a:lstStyle/>
        <a:p>
          <a:r>
            <a:rPr lang="en-AU"/>
            <a:t>Navigation menu</a:t>
          </a:r>
          <a:endParaRPr lang="en-US"/>
        </a:p>
      </dgm:t>
    </dgm:pt>
    <dgm:pt modelId="{0176184F-3C1C-4B90-B7BB-25C2C98BFA78}" type="parTrans" cxnId="{48CFC922-D38F-47F5-AAE1-00E3F7B7C3C3}">
      <dgm:prSet/>
      <dgm:spPr/>
      <dgm:t>
        <a:bodyPr/>
        <a:lstStyle/>
        <a:p>
          <a:endParaRPr lang="en-US"/>
        </a:p>
      </dgm:t>
    </dgm:pt>
    <dgm:pt modelId="{D747E945-FACA-4B58-B73D-325D626B1A11}" type="sibTrans" cxnId="{48CFC922-D38F-47F5-AAE1-00E3F7B7C3C3}">
      <dgm:prSet/>
      <dgm:spPr/>
      <dgm:t>
        <a:bodyPr/>
        <a:lstStyle/>
        <a:p>
          <a:endParaRPr lang="en-US"/>
        </a:p>
      </dgm:t>
    </dgm:pt>
    <dgm:pt modelId="{7E4A5E88-1B74-47D1-B92E-FC10E28E97AC}">
      <dgm:prSet/>
      <dgm:spPr/>
      <dgm:t>
        <a:bodyPr/>
        <a:lstStyle/>
        <a:p>
          <a:r>
            <a:rPr lang="en-AU"/>
            <a:t>Headings</a:t>
          </a:r>
          <a:endParaRPr lang="en-US"/>
        </a:p>
      </dgm:t>
    </dgm:pt>
    <dgm:pt modelId="{D6280F2E-D399-40F4-A5DB-7B355E9B53CF}" type="parTrans" cxnId="{461A8E33-1E3B-4A4A-B92B-308EE3D587C7}">
      <dgm:prSet/>
      <dgm:spPr/>
      <dgm:t>
        <a:bodyPr/>
        <a:lstStyle/>
        <a:p>
          <a:endParaRPr lang="en-US"/>
        </a:p>
      </dgm:t>
    </dgm:pt>
    <dgm:pt modelId="{6D84EC84-94E2-4F94-9837-DD9F8A79189D}" type="sibTrans" cxnId="{461A8E33-1E3B-4A4A-B92B-308EE3D587C7}">
      <dgm:prSet/>
      <dgm:spPr/>
      <dgm:t>
        <a:bodyPr/>
        <a:lstStyle/>
        <a:p>
          <a:endParaRPr lang="en-US"/>
        </a:p>
      </dgm:t>
    </dgm:pt>
    <dgm:pt modelId="{8E15239F-AFC6-4925-8763-2462031978AF}">
      <dgm:prSet/>
      <dgm:spPr/>
      <dgm:t>
        <a:bodyPr/>
        <a:lstStyle/>
        <a:p>
          <a:r>
            <a:rPr lang="en-AU"/>
            <a:t>Typography</a:t>
          </a:r>
          <a:endParaRPr lang="en-US"/>
        </a:p>
      </dgm:t>
    </dgm:pt>
    <dgm:pt modelId="{EF37DA5C-585A-4512-BD75-F395CA0F6AF8}" type="parTrans" cxnId="{5F5E4473-DA4D-47A3-858E-646820CE3D50}">
      <dgm:prSet/>
      <dgm:spPr/>
      <dgm:t>
        <a:bodyPr/>
        <a:lstStyle/>
        <a:p>
          <a:endParaRPr lang="en-US"/>
        </a:p>
      </dgm:t>
    </dgm:pt>
    <dgm:pt modelId="{28E91655-8393-4C5B-8C95-0A6A90F132F3}" type="sibTrans" cxnId="{5F5E4473-DA4D-47A3-858E-646820CE3D50}">
      <dgm:prSet/>
      <dgm:spPr/>
      <dgm:t>
        <a:bodyPr/>
        <a:lstStyle/>
        <a:p>
          <a:endParaRPr lang="en-US"/>
        </a:p>
      </dgm:t>
    </dgm:pt>
    <dgm:pt modelId="{0320BBB0-FDC5-4395-9F21-715CFC653531}">
      <dgm:prSet/>
      <dgm:spPr/>
      <dgm:t>
        <a:bodyPr/>
        <a:lstStyle/>
        <a:p>
          <a:r>
            <a:rPr lang="en-AU"/>
            <a:t>Images</a:t>
          </a:r>
          <a:endParaRPr lang="en-US"/>
        </a:p>
      </dgm:t>
    </dgm:pt>
    <dgm:pt modelId="{21D2C380-2EAD-4C0E-9B71-77DE6E176F16}" type="parTrans" cxnId="{8A645FCA-9E87-4FF8-A1C6-9ABC2E72474A}">
      <dgm:prSet/>
      <dgm:spPr/>
      <dgm:t>
        <a:bodyPr/>
        <a:lstStyle/>
        <a:p>
          <a:endParaRPr lang="en-US"/>
        </a:p>
      </dgm:t>
    </dgm:pt>
    <dgm:pt modelId="{59883DCF-1EEA-48B2-9DEF-ACE0163669B4}" type="sibTrans" cxnId="{8A645FCA-9E87-4FF8-A1C6-9ABC2E72474A}">
      <dgm:prSet/>
      <dgm:spPr/>
      <dgm:t>
        <a:bodyPr/>
        <a:lstStyle/>
        <a:p>
          <a:endParaRPr lang="en-US"/>
        </a:p>
      </dgm:t>
    </dgm:pt>
    <dgm:pt modelId="{159C08DB-AA3E-4C74-A827-F056831F5FEB}">
      <dgm:prSet/>
      <dgm:spPr/>
      <dgm:t>
        <a:bodyPr/>
        <a:lstStyle/>
        <a:p>
          <a:r>
            <a:rPr lang="en-AU"/>
            <a:t>Links to internal pages and external websites</a:t>
          </a:r>
          <a:endParaRPr lang="en-US"/>
        </a:p>
      </dgm:t>
    </dgm:pt>
    <dgm:pt modelId="{F80EA626-3746-4083-B7AA-7215E1C18DEB}" type="parTrans" cxnId="{764F6C30-A6B8-457C-B633-E70B5F9034E6}">
      <dgm:prSet/>
      <dgm:spPr/>
      <dgm:t>
        <a:bodyPr/>
        <a:lstStyle/>
        <a:p>
          <a:endParaRPr lang="en-US"/>
        </a:p>
      </dgm:t>
    </dgm:pt>
    <dgm:pt modelId="{68A75937-5EB5-4856-A227-DF4EFB5FA5C3}" type="sibTrans" cxnId="{764F6C30-A6B8-457C-B633-E70B5F9034E6}">
      <dgm:prSet/>
      <dgm:spPr/>
      <dgm:t>
        <a:bodyPr/>
        <a:lstStyle/>
        <a:p>
          <a:endParaRPr lang="en-US"/>
        </a:p>
      </dgm:t>
    </dgm:pt>
    <dgm:pt modelId="{0A5D2BC4-3812-4E77-A003-E4826D276973}">
      <dgm:prSet/>
      <dgm:spPr/>
      <dgm:t>
        <a:bodyPr/>
        <a:lstStyle/>
        <a:p>
          <a:r>
            <a:rPr lang="en-AU"/>
            <a:t>Responsive design</a:t>
          </a:r>
          <a:endParaRPr lang="en-US"/>
        </a:p>
      </dgm:t>
    </dgm:pt>
    <dgm:pt modelId="{456CF15E-528B-4C97-B70F-0FB706B9D860}" type="parTrans" cxnId="{BC623CB8-AD11-42C7-9BF7-F184EBA75364}">
      <dgm:prSet/>
      <dgm:spPr/>
      <dgm:t>
        <a:bodyPr/>
        <a:lstStyle/>
        <a:p>
          <a:endParaRPr lang="en-US"/>
        </a:p>
      </dgm:t>
    </dgm:pt>
    <dgm:pt modelId="{4F91B990-823A-4745-A6E8-0F0663383E0F}" type="sibTrans" cxnId="{BC623CB8-AD11-42C7-9BF7-F184EBA75364}">
      <dgm:prSet/>
      <dgm:spPr/>
      <dgm:t>
        <a:bodyPr/>
        <a:lstStyle/>
        <a:p>
          <a:endParaRPr lang="en-US"/>
        </a:p>
      </dgm:t>
    </dgm:pt>
    <dgm:pt modelId="{4C1ACC69-1DC9-47AF-AF49-CFE344DCD480}">
      <dgm:prSet/>
      <dgm:spPr/>
      <dgm:t>
        <a:bodyPr/>
        <a:lstStyle/>
        <a:p>
          <a:r>
            <a:rPr lang="en-AU"/>
            <a:t>Semantic HTML</a:t>
          </a:r>
          <a:endParaRPr lang="en-US"/>
        </a:p>
      </dgm:t>
    </dgm:pt>
    <dgm:pt modelId="{75BBF725-25E1-4B43-BBEF-093E158630D3}" type="parTrans" cxnId="{8E646611-0CAF-4523-8ECD-4BA025AB0CC1}">
      <dgm:prSet/>
      <dgm:spPr/>
      <dgm:t>
        <a:bodyPr/>
        <a:lstStyle/>
        <a:p>
          <a:endParaRPr lang="en-US"/>
        </a:p>
      </dgm:t>
    </dgm:pt>
    <dgm:pt modelId="{A5C4003B-FC3D-4303-B8B4-937C95CD1A3C}" type="sibTrans" cxnId="{8E646611-0CAF-4523-8ECD-4BA025AB0CC1}">
      <dgm:prSet/>
      <dgm:spPr/>
      <dgm:t>
        <a:bodyPr/>
        <a:lstStyle/>
        <a:p>
          <a:endParaRPr lang="en-US"/>
        </a:p>
      </dgm:t>
    </dgm:pt>
    <dgm:pt modelId="{78F989E3-FDE6-4FB8-BF74-ACDE931D6708}" type="pres">
      <dgm:prSet presAssocID="{335452E3-CB8E-4D81-8DC9-6DE66E203CCA}" presName="root" presStyleCnt="0">
        <dgm:presLayoutVars>
          <dgm:dir/>
          <dgm:resizeHandles val="exact"/>
        </dgm:presLayoutVars>
      </dgm:prSet>
      <dgm:spPr/>
    </dgm:pt>
    <dgm:pt modelId="{6CF536FB-AD5C-4434-9418-C213B3C8E2B2}" type="pres">
      <dgm:prSet presAssocID="{458B867C-8631-4903-A3CD-D171BD0D77BD}" presName="compNode" presStyleCnt="0"/>
      <dgm:spPr/>
    </dgm:pt>
    <dgm:pt modelId="{C113BBF5-3D96-4B2F-B576-7DB428557B46}" type="pres">
      <dgm:prSet presAssocID="{458B867C-8631-4903-A3CD-D171BD0D77BD}" presName="bgRect" presStyleLbl="bgShp" presStyleIdx="0" presStyleCnt="7"/>
      <dgm:spPr/>
    </dgm:pt>
    <dgm:pt modelId="{0934B249-1987-42D2-A294-3F3C77C7DAAB}" type="pres">
      <dgm:prSet presAssocID="{458B867C-8631-4903-A3CD-D171BD0D77B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7F733555-0395-4639-B87A-D7DC0C7914F3}" type="pres">
      <dgm:prSet presAssocID="{458B867C-8631-4903-A3CD-D171BD0D77BD}" presName="spaceRect" presStyleCnt="0"/>
      <dgm:spPr/>
    </dgm:pt>
    <dgm:pt modelId="{12B1589E-E566-4F8E-A966-EBA56488CD76}" type="pres">
      <dgm:prSet presAssocID="{458B867C-8631-4903-A3CD-D171BD0D77BD}" presName="parTx" presStyleLbl="revTx" presStyleIdx="0" presStyleCnt="7">
        <dgm:presLayoutVars>
          <dgm:chMax val="0"/>
          <dgm:chPref val="0"/>
        </dgm:presLayoutVars>
      </dgm:prSet>
      <dgm:spPr/>
    </dgm:pt>
    <dgm:pt modelId="{4681C140-5FC9-4013-94AD-B86D05A6C1E9}" type="pres">
      <dgm:prSet presAssocID="{D747E945-FACA-4B58-B73D-325D626B1A11}" presName="sibTrans" presStyleCnt="0"/>
      <dgm:spPr/>
    </dgm:pt>
    <dgm:pt modelId="{0C3CDDDD-446C-4B14-981A-C3A1F07F33A2}" type="pres">
      <dgm:prSet presAssocID="{7E4A5E88-1B74-47D1-B92E-FC10E28E97AC}" presName="compNode" presStyleCnt="0"/>
      <dgm:spPr/>
    </dgm:pt>
    <dgm:pt modelId="{EAD0FF3A-2B71-48BA-9DC7-F59989303684}" type="pres">
      <dgm:prSet presAssocID="{7E4A5E88-1B74-47D1-B92E-FC10E28E97AC}" presName="bgRect" presStyleLbl="bgShp" presStyleIdx="1" presStyleCnt="7"/>
      <dgm:spPr/>
    </dgm:pt>
    <dgm:pt modelId="{A5BF834A-1C9C-4103-9B70-CCB9821C9D6C}" type="pres">
      <dgm:prSet presAssocID="{7E4A5E88-1B74-47D1-B92E-FC10E28E97A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DBE5C8F-7E7D-4419-BEE3-263F2FF71510}" type="pres">
      <dgm:prSet presAssocID="{7E4A5E88-1B74-47D1-B92E-FC10E28E97AC}" presName="spaceRect" presStyleCnt="0"/>
      <dgm:spPr/>
    </dgm:pt>
    <dgm:pt modelId="{F5BDDCD8-A3E2-4F1D-8DAD-B2F41688DCA8}" type="pres">
      <dgm:prSet presAssocID="{7E4A5E88-1B74-47D1-B92E-FC10E28E97AC}" presName="parTx" presStyleLbl="revTx" presStyleIdx="1" presStyleCnt="7">
        <dgm:presLayoutVars>
          <dgm:chMax val="0"/>
          <dgm:chPref val="0"/>
        </dgm:presLayoutVars>
      </dgm:prSet>
      <dgm:spPr/>
    </dgm:pt>
    <dgm:pt modelId="{ECB405C5-D99D-46F9-B1D7-66B6CAE30135}" type="pres">
      <dgm:prSet presAssocID="{6D84EC84-94E2-4F94-9837-DD9F8A79189D}" presName="sibTrans" presStyleCnt="0"/>
      <dgm:spPr/>
    </dgm:pt>
    <dgm:pt modelId="{E71C43C6-C68A-453A-AB1B-41296D92AEC5}" type="pres">
      <dgm:prSet presAssocID="{8E15239F-AFC6-4925-8763-2462031978AF}" presName="compNode" presStyleCnt="0"/>
      <dgm:spPr/>
    </dgm:pt>
    <dgm:pt modelId="{3C647661-5C66-4180-ACA4-A5B4382AA191}" type="pres">
      <dgm:prSet presAssocID="{8E15239F-AFC6-4925-8763-2462031978AF}" presName="bgRect" presStyleLbl="bgShp" presStyleIdx="2" presStyleCnt="7"/>
      <dgm:spPr/>
    </dgm:pt>
    <dgm:pt modelId="{3322EF44-8919-4EB7-AD13-6B1BBECFDB33}" type="pres">
      <dgm:prSet presAssocID="{8E15239F-AFC6-4925-8763-2462031978A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ABF7DF31-1622-4448-A9AD-BF58A656C015}" type="pres">
      <dgm:prSet presAssocID="{8E15239F-AFC6-4925-8763-2462031978AF}" presName="spaceRect" presStyleCnt="0"/>
      <dgm:spPr/>
    </dgm:pt>
    <dgm:pt modelId="{5B2D126D-D5F5-4462-874A-95E98910B502}" type="pres">
      <dgm:prSet presAssocID="{8E15239F-AFC6-4925-8763-2462031978AF}" presName="parTx" presStyleLbl="revTx" presStyleIdx="2" presStyleCnt="7">
        <dgm:presLayoutVars>
          <dgm:chMax val="0"/>
          <dgm:chPref val="0"/>
        </dgm:presLayoutVars>
      </dgm:prSet>
      <dgm:spPr/>
    </dgm:pt>
    <dgm:pt modelId="{5CCB672E-A10A-44F9-BCC6-0B3FE7EB4E4F}" type="pres">
      <dgm:prSet presAssocID="{28E91655-8393-4C5B-8C95-0A6A90F132F3}" presName="sibTrans" presStyleCnt="0"/>
      <dgm:spPr/>
    </dgm:pt>
    <dgm:pt modelId="{71B9EE37-31D4-43D0-823F-ED35C20F291C}" type="pres">
      <dgm:prSet presAssocID="{0320BBB0-FDC5-4395-9F21-715CFC653531}" presName="compNode" presStyleCnt="0"/>
      <dgm:spPr/>
    </dgm:pt>
    <dgm:pt modelId="{0C2696B1-3E77-4079-A585-790E5E4AE948}" type="pres">
      <dgm:prSet presAssocID="{0320BBB0-FDC5-4395-9F21-715CFC653531}" presName="bgRect" presStyleLbl="bgShp" presStyleIdx="3" presStyleCnt="7"/>
      <dgm:spPr/>
    </dgm:pt>
    <dgm:pt modelId="{3A1761C6-754F-43BE-A39B-A8F3030707C2}" type="pres">
      <dgm:prSet presAssocID="{0320BBB0-FDC5-4395-9F21-715CFC65353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mages"/>
        </a:ext>
      </dgm:extLst>
    </dgm:pt>
    <dgm:pt modelId="{9F1B9861-8F1F-4CB2-A994-DF03737BFAE4}" type="pres">
      <dgm:prSet presAssocID="{0320BBB0-FDC5-4395-9F21-715CFC653531}" presName="spaceRect" presStyleCnt="0"/>
      <dgm:spPr/>
    </dgm:pt>
    <dgm:pt modelId="{5C802726-D566-4ECE-8F60-462A8651F04F}" type="pres">
      <dgm:prSet presAssocID="{0320BBB0-FDC5-4395-9F21-715CFC653531}" presName="parTx" presStyleLbl="revTx" presStyleIdx="3" presStyleCnt="7">
        <dgm:presLayoutVars>
          <dgm:chMax val="0"/>
          <dgm:chPref val="0"/>
        </dgm:presLayoutVars>
      </dgm:prSet>
      <dgm:spPr/>
    </dgm:pt>
    <dgm:pt modelId="{5B6A6E51-B248-40A0-8E53-88F27F0E971A}" type="pres">
      <dgm:prSet presAssocID="{59883DCF-1EEA-48B2-9DEF-ACE0163669B4}" presName="sibTrans" presStyleCnt="0"/>
      <dgm:spPr/>
    </dgm:pt>
    <dgm:pt modelId="{0FC65C3E-5C87-49FA-9278-B7B49984EDEC}" type="pres">
      <dgm:prSet presAssocID="{159C08DB-AA3E-4C74-A827-F056831F5FEB}" presName="compNode" presStyleCnt="0"/>
      <dgm:spPr/>
    </dgm:pt>
    <dgm:pt modelId="{89FD2457-BC1A-40F2-9AC7-0A52E4719C56}" type="pres">
      <dgm:prSet presAssocID="{159C08DB-AA3E-4C74-A827-F056831F5FEB}" presName="bgRect" presStyleLbl="bgShp" presStyleIdx="4" presStyleCnt="7"/>
      <dgm:spPr/>
    </dgm:pt>
    <dgm:pt modelId="{B25F4FBE-8FCA-4044-BC95-0C47A71D6F88}" type="pres">
      <dgm:prSet presAssocID="{159C08DB-AA3E-4C74-A827-F056831F5FE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k"/>
        </a:ext>
      </dgm:extLst>
    </dgm:pt>
    <dgm:pt modelId="{68741198-7FFF-4360-AB06-7F8FB25E7693}" type="pres">
      <dgm:prSet presAssocID="{159C08DB-AA3E-4C74-A827-F056831F5FEB}" presName="spaceRect" presStyleCnt="0"/>
      <dgm:spPr/>
    </dgm:pt>
    <dgm:pt modelId="{622447F8-B2EB-4F2A-A914-B6E0E738FC29}" type="pres">
      <dgm:prSet presAssocID="{159C08DB-AA3E-4C74-A827-F056831F5FEB}" presName="parTx" presStyleLbl="revTx" presStyleIdx="4" presStyleCnt="7">
        <dgm:presLayoutVars>
          <dgm:chMax val="0"/>
          <dgm:chPref val="0"/>
        </dgm:presLayoutVars>
      </dgm:prSet>
      <dgm:spPr/>
    </dgm:pt>
    <dgm:pt modelId="{C9217CAB-7FB8-4300-BE5F-04F15C69A320}" type="pres">
      <dgm:prSet presAssocID="{68A75937-5EB5-4856-A227-DF4EFB5FA5C3}" presName="sibTrans" presStyleCnt="0"/>
      <dgm:spPr/>
    </dgm:pt>
    <dgm:pt modelId="{05B164EA-3124-482F-9E02-D01C5D4B7E9E}" type="pres">
      <dgm:prSet presAssocID="{0A5D2BC4-3812-4E77-A003-E4826D276973}" presName="compNode" presStyleCnt="0"/>
      <dgm:spPr/>
    </dgm:pt>
    <dgm:pt modelId="{80C0F58B-466B-4DBA-A6B1-EC906B80DB6B}" type="pres">
      <dgm:prSet presAssocID="{0A5D2BC4-3812-4E77-A003-E4826D276973}" presName="bgRect" presStyleLbl="bgShp" presStyleIdx="5" presStyleCnt="7"/>
      <dgm:spPr/>
    </dgm:pt>
    <dgm:pt modelId="{40813ED5-B7CC-4DB3-988A-CD3C54156A67}" type="pres">
      <dgm:prSet presAssocID="{0A5D2BC4-3812-4E77-A003-E4826D27697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A45DAA9C-5EEB-4E02-9352-A4E167206795}" type="pres">
      <dgm:prSet presAssocID="{0A5D2BC4-3812-4E77-A003-E4826D276973}" presName="spaceRect" presStyleCnt="0"/>
      <dgm:spPr/>
    </dgm:pt>
    <dgm:pt modelId="{8E539F52-A6C9-4815-8064-7050A8565AD5}" type="pres">
      <dgm:prSet presAssocID="{0A5D2BC4-3812-4E77-A003-E4826D276973}" presName="parTx" presStyleLbl="revTx" presStyleIdx="5" presStyleCnt="7">
        <dgm:presLayoutVars>
          <dgm:chMax val="0"/>
          <dgm:chPref val="0"/>
        </dgm:presLayoutVars>
      </dgm:prSet>
      <dgm:spPr/>
    </dgm:pt>
    <dgm:pt modelId="{C2D1D21C-376E-479E-832C-32B131BB34B8}" type="pres">
      <dgm:prSet presAssocID="{4F91B990-823A-4745-A6E8-0F0663383E0F}" presName="sibTrans" presStyleCnt="0"/>
      <dgm:spPr/>
    </dgm:pt>
    <dgm:pt modelId="{E6349DD5-26CC-40F0-ADFC-320F6E62D6AC}" type="pres">
      <dgm:prSet presAssocID="{4C1ACC69-1DC9-47AF-AF49-CFE344DCD480}" presName="compNode" presStyleCnt="0"/>
      <dgm:spPr/>
    </dgm:pt>
    <dgm:pt modelId="{3CFDAB38-205B-45C0-BAA9-6B544573AB5A}" type="pres">
      <dgm:prSet presAssocID="{4C1ACC69-1DC9-47AF-AF49-CFE344DCD480}" presName="bgRect" presStyleLbl="bgShp" presStyleIdx="6" presStyleCnt="7"/>
      <dgm:spPr/>
    </dgm:pt>
    <dgm:pt modelId="{6369FB1C-D04F-4FA9-932D-E38F9E932DF8}" type="pres">
      <dgm:prSet presAssocID="{4C1ACC69-1DC9-47AF-AF49-CFE344DCD48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onitor"/>
        </a:ext>
      </dgm:extLst>
    </dgm:pt>
    <dgm:pt modelId="{5328FA9C-8CB1-4CCA-A655-49BC5B93577F}" type="pres">
      <dgm:prSet presAssocID="{4C1ACC69-1DC9-47AF-AF49-CFE344DCD480}" presName="spaceRect" presStyleCnt="0"/>
      <dgm:spPr/>
    </dgm:pt>
    <dgm:pt modelId="{30E1D3FC-9F51-414F-AD71-305CA425E896}" type="pres">
      <dgm:prSet presAssocID="{4C1ACC69-1DC9-47AF-AF49-CFE344DCD480}" presName="parTx" presStyleLbl="revTx" presStyleIdx="6" presStyleCnt="7">
        <dgm:presLayoutVars>
          <dgm:chMax val="0"/>
          <dgm:chPref val="0"/>
        </dgm:presLayoutVars>
      </dgm:prSet>
      <dgm:spPr/>
    </dgm:pt>
  </dgm:ptLst>
  <dgm:cxnLst>
    <dgm:cxn modelId="{AA3B8C07-346E-4FDF-A73D-29962A315F9A}" type="presOf" srcId="{4C1ACC69-1DC9-47AF-AF49-CFE344DCD480}" destId="{30E1D3FC-9F51-414F-AD71-305CA425E896}" srcOrd="0" destOrd="0" presId="urn:microsoft.com/office/officeart/2018/2/layout/IconVerticalSolidList"/>
    <dgm:cxn modelId="{8E646611-0CAF-4523-8ECD-4BA025AB0CC1}" srcId="{335452E3-CB8E-4D81-8DC9-6DE66E203CCA}" destId="{4C1ACC69-1DC9-47AF-AF49-CFE344DCD480}" srcOrd="6" destOrd="0" parTransId="{75BBF725-25E1-4B43-BBEF-093E158630D3}" sibTransId="{A5C4003B-FC3D-4303-B8B4-937C95CD1A3C}"/>
    <dgm:cxn modelId="{48CFC922-D38F-47F5-AAE1-00E3F7B7C3C3}" srcId="{335452E3-CB8E-4D81-8DC9-6DE66E203CCA}" destId="{458B867C-8631-4903-A3CD-D171BD0D77BD}" srcOrd="0" destOrd="0" parTransId="{0176184F-3C1C-4B90-B7BB-25C2C98BFA78}" sibTransId="{D747E945-FACA-4B58-B73D-325D626B1A11}"/>
    <dgm:cxn modelId="{764F6C30-A6B8-457C-B633-E70B5F9034E6}" srcId="{335452E3-CB8E-4D81-8DC9-6DE66E203CCA}" destId="{159C08DB-AA3E-4C74-A827-F056831F5FEB}" srcOrd="4" destOrd="0" parTransId="{F80EA626-3746-4083-B7AA-7215E1C18DEB}" sibTransId="{68A75937-5EB5-4856-A227-DF4EFB5FA5C3}"/>
    <dgm:cxn modelId="{461A8E33-1E3B-4A4A-B92B-308EE3D587C7}" srcId="{335452E3-CB8E-4D81-8DC9-6DE66E203CCA}" destId="{7E4A5E88-1B74-47D1-B92E-FC10E28E97AC}" srcOrd="1" destOrd="0" parTransId="{D6280F2E-D399-40F4-A5DB-7B355E9B53CF}" sibTransId="{6D84EC84-94E2-4F94-9837-DD9F8A79189D}"/>
    <dgm:cxn modelId="{F2C29B39-E284-4BB9-B4CF-B5750092C4E0}" type="presOf" srcId="{335452E3-CB8E-4D81-8DC9-6DE66E203CCA}" destId="{78F989E3-FDE6-4FB8-BF74-ACDE931D6708}" srcOrd="0" destOrd="0" presId="urn:microsoft.com/office/officeart/2018/2/layout/IconVerticalSolidList"/>
    <dgm:cxn modelId="{1874893C-A284-4437-B350-AE02443DA135}" type="presOf" srcId="{0A5D2BC4-3812-4E77-A003-E4826D276973}" destId="{8E539F52-A6C9-4815-8064-7050A8565AD5}" srcOrd="0" destOrd="0" presId="urn:microsoft.com/office/officeart/2018/2/layout/IconVerticalSolidList"/>
    <dgm:cxn modelId="{EA631E62-5F29-4BA5-BEEB-8435A706F309}" type="presOf" srcId="{8E15239F-AFC6-4925-8763-2462031978AF}" destId="{5B2D126D-D5F5-4462-874A-95E98910B502}" srcOrd="0" destOrd="0" presId="urn:microsoft.com/office/officeart/2018/2/layout/IconVerticalSolidList"/>
    <dgm:cxn modelId="{2659B44F-EAEC-42FC-BAC0-A42DE291C6BE}" type="presOf" srcId="{159C08DB-AA3E-4C74-A827-F056831F5FEB}" destId="{622447F8-B2EB-4F2A-A914-B6E0E738FC29}" srcOrd="0" destOrd="0" presId="urn:microsoft.com/office/officeart/2018/2/layout/IconVerticalSolidList"/>
    <dgm:cxn modelId="{5F5E4473-DA4D-47A3-858E-646820CE3D50}" srcId="{335452E3-CB8E-4D81-8DC9-6DE66E203CCA}" destId="{8E15239F-AFC6-4925-8763-2462031978AF}" srcOrd="2" destOrd="0" parTransId="{EF37DA5C-585A-4512-BD75-F395CA0F6AF8}" sibTransId="{28E91655-8393-4C5B-8C95-0A6A90F132F3}"/>
    <dgm:cxn modelId="{E56F4981-3C82-4611-B0C8-0D9D4396BB98}" type="presOf" srcId="{7E4A5E88-1B74-47D1-B92E-FC10E28E97AC}" destId="{F5BDDCD8-A3E2-4F1D-8DAD-B2F41688DCA8}" srcOrd="0" destOrd="0" presId="urn:microsoft.com/office/officeart/2018/2/layout/IconVerticalSolidList"/>
    <dgm:cxn modelId="{01B86AA3-65AA-40B8-A84E-08E290F4EACE}" type="presOf" srcId="{0320BBB0-FDC5-4395-9F21-715CFC653531}" destId="{5C802726-D566-4ECE-8F60-462A8651F04F}" srcOrd="0" destOrd="0" presId="urn:microsoft.com/office/officeart/2018/2/layout/IconVerticalSolidList"/>
    <dgm:cxn modelId="{BC623CB8-AD11-42C7-9BF7-F184EBA75364}" srcId="{335452E3-CB8E-4D81-8DC9-6DE66E203CCA}" destId="{0A5D2BC4-3812-4E77-A003-E4826D276973}" srcOrd="5" destOrd="0" parTransId="{456CF15E-528B-4C97-B70F-0FB706B9D860}" sibTransId="{4F91B990-823A-4745-A6E8-0F0663383E0F}"/>
    <dgm:cxn modelId="{8A645FCA-9E87-4FF8-A1C6-9ABC2E72474A}" srcId="{335452E3-CB8E-4D81-8DC9-6DE66E203CCA}" destId="{0320BBB0-FDC5-4395-9F21-715CFC653531}" srcOrd="3" destOrd="0" parTransId="{21D2C380-2EAD-4C0E-9B71-77DE6E176F16}" sibTransId="{59883DCF-1EEA-48B2-9DEF-ACE0163669B4}"/>
    <dgm:cxn modelId="{62139FED-B3F5-486C-BD06-B999A62493E1}" type="presOf" srcId="{458B867C-8631-4903-A3CD-D171BD0D77BD}" destId="{12B1589E-E566-4F8E-A966-EBA56488CD76}" srcOrd="0" destOrd="0" presId="urn:microsoft.com/office/officeart/2018/2/layout/IconVerticalSolidList"/>
    <dgm:cxn modelId="{CF0C861E-32FA-4A4F-B42C-C4C45D09B788}" type="presParOf" srcId="{78F989E3-FDE6-4FB8-BF74-ACDE931D6708}" destId="{6CF536FB-AD5C-4434-9418-C213B3C8E2B2}" srcOrd="0" destOrd="0" presId="urn:microsoft.com/office/officeart/2018/2/layout/IconVerticalSolidList"/>
    <dgm:cxn modelId="{9EA288D5-8EEB-4A2B-BB30-6F17CA387F51}" type="presParOf" srcId="{6CF536FB-AD5C-4434-9418-C213B3C8E2B2}" destId="{C113BBF5-3D96-4B2F-B576-7DB428557B46}" srcOrd="0" destOrd="0" presId="urn:microsoft.com/office/officeart/2018/2/layout/IconVerticalSolidList"/>
    <dgm:cxn modelId="{450B8406-9529-42BD-98AC-764CF2EC670D}" type="presParOf" srcId="{6CF536FB-AD5C-4434-9418-C213B3C8E2B2}" destId="{0934B249-1987-42D2-A294-3F3C77C7DAAB}" srcOrd="1" destOrd="0" presId="urn:microsoft.com/office/officeart/2018/2/layout/IconVerticalSolidList"/>
    <dgm:cxn modelId="{C2F37B1E-0F05-4246-B316-F6F1D5A0545D}" type="presParOf" srcId="{6CF536FB-AD5C-4434-9418-C213B3C8E2B2}" destId="{7F733555-0395-4639-B87A-D7DC0C7914F3}" srcOrd="2" destOrd="0" presId="urn:microsoft.com/office/officeart/2018/2/layout/IconVerticalSolidList"/>
    <dgm:cxn modelId="{17D9237B-3989-4468-8DAC-6AA9C72A1881}" type="presParOf" srcId="{6CF536FB-AD5C-4434-9418-C213B3C8E2B2}" destId="{12B1589E-E566-4F8E-A966-EBA56488CD76}" srcOrd="3" destOrd="0" presId="urn:microsoft.com/office/officeart/2018/2/layout/IconVerticalSolidList"/>
    <dgm:cxn modelId="{17B288F1-A84C-4174-93C5-F0EF6A7A457F}" type="presParOf" srcId="{78F989E3-FDE6-4FB8-BF74-ACDE931D6708}" destId="{4681C140-5FC9-4013-94AD-B86D05A6C1E9}" srcOrd="1" destOrd="0" presId="urn:microsoft.com/office/officeart/2018/2/layout/IconVerticalSolidList"/>
    <dgm:cxn modelId="{69F407A1-907D-4295-98F4-C4C4BE70F37D}" type="presParOf" srcId="{78F989E3-FDE6-4FB8-BF74-ACDE931D6708}" destId="{0C3CDDDD-446C-4B14-981A-C3A1F07F33A2}" srcOrd="2" destOrd="0" presId="urn:microsoft.com/office/officeart/2018/2/layout/IconVerticalSolidList"/>
    <dgm:cxn modelId="{1E84DC23-BEE7-45A2-B724-1A6B6FC7D484}" type="presParOf" srcId="{0C3CDDDD-446C-4B14-981A-C3A1F07F33A2}" destId="{EAD0FF3A-2B71-48BA-9DC7-F59989303684}" srcOrd="0" destOrd="0" presId="urn:microsoft.com/office/officeart/2018/2/layout/IconVerticalSolidList"/>
    <dgm:cxn modelId="{94FE0FBE-E30C-4F90-88FD-EAE5F039C92F}" type="presParOf" srcId="{0C3CDDDD-446C-4B14-981A-C3A1F07F33A2}" destId="{A5BF834A-1C9C-4103-9B70-CCB9821C9D6C}" srcOrd="1" destOrd="0" presId="urn:microsoft.com/office/officeart/2018/2/layout/IconVerticalSolidList"/>
    <dgm:cxn modelId="{7CE7F545-E8F9-4429-9668-3B693405C888}" type="presParOf" srcId="{0C3CDDDD-446C-4B14-981A-C3A1F07F33A2}" destId="{CDBE5C8F-7E7D-4419-BEE3-263F2FF71510}" srcOrd="2" destOrd="0" presId="urn:microsoft.com/office/officeart/2018/2/layout/IconVerticalSolidList"/>
    <dgm:cxn modelId="{DBD170A4-A73A-4D64-9599-4BCEE4935478}" type="presParOf" srcId="{0C3CDDDD-446C-4B14-981A-C3A1F07F33A2}" destId="{F5BDDCD8-A3E2-4F1D-8DAD-B2F41688DCA8}" srcOrd="3" destOrd="0" presId="urn:microsoft.com/office/officeart/2018/2/layout/IconVerticalSolidList"/>
    <dgm:cxn modelId="{41FCC2C2-4409-4366-8A18-55DB07F78204}" type="presParOf" srcId="{78F989E3-FDE6-4FB8-BF74-ACDE931D6708}" destId="{ECB405C5-D99D-46F9-B1D7-66B6CAE30135}" srcOrd="3" destOrd="0" presId="urn:microsoft.com/office/officeart/2018/2/layout/IconVerticalSolidList"/>
    <dgm:cxn modelId="{4B05F4A8-0B8A-417B-8DEB-05931F0C5AC8}" type="presParOf" srcId="{78F989E3-FDE6-4FB8-BF74-ACDE931D6708}" destId="{E71C43C6-C68A-453A-AB1B-41296D92AEC5}" srcOrd="4" destOrd="0" presId="urn:microsoft.com/office/officeart/2018/2/layout/IconVerticalSolidList"/>
    <dgm:cxn modelId="{5A2830E8-00AD-47ED-8D77-770F14EDB344}" type="presParOf" srcId="{E71C43C6-C68A-453A-AB1B-41296D92AEC5}" destId="{3C647661-5C66-4180-ACA4-A5B4382AA191}" srcOrd="0" destOrd="0" presId="urn:microsoft.com/office/officeart/2018/2/layout/IconVerticalSolidList"/>
    <dgm:cxn modelId="{FE5F56C7-6C02-4EAD-AD6E-6EE12F28F566}" type="presParOf" srcId="{E71C43C6-C68A-453A-AB1B-41296D92AEC5}" destId="{3322EF44-8919-4EB7-AD13-6B1BBECFDB33}" srcOrd="1" destOrd="0" presId="urn:microsoft.com/office/officeart/2018/2/layout/IconVerticalSolidList"/>
    <dgm:cxn modelId="{187C7ACD-2493-4619-85A8-1A44969DE960}" type="presParOf" srcId="{E71C43C6-C68A-453A-AB1B-41296D92AEC5}" destId="{ABF7DF31-1622-4448-A9AD-BF58A656C015}" srcOrd="2" destOrd="0" presId="urn:microsoft.com/office/officeart/2018/2/layout/IconVerticalSolidList"/>
    <dgm:cxn modelId="{882E2AC1-CB3E-457A-B5A5-7A23A49D8E51}" type="presParOf" srcId="{E71C43C6-C68A-453A-AB1B-41296D92AEC5}" destId="{5B2D126D-D5F5-4462-874A-95E98910B502}" srcOrd="3" destOrd="0" presId="urn:microsoft.com/office/officeart/2018/2/layout/IconVerticalSolidList"/>
    <dgm:cxn modelId="{EFB6B586-3612-4E1E-86DF-F485AAA29FF6}" type="presParOf" srcId="{78F989E3-FDE6-4FB8-BF74-ACDE931D6708}" destId="{5CCB672E-A10A-44F9-BCC6-0B3FE7EB4E4F}" srcOrd="5" destOrd="0" presId="urn:microsoft.com/office/officeart/2018/2/layout/IconVerticalSolidList"/>
    <dgm:cxn modelId="{E3F2CB11-F892-4577-9B46-48FE54CC2C93}" type="presParOf" srcId="{78F989E3-FDE6-4FB8-BF74-ACDE931D6708}" destId="{71B9EE37-31D4-43D0-823F-ED35C20F291C}" srcOrd="6" destOrd="0" presId="urn:microsoft.com/office/officeart/2018/2/layout/IconVerticalSolidList"/>
    <dgm:cxn modelId="{9401A5B7-D854-449D-851F-D95A7B7A5101}" type="presParOf" srcId="{71B9EE37-31D4-43D0-823F-ED35C20F291C}" destId="{0C2696B1-3E77-4079-A585-790E5E4AE948}" srcOrd="0" destOrd="0" presId="urn:microsoft.com/office/officeart/2018/2/layout/IconVerticalSolidList"/>
    <dgm:cxn modelId="{FFEA64BF-7587-491A-A952-1AF9E6CDE32D}" type="presParOf" srcId="{71B9EE37-31D4-43D0-823F-ED35C20F291C}" destId="{3A1761C6-754F-43BE-A39B-A8F3030707C2}" srcOrd="1" destOrd="0" presId="urn:microsoft.com/office/officeart/2018/2/layout/IconVerticalSolidList"/>
    <dgm:cxn modelId="{B3625EDB-D4D6-4E74-BAB9-2E09ABBC3849}" type="presParOf" srcId="{71B9EE37-31D4-43D0-823F-ED35C20F291C}" destId="{9F1B9861-8F1F-4CB2-A994-DF03737BFAE4}" srcOrd="2" destOrd="0" presId="urn:microsoft.com/office/officeart/2018/2/layout/IconVerticalSolidList"/>
    <dgm:cxn modelId="{C8545320-66AE-445F-B4BF-CB986D729F90}" type="presParOf" srcId="{71B9EE37-31D4-43D0-823F-ED35C20F291C}" destId="{5C802726-D566-4ECE-8F60-462A8651F04F}" srcOrd="3" destOrd="0" presId="urn:microsoft.com/office/officeart/2018/2/layout/IconVerticalSolidList"/>
    <dgm:cxn modelId="{38EF8697-FE1A-41E5-8504-6D05C124F91F}" type="presParOf" srcId="{78F989E3-FDE6-4FB8-BF74-ACDE931D6708}" destId="{5B6A6E51-B248-40A0-8E53-88F27F0E971A}" srcOrd="7" destOrd="0" presId="urn:microsoft.com/office/officeart/2018/2/layout/IconVerticalSolidList"/>
    <dgm:cxn modelId="{42C6FF99-5628-46ED-895B-4B9671220ECE}" type="presParOf" srcId="{78F989E3-FDE6-4FB8-BF74-ACDE931D6708}" destId="{0FC65C3E-5C87-49FA-9278-B7B49984EDEC}" srcOrd="8" destOrd="0" presId="urn:microsoft.com/office/officeart/2018/2/layout/IconVerticalSolidList"/>
    <dgm:cxn modelId="{87A5DFAE-9956-4811-9B4B-F7CE7CC03D69}" type="presParOf" srcId="{0FC65C3E-5C87-49FA-9278-B7B49984EDEC}" destId="{89FD2457-BC1A-40F2-9AC7-0A52E4719C56}" srcOrd="0" destOrd="0" presId="urn:microsoft.com/office/officeart/2018/2/layout/IconVerticalSolidList"/>
    <dgm:cxn modelId="{E5091041-E707-4473-BC0C-B7EF952B9B7F}" type="presParOf" srcId="{0FC65C3E-5C87-49FA-9278-B7B49984EDEC}" destId="{B25F4FBE-8FCA-4044-BC95-0C47A71D6F88}" srcOrd="1" destOrd="0" presId="urn:microsoft.com/office/officeart/2018/2/layout/IconVerticalSolidList"/>
    <dgm:cxn modelId="{091215E4-A6C2-40C2-A721-44A0C805A9B8}" type="presParOf" srcId="{0FC65C3E-5C87-49FA-9278-B7B49984EDEC}" destId="{68741198-7FFF-4360-AB06-7F8FB25E7693}" srcOrd="2" destOrd="0" presId="urn:microsoft.com/office/officeart/2018/2/layout/IconVerticalSolidList"/>
    <dgm:cxn modelId="{00866C55-26A3-4112-AC1B-31D0B5695364}" type="presParOf" srcId="{0FC65C3E-5C87-49FA-9278-B7B49984EDEC}" destId="{622447F8-B2EB-4F2A-A914-B6E0E738FC29}" srcOrd="3" destOrd="0" presId="urn:microsoft.com/office/officeart/2018/2/layout/IconVerticalSolidList"/>
    <dgm:cxn modelId="{7D787E5B-9986-442A-9FFE-A17F28C31B13}" type="presParOf" srcId="{78F989E3-FDE6-4FB8-BF74-ACDE931D6708}" destId="{C9217CAB-7FB8-4300-BE5F-04F15C69A320}" srcOrd="9" destOrd="0" presId="urn:microsoft.com/office/officeart/2018/2/layout/IconVerticalSolidList"/>
    <dgm:cxn modelId="{EB51C7F5-489C-494C-B909-CF05FE138965}" type="presParOf" srcId="{78F989E3-FDE6-4FB8-BF74-ACDE931D6708}" destId="{05B164EA-3124-482F-9E02-D01C5D4B7E9E}" srcOrd="10" destOrd="0" presId="urn:microsoft.com/office/officeart/2018/2/layout/IconVerticalSolidList"/>
    <dgm:cxn modelId="{F0DB6D49-20C2-45DB-AEC1-52FC03DA7FD5}" type="presParOf" srcId="{05B164EA-3124-482F-9E02-D01C5D4B7E9E}" destId="{80C0F58B-466B-4DBA-A6B1-EC906B80DB6B}" srcOrd="0" destOrd="0" presId="urn:microsoft.com/office/officeart/2018/2/layout/IconVerticalSolidList"/>
    <dgm:cxn modelId="{B2AA92B7-28F2-4FFE-BDE0-0A627CF7DA7B}" type="presParOf" srcId="{05B164EA-3124-482F-9E02-D01C5D4B7E9E}" destId="{40813ED5-B7CC-4DB3-988A-CD3C54156A67}" srcOrd="1" destOrd="0" presId="urn:microsoft.com/office/officeart/2018/2/layout/IconVerticalSolidList"/>
    <dgm:cxn modelId="{53C92303-4656-43CD-AC1A-E185B808EBEC}" type="presParOf" srcId="{05B164EA-3124-482F-9E02-D01C5D4B7E9E}" destId="{A45DAA9C-5EEB-4E02-9352-A4E167206795}" srcOrd="2" destOrd="0" presId="urn:microsoft.com/office/officeart/2018/2/layout/IconVerticalSolidList"/>
    <dgm:cxn modelId="{F4CF1409-53B0-4E08-B08C-B4916D600F38}" type="presParOf" srcId="{05B164EA-3124-482F-9E02-D01C5D4B7E9E}" destId="{8E539F52-A6C9-4815-8064-7050A8565AD5}" srcOrd="3" destOrd="0" presId="urn:microsoft.com/office/officeart/2018/2/layout/IconVerticalSolidList"/>
    <dgm:cxn modelId="{D7BA6CBC-35A8-424D-9295-14C97EE6E5BD}" type="presParOf" srcId="{78F989E3-FDE6-4FB8-BF74-ACDE931D6708}" destId="{C2D1D21C-376E-479E-832C-32B131BB34B8}" srcOrd="11" destOrd="0" presId="urn:microsoft.com/office/officeart/2018/2/layout/IconVerticalSolidList"/>
    <dgm:cxn modelId="{5CE338F7-BB70-45A0-ACBF-A74882424F98}" type="presParOf" srcId="{78F989E3-FDE6-4FB8-BF74-ACDE931D6708}" destId="{E6349DD5-26CC-40F0-ADFC-320F6E62D6AC}" srcOrd="12" destOrd="0" presId="urn:microsoft.com/office/officeart/2018/2/layout/IconVerticalSolidList"/>
    <dgm:cxn modelId="{EDDC30D1-EF37-416E-9FFD-7DDA09B8D063}" type="presParOf" srcId="{E6349DD5-26CC-40F0-ADFC-320F6E62D6AC}" destId="{3CFDAB38-205B-45C0-BAA9-6B544573AB5A}" srcOrd="0" destOrd="0" presId="urn:microsoft.com/office/officeart/2018/2/layout/IconVerticalSolidList"/>
    <dgm:cxn modelId="{AB368AEE-42B1-4552-9CFF-787ED961AFED}" type="presParOf" srcId="{E6349DD5-26CC-40F0-ADFC-320F6E62D6AC}" destId="{6369FB1C-D04F-4FA9-932D-E38F9E932DF8}" srcOrd="1" destOrd="0" presId="urn:microsoft.com/office/officeart/2018/2/layout/IconVerticalSolidList"/>
    <dgm:cxn modelId="{2BE2117D-84A5-474E-AE76-4A6AE74B6A69}" type="presParOf" srcId="{E6349DD5-26CC-40F0-ADFC-320F6E62D6AC}" destId="{5328FA9C-8CB1-4CCA-A655-49BC5B93577F}" srcOrd="2" destOrd="0" presId="urn:microsoft.com/office/officeart/2018/2/layout/IconVerticalSolidList"/>
    <dgm:cxn modelId="{4C8D4E55-C3AB-4BF3-A4DC-52230D03C5A9}" type="presParOf" srcId="{E6349DD5-26CC-40F0-ADFC-320F6E62D6AC}" destId="{30E1D3FC-9F51-414F-AD71-305CA425E896}"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3BBF5-3D96-4B2F-B576-7DB428557B46}">
      <dsp:nvSpPr>
        <dsp:cNvPr id="0" name=""/>
        <dsp:cNvSpPr/>
      </dsp:nvSpPr>
      <dsp:spPr>
        <a:xfrm>
          <a:off x="0" y="390"/>
          <a:ext cx="6496050" cy="537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4B249-1987-42D2-A294-3F3C77C7DAAB}">
      <dsp:nvSpPr>
        <dsp:cNvPr id="0" name=""/>
        <dsp:cNvSpPr/>
      </dsp:nvSpPr>
      <dsp:spPr>
        <a:xfrm>
          <a:off x="162681" y="121393"/>
          <a:ext cx="295784" cy="2957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B1589E-E566-4F8E-A966-EBA56488CD76}">
      <dsp:nvSpPr>
        <dsp:cNvPr id="0" name=""/>
        <dsp:cNvSpPr/>
      </dsp:nvSpPr>
      <dsp:spPr>
        <a:xfrm>
          <a:off x="621147" y="390"/>
          <a:ext cx="587490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AU" sz="1600" kern="1200"/>
            <a:t>Navigation menu</a:t>
          </a:r>
          <a:endParaRPr lang="en-US" sz="1600" kern="1200"/>
        </a:p>
      </dsp:txBody>
      <dsp:txXfrm>
        <a:off x="621147" y="390"/>
        <a:ext cx="5874902" cy="537790"/>
      </dsp:txXfrm>
    </dsp:sp>
    <dsp:sp modelId="{EAD0FF3A-2B71-48BA-9DC7-F59989303684}">
      <dsp:nvSpPr>
        <dsp:cNvPr id="0" name=""/>
        <dsp:cNvSpPr/>
      </dsp:nvSpPr>
      <dsp:spPr>
        <a:xfrm>
          <a:off x="0" y="672628"/>
          <a:ext cx="6496050" cy="537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F834A-1C9C-4103-9B70-CCB9821C9D6C}">
      <dsp:nvSpPr>
        <dsp:cNvPr id="0" name=""/>
        <dsp:cNvSpPr/>
      </dsp:nvSpPr>
      <dsp:spPr>
        <a:xfrm>
          <a:off x="162681" y="793631"/>
          <a:ext cx="295784" cy="2957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5BDDCD8-A3E2-4F1D-8DAD-B2F41688DCA8}">
      <dsp:nvSpPr>
        <dsp:cNvPr id="0" name=""/>
        <dsp:cNvSpPr/>
      </dsp:nvSpPr>
      <dsp:spPr>
        <a:xfrm>
          <a:off x="621147" y="672628"/>
          <a:ext cx="587490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AU" sz="1600" kern="1200"/>
            <a:t>Headings</a:t>
          </a:r>
          <a:endParaRPr lang="en-US" sz="1600" kern="1200"/>
        </a:p>
      </dsp:txBody>
      <dsp:txXfrm>
        <a:off x="621147" y="672628"/>
        <a:ext cx="5874902" cy="537790"/>
      </dsp:txXfrm>
    </dsp:sp>
    <dsp:sp modelId="{3C647661-5C66-4180-ACA4-A5B4382AA191}">
      <dsp:nvSpPr>
        <dsp:cNvPr id="0" name=""/>
        <dsp:cNvSpPr/>
      </dsp:nvSpPr>
      <dsp:spPr>
        <a:xfrm>
          <a:off x="0" y="1344866"/>
          <a:ext cx="6496050" cy="537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22EF44-8919-4EB7-AD13-6B1BBECFDB33}">
      <dsp:nvSpPr>
        <dsp:cNvPr id="0" name=""/>
        <dsp:cNvSpPr/>
      </dsp:nvSpPr>
      <dsp:spPr>
        <a:xfrm>
          <a:off x="162681" y="1465869"/>
          <a:ext cx="295784" cy="2957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2D126D-D5F5-4462-874A-95E98910B502}">
      <dsp:nvSpPr>
        <dsp:cNvPr id="0" name=""/>
        <dsp:cNvSpPr/>
      </dsp:nvSpPr>
      <dsp:spPr>
        <a:xfrm>
          <a:off x="621147" y="1344866"/>
          <a:ext cx="587490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AU" sz="1600" kern="1200"/>
            <a:t>Typography</a:t>
          </a:r>
          <a:endParaRPr lang="en-US" sz="1600" kern="1200"/>
        </a:p>
      </dsp:txBody>
      <dsp:txXfrm>
        <a:off x="621147" y="1344866"/>
        <a:ext cx="5874902" cy="537790"/>
      </dsp:txXfrm>
    </dsp:sp>
    <dsp:sp modelId="{0C2696B1-3E77-4079-A585-790E5E4AE948}">
      <dsp:nvSpPr>
        <dsp:cNvPr id="0" name=""/>
        <dsp:cNvSpPr/>
      </dsp:nvSpPr>
      <dsp:spPr>
        <a:xfrm>
          <a:off x="0" y="2017104"/>
          <a:ext cx="6496050" cy="537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761C6-754F-43BE-A39B-A8F3030707C2}">
      <dsp:nvSpPr>
        <dsp:cNvPr id="0" name=""/>
        <dsp:cNvSpPr/>
      </dsp:nvSpPr>
      <dsp:spPr>
        <a:xfrm>
          <a:off x="162681" y="2138107"/>
          <a:ext cx="295784" cy="2957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C802726-D566-4ECE-8F60-462A8651F04F}">
      <dsp:nvSpPr>
        <dsp:cNvPr id="0" name=""/>
        <dsp:cNvSpPr/>
      </dsp:nvSpPr>
      <dsp:spPr>
        <a:xfrm>
          <a:off x="621147" y="2017104"/>
          <a:ext cx="587490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AU" sz="1600" kern="1200"/>
            <a:t>Images</a:t>
          </a:r>
          <a:endParaRPr lang="en-US" sz="1600" kern="1200"/>
        </a:p>
      </dsp:txBody>
      <dsp:txXfrm>
        <a:off x="621147" y="2017104"/>
        <a:ext cx="5874902" cy="537790"/>
      </dsp:txXfrm>
    </dsp:sp>
    <dsp:sp modelId="{89FD2457-BC1A-40F2-9AC7-0A52E4719C56}">
      <dsp:nvSpPr>
        <dsp:cNvPr id="0" name=""/>
        <dsp:cNvSpPr/>
      </dsp:nvSpPr>
      <dsp:spPr>
        <a:xfrm>
          <a:off x="0" y="2689342"/>
          <a:ext cx="6496050" cy="537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F4FBE-8FCA-4044-BC95-0C47A71D6F88}">
      <dsp:nvSpPr>
        <dsp:cNvPr id="0" name=""/>
        <dsp:cNvSpPr/>
      </dsp:nvSpPr>
      <dsp:spPr>
        <a:xfrm>
          <a:off x="162681" y="2810345"/>
          <a:ext cx="295784" cy="2957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2447F8-B2EB-4F2A-A914-B6E0E738FC29}">
      <dsp:nvSpPr>
        <dsp:cNvPr id="0" name=""/>
        <dsp:cNvSpPr/>
      </dsp:nvSpPr>
      <dsp:spPr>
        <a:xfrm>
          <a:off x="621147" y="2689342"/>
          <a:ext cx="587490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AU" sz="1600" kern="1200"/>
            <a:t>Links to internal pages and external websites</a:t>
          </a:r>
          <a:endParaRPr lang="en-US" sz="1600" kern="1200"/>
        </a:p>
      </dsp:txBody>
      <dsp:txXfrm>
        <a:off x="621147" y="2689342"/>
        <a:ext cx="5874902" cy="537790"/>
      </dsp:txXfrm>
    </dsp:sp>
    <dsp:sp modelId="{80C0F58B-466B-4DBA-A6B1-EC906B80DB6B}">
      <dsp:nvSpPr>
        <dsp:cNvPr id="0" name=""/>
        <dsp:cNvSpPr/>
      </dsp:nvSpPr>
      <dsp:spPr>
        <a:xfrm>
          <a:off x="0" y="3361580"/>
          <a:ext cx="6496050" cy="537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813ED5-B7CC-4DB3-988A-CD3C54156A67}">
      <dsp:nvSpPr>
        <dsp:cNvPr id="0" name=""/>
        <dsp:cNvSpPr/>
      </dsp:nvSpPr>
      <dsp:spPr>
        <a:xfrm>
          <a:off x="162681" y="3482583"/>
          <a:ext cx="295784" cy="29578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539F52-A6C9-4815-8064-7050A8565AD5}">
      <dsp:nvSpPr>
        <dsp:cNvPr id="0" name=""/>
        <dsp:cNvSpPr/>
      </dsp:nvSpPr>
      <dsp:spPr>
        <a:xfrm>
          <a:off x="621147" y="3361580"/>
          <a:ext cx="587490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AU" sz="1600" kern="1200"/>
            <a:t>Responsive design</a:t>
          </a:r>
          <a:endParaRPr lang="en-US" sz="1600" kern="1200"/>
        </a:p>
      </dsp:txBody>
      <dsp:txXfrm>
        <a:off x="621147" y="3361580"/>
        <a:ext cx="5874902" cy="537790"/>
      </dsp:txXfrm>
    </dsp:sp>
    <dsp:sp modelId="{3CFDAB38-205B-45C0-BAA9-6B544573AB5A}">
      <dsp:nvSpPr>
        <dsp:cNvPr id="0" name=""/>
        <dsp:cNvSpPr/>
      </dsp:nvSpPr>
      <dsp:spPr>
        <a:xfrm>
          <a:off x="0" y="4033818"/>
          <a:ext cx="6496050" cy="5377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69FB1C-D04F-4FA9-932D-E38F9E932DF8}">
      <dsp:nvSpPr>
        <dsp:cNvPr id="0" name=""/>
        <dsp:cNvSpPr/>
      </dsp:nvSpPr>
      <dsp:spPr>
        <a:xfrm>
          <a:off x="162681" y="4154821"/>
          <a:ext cx="295784" cy="29578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E1D3FC-9F51-414F-AD71-305CA425E896}">
      <dsp:nvSpPr>
        <dsp:cNvPr id="0" name=""/>
        <dsp:cNvSpPr/>
      </dsp:nvSpPr>
      <dsp:spPr>
        <a:xfrm>
          <a:off x="621147" y="4033818"/>
          <a:ext cx="5874902" cy="537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916" tIns="56916" rIns="56916" bIns="56916" numCol="1" spcCol="1270" anchor="ctr" anchorCtr="0">
          <a:noAutofit/>
        </a:bodyPr>
        <a:lstStyle/>
        <a:p>
          <a:pPr marL="0" lvl="0" indent="0" algn="l" defTabSz="711200">
            <a:lnSpc>
              <a:spcPct val="90000"/>
            </a:lnSpc>
            <a:spcBef>
              <a:spcPct val="0"/>
            </a:spcBef>
            <a:spcAft>
              <a:spcPct val="35000"/>
            </a:spcAft>
            <a:buNone/>
          </a:pPr>
          <a:r>
            <a:rPr lang="en-AU" sz="1600" kern="1200"/>
            <a:t>Semantic HTML</a:t>
          </a:r>
          <a:endParaRPr lang="en-US" sz="1600" kern="1200"/>
        </a:p>
      </dsp:txBody>
      <dsp:txXfrm>
        <a:off x="621147" y="4033818"/>
        <a:ext cx="5874902" cy="5377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61A8BD-CE27-4C5B-933E-C73FA749518E}" type="datetimeFigureOut">
              <a:rPr lang="en-AU" smtClean="0"/>
              <a:t>1/09/2020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2B208-7C8C-4F60-AF6E-3A353C16FED7}" type="slidenum">
              <a:rPr lang="en-AU" smtClean="0"/>
              <a:t>‹#›</a:t>
            </a:fld>
            <a:endParaRPr lang="en-AU"/>
          </a:p>
        </p:txBody>
      </p:sp>
    </p:spTree>
    <p:extLst>
      <p:ext uri="{BB962C8B-B14F-4D97-AF65-F5344CB8AC3E}">
        <p14:creationId xmlns:p14="http://schemas.microsoft.com/office/powerpoint/2010/main" val="54844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guys, I’m Yee. Welcome to my portfolio website presentation. In this presentation, I’m going to show you my </a:t>
            </a:r>
            <a:r>
              <a:rPr lang="en-AU"/>
              <a:t>progress on </a:t>
            </a:r>
            <a:r>
              <a:rPr lang="en-AU" dirty="0"/>
              <a:t>creating my portfolio website from scratch using HTML and CSS.</a:t>
            </a:r>
          </a:p>
        </p:txBody>
      </p:sp>
      <p:sp>
        <p:nvSpPr>
          <p:cNvPr id="4" name="Slide Number Placeholder 3"/>
          <p:cNvSpPr>
            <a:spLocks noGrp="1"/>
          </p:cNvSpPr>
          <p:nvPr>
            <p:ph type="sldNum" sz="quarter" idx="5"/>
          </p:nvPr>
        </p:nvSpPr>
        <p:spPr/>
        <p:txBody>
          <a:bodyPr/>
          <a:lstStyle/>
          <a:p>
            <a:fld id="{1782B208-7C8C-4F60-AF6E-3A353C16FED7}" type="slidenum">
              <a:rPr lang="en-AU" smtClean="0"/>
              <a:t>1</a:t>
            </a:fld>
            <a:endParaRPr lang="en-AU"/>
          </a:p>
        </p:txBody>
      </p:sp>
    </p:spTree>
    <p:extLst>
      <p:ext uri="{BB962C8B-B14F-4D97-AF65-F5344CB8AC3E}">
        <p14:creationId xmlns:p14="http://schemas.microsoft.com/office/powerpoint/2010/main" val="80885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first thing I did was design the structure and layout of the website using Balsamiq Wireframes.  In the next few slides, I’ll show you the different wireframes I created for the site. The wireframe you see on the left here is the homepage and it’s the parent of all the other pages on the site. It has a greeting, a photo and a short bio. I would like to take your attention to the navigation menu on top of the page. It’s a main component of the site as it helps users navigate to where they want to go on the site. This navigation menu or navigation bar is on all pages of the site. On the right hand side is the “About Me” page, originally, I planned to have another navigation bar for different HTML pages such as a separate page for education, a separate page for work experience and so on. But then when I was developing the website, I thought it would be a better idea to combine all these into one page so the page is cleaner with only one navigation bar. And that’s what I did with the actual website.</a:t>
            </a:r>
          </a:p>
        </p:txBody>
      </p:sp>
      <p:sp>
        <p:nvSpPr>
          <p:cNvPr id="4" name="Slide Number Placeholder 3"/>
          <p:cNvSpPr>
            <a:spLocks noGrp="1"/>
          </p:cNvSpPr>
          <p:nvPr>
            <p:ph type="sldNum" sz="quarter" idx="5"/>
          </p:nvPr>
        </p:nvSpPr>
        <p:spPr/>
        <p:txBody>
          <a:bodyPr/>
          <a:lstStyle/>
          <a:p>
            <a:fld id="{1782B208-7C8C-4F60-AF6E-3A353C16FED7}" type="slidenum">
              <a:rPr lang="en-AU" smtClean="0"/>
              <a:t>2</a:t>
            </a:fld>
            <a:endParaRPr lang="en-AU"/>
          </a:p>
        </p:txBody>
      </p:sp>
    </p:spTree>
    <p:extLst>
      <p:ext uri="{BB962C8B-B14F-4D97-AF65-F5344CB8AC3E}">
        <p14:creationId xmlns:p14="http://schemas.microsoft.com/office/powerpoint/2010/main" val="198699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what the pages were going to look like if they were separate pages but I have combined them into one page.</a:t>
            </a:r>
          </a:p>
        </p:txBody>
      </p:sp>
      <p:sp>
        <p:nvSpPr>
          <p:cNvPr id="4" name="Slide Number Placeholder 3"/>
          <p:cNvSpPr>
            <a:spLocks noGrp="1"/>
          </p:cNvSpPr>
          <p:nvPr>
            <p:ph type="sldNum" sz="quarter" idx="5"/>
          </p:nvPr>
        </p:nvSpPr>
        <p:spPr/>
        <p:txBody>
          <a:bodyPr/>
          <a:lstStyle/>
          <a:p>
            <a:fld id="{1782B208-7C8C-4F60-AF6E-3A353C16FED7}" type="slidenum">
              <a:rPr lang="en-AU" smtClean="0"/>
              <a:t>3</a:t>
            </a:fld>
            <a:endParaRPr lang="en-AU"/>
          </a:p>
        </p:txBody>
      </p:sp>
    </p:spTree>
    <p:extLst>
      <p:ext uri="{BB962C8B-B14F-4D97-AF65-F5344CB8AC3E}">
        <p14:creationId xmlns:p14="http://schemas.microsoft.com/office/powerpoint/2010/main" val="47628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the design for my “Skills” page. These blank boxes are icons for respective programming languages.</a:t>
            </a:r>
          </a:p>
        </p:txBody>
      </p:sp>
      <p:sp>
        <p:nvSpPr>
          <p:cNvPr id="4" name="Slide Number Placeholder 3"/>
          <p:cNvSpPr>
            <a:spLocks noGrp="1"/>
          </p:cNvSpPr>
          <p:nvPr>
            <p:ph type="sldNum" sz="quarter" idx="5"/>
          </p:nvPr>
        </p:nvSpPr>
        <p:spPr/>
        <p:txBody>
          <a:bodyPr/>
          <a:lstStyle/>
          <a:p>
            <a:fld id="{1782B208-7C8C-4F60-AF6E-3A353C16FED7}" type="slidenum">
              <a:rPr lang="en-AU" smtClean="0"/>
              <a:t>4</a:t>
            </a:fld>
            <a:endParaRPr lang="en-AU"/>
          </a:p>
        </p:txBody>
      </p:sp>
    </p:spTree>
    <p:extLst>
      <p:ext uri="{BB962C8B-B14F-4D97-AF65-F5344CB8AC3E}">
        <p14:creationId xmlns:p14="http://schemas.microsoft.com/office/powerpoint/2010/main" val="187801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These are the “Projects” and “Contact Me” HTML. With the social media icons, clicking or tapping the icon with bring the user to my social media account.</a:t>
            </a:r>
          </a:p>
        </p:txBody>
      </p:sp>
      <p:sp>
        <p:nvSpPr>
          <p:cNvPr id="4" name="Slide Number Placeholder 3"/>
          <p:cNvSpPr>
            <a:spLocks noGrp="1"/>
          </p:cNvSpPr>
          <p:nvPr>
            <p:ph type="sldNum" sz="quarter" idx="5"/>
          </p:nvPr>
        </p:nvSpPr>
        <p:spPr/>
        <p:txBody>
          <a:bodyPr/>
          <a:lstStyle/>
          <a:p>
            <a:fld id="{1782B208-7C8C-4F60-AF6E-3A353C16FED7}" type="slidenum">
              <a:rPr lang="en-AU" smtClean="0"/>
              <a:t>5</a:t>
            </a:fld>
            <a:endParaRPr lang="en-AU"/>
          </a:p>
        </p:txBody>
      </p:sp>
    </p:spTree>
    <p:extLst>
      <p:ext uri="{BB962C8B-B14F-4D97-AF65-F5344CB8AC3E}">
        <p14:creationId xmlns:p14="http://schemas.microsoft.com/office/powerpoint/2010/main" val="6274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these are pages for my blog, the right wireframe has a list of links to my blog post with publish date. Clicking the link will bring the user to the blog post they want to read. And this is my blog post page.</a:t>
            </a:r>
          </a:p>
        </p:txBody>
      </p:sp>
      <p:sp>
        <p:nvSpPr>
          <p:cNvPr id="4" name="Slide Number Placeholder 3"/>
          <p:cNvSpPr>
            <a:spLocks noGrp="1"/>
          </p:cNvSpPr>
          <p:nvPr>
            <p:ph type="sldNum" sz="quarter" idx="5"/>
          </p:nvPr>
        </p:nvSpPr>
        <p:spPr/>
        <p:txBody>
          <a:bodyPr/>
          <a:lstStyle/>
          <a:p>
            <a:fld id="{1782B208-7C8C-4F60-AF6E-3A353C16FED7}" type="slidenum">
              <a:rPr lang="en-AU" smtClean="0"/>
              <a:t>6</a:t>
            </a:fld>
            <a:endParaRPr lang="en-AU"/>
          </a:p>
        </p:txBody>
      </p:sp>
    </p:spTree>
    <p:extLst>
      <p:ext uri="{BB962C8B-B14F-4D97-AF65-F5344CB8AC3E}">
        <p14:creationId xmlns:p14="http://schemas.microsoft.com/office/powerpoint/2010/main" val="2806640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the sitemap of the website showing the overall structure of the website. The home page is the parent page or grandparent page to all the other pages. A user can find information about me in the about me page and the blog link is the parent to all the blog posts. I forgot to mention that I have also decided to add another link to the navigation menu named “Technical Skills”. The reason I did this was because I think technical skills is very important consideration for prospective employers and having a separate page just for this would be quite handy.</a:t>
            </a:r>
          </a:p>
        </p:txBody>
      </p:sp>
      <p:sp>
        <p:nvSpPr>
          <p:cNvPr id="4" name="Slide Number Placeholder 3"/>
          <p:cNvSpPr>
            <a:spLocks noGrp="1"/>
          </p:cNvSpPr>
          <p:nvPr>
            <p:ph type="sldNum" sz="quarter" idx="5"/>
          </p:nvPr>
        </p:nvSpPr>
        <p:spPr/>
        <p:txBody>
          <a:bodyPr/>
          <a:lstStyle/>
          <a:p>
            <a:fld id="{1782B208-7C8C-4F60-AF6E-3A353C16FED7}" type="slidenum">
              <a:rPr lang="en-AU" smtClean="0"/>
              <a:t>7</a:t>
            </a:fld>
            <a:endParaRPr lang="en-AU"/>
          </a:p>
        </p:txBody>
      </p:sp>
    </p:spTree>
    <p:extLst>
      <p:ext uri="{BB962C8B-B14F-4D97-AF65-F5344CB8AC3E}">
        <p14:creationId xmlns:p14="http://schemas.microsoft.com/office/powerpoint/2010/main" val="2628624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I was developing the website, these are the components I spent the most time on to make the website user friendly and easy to navigate. The main component being the navigation menu with all the links to their respective page. I have also use big headings throughout the pages to highlight what each page is about to capture the users’ attention. Instead of using the browser default font type and font size, I have chosen a font that I think is quite easy to read and make the fonts bigger. To make the website prettier, I used images instead of plain text to showcase my skills. To ensure that the website displayed properly on different screen sizes, I also applied the responsive design concepts I learned such as using percentages to size image and flexbox to display the images. Last but not least, I have used semantic HTML to give meaning to the content of an element such as header, section, article, figure, </a:t>
            </a:r>
            <a:r>
              <a:rPr lang="en-AU" dirty="0" err="1"/>
              <a:t>figcaption</a:t>
            </a:r>
            <a:r>
              <a:rPr lang="en-AU" dirty="0"/>
              <a:t> and so on. Now let me give you guys a live demo of the website that I deployed using Netlify.</a:t>
            </a:r>
          </a:p>
        </p:txBody>
      </p:sp>
      <p:sp>
        <p:nvSpPr>
          <p:cNvPr id="4" name="Slide Number Placeholder 3"/>
          <p:cNvSpPr>
            <a:spLocks noGrp="1"/>
          </p:cNvSpPr>
          <p:nvPr>
            <p:ph type="sldNum" sz="quarter" idx="5"/>
          </p:nvPr>
        </p:nvSpPr>
        <p:spPr/>
        <p:txBody>
          <a:bodyPr/>
          <a:lstStyle/>
          <a:p>
            <a:fld id="{1782B208-7C8C-4F60-AF6E-3A353C16FED7}" type="slidenum">
              <a:rPr lang="en-AU" smtClean="0"/>
              <a:t>8</a:t>
            </a:fld>
            <a:endParaRPr lang="en-AU"/>
          </a:p>
        </p:txBody>
      </p:sp>
    </p:spTree>
    <p:extLst>
      <p:ext uri="{BB962C8B-B14F-4D97-AF65-F5344CB8AC3E}">
        <p14:creationId xmlns:p14="http://schemas.microsoft.com/office/powerpoint/2010/main" val="3395284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D67F38-3C91-48CD-95ED-6940BCBBD6AD}" type="datetimeFigureOut">
              <a:rPr lang="en-AU" smtClean="0"/>
              <a:t>1/09/2020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317823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67F38-3C91-48CD-95ED-6940BCBBD6AD}" type="datetimeFigureOut">
              <a:rPr lang="en-AU" smtClean="0"/>
              <a:t>1/09/2020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3722666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D67F38-3C91-48CD-95ED-6940BCBBD6AD}" type="datetimeFigureOut">
              <a:rPr lang="en-AU" smtClean="0"/>
              <a:t>1/09/2020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106320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D67F38-3C91-48CD-95ED-6940BCBBD6AD}" type="datetimeFigureOut">
              <a:rPr lang="en-AU" smtClean="0"/>
              <a:t>1/09/2020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66D77F-7C03-414A-A513-ACA395D4E3F0}" type="slidenum">
              <a:rPr lang="en-AU" smtClean="0"/>
              <a:t>‹#›</a:t>
            </a:fld>
            <a:endParaRPr lang="en-A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52846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67F38-3C91-48CD-95ED-6940BCBBD6AD}" type="datetimeFigureOut">
              <a:rPr lang="en-AU" smtClean="0"/>
              <a:t>1/09/2020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3778324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D67F38-3C91-48CD-95ED-6940BCBBD6AD}" type="datetimeFigureOut">
              <a:rPr lang="en-AU" smtClean="0"/>
              <a:t>1/09/2020</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3300181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7D67F38-3C91-48CD-95ED-6940BCBBD6AD}" type="datetimeFigureOut">
              <a:rPr lang="en-AU" smtClean="0"/>
              <a:t>1/09/2020</a:t>
            </a:fld>
            <a:endParaRPr lang="en-AU"/>
          </a:p>
        </p:txBody>
      </p:sp>
      <p:sp>
        <p:nvSpPr>
          <p:cNvPr id="4"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2360866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67F38-3C91-48CD-95ED-6940BCBBD6AD}" type="datetimeFigureOut">
              <a:rPr lang="en-AU" smtClean="0"/>
              <a:t>1/09/2020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828115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67F38-3C91-48CD-95ED-6940BCBBD6AD}" type="datetimeFigureOut">
              <a:rPr lang="en-AU" smtClean="0"/>
              <a:t>1/09/2020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219890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7D67F38-3C91-48CD-95ED-6940BCBBD6AD}" type="datetimeFigureOut">
              <a:rPr lang="en-AU" smtClean="0"/>
              <a:t>1/09/2020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267052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67F38-3C91-48CD-95ED-6940BCBBD6AD}" type="datetimeFigureOut">
              <a:rPr lang="en-AU" smtClean="0"/>
              <a:t>1/09/2020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422579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D67F38-3C91-48CD-95ED-6940BCBBD6AD}" type="datetimeFigureOut">
              <a:rPr lang="en-AU" smtClean="0"/>
              <a:t>1/09/2020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319276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D67F38-3C91-48CD-95ED-6940BCBBD6AD}" type="datetimeFigureOut">
              <a:rPr lang="en-AU" smtClean="0"/>
              <a:t>1/09/2020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127888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7D67F38-3C91-48CD-95ED-6940BCBBD6AD}" type="datetimeFigureOut">
              <a:rPr lang="en-AU" smtClean="0"/>
              <a:t>1/09/2020</a:t>
            </a:fld>
            <a:endParaRPr lang="en-AU"/>
          </a:p>
        </p:txBody>
      </p:sp>
      <p:sp>
        <p:nvSpPr>
          <p:cNvPr id="5" name="Footer Placeholder 3"/>
          <p:cNvSpPr>
            <a:spLocks noGrp="1"/>
          </p:cNvSpPr>
          <p:nvPr>
            <p:ph type="ftr" sz="quarter" idx="11"/>
          </p:nvPr>
        </p:nvSpPr>
        <p:spPr/>
        <p:txBody>
          <a:bodyPr/>
          <a:lstStyle/>
          <a:p>
            <a:endParaRPr lang="en-AU"/>
          </a:p>
        </p:txBody>
      </p:sp>
      <p:sp>
        <p:nvSpPr>
          <p:cNvPr id="6" name="Slide Number Placeholder 4"/>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250060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7D67F38-3C91-48CD-95ED-6940BCBBD6AD}" type="datetimeFigureOut">
              <a:rPr lang="en-AU" smtClean="0"/>
              <a:t>1/09/2020</a:t>
            </a:fld>
            <a:endParaRPr lang="en-AU"/>
          </a:p>
        </p:txBody>
      </p:sp>
      <p:sp>
        <p:nvSpPr>
          <p:cNvPr id="5" name="Footer Placeholder 2"/>
          <p:cNvSpPr>
            <a:spLocks noGrp="1"/>
          </p:cNvSpPr>
          <p:nvPr>
            <p:ph type="ftr" sz="quarter" idx="11"/>
          </p:nvPr>
        </p:nvSpPr>
        <p:spPr/>
        <p:txBody>
          <a:bodyPr/>
          <a:lstStyle/>
          <a:p>
            <a:endParaRPr lang="en-AU"/>
          </a:p>
        </p:txBody>
      </p:sp>
      <p:sp>
        <p:nvSpPr>
          <p:cNvPr id="6" name="Slide Number Placeholder 3"/>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44285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7D67F38-3C91-48CD-95ED-6940BCBBD6AD}" type="datetimeFigureOut">
              <a:rPr lang="en-AU" smtClean="0"/>
              <a:t>1/09/2020</a:t>
            </a:fld>
            <a:endParaRPr lang="en-AU"/>
          </a:p>
        </p:txBody>
      </p:sp>
      <p:sp>
        <p:nvSpPr>
          <p:cNvPr id="5" name="Footer Placeholder 5"/>
          <p:cNvSpPr>
            <a:spLocks noGrp="1"/>
          </p:cNvSpPr>
          <p:nvPr>
            <p:ph type="ftr" sz="quarter" idx="11"/>
          </p:nvPr>
        </p:nvSpPr>
        <p:spPr/>
        <p:txBody>
          <a:bodyPr/>
          <a:lstStyle/>
          <a:p>
            <a:endParaRPr lang="en-AU"/>
          </a:p>
        </p:txBody>
      </p:sp>
      <p:sp>
        <p:nvSpPr>
          <p:cNvPr id="6" name="Slide Number Placeholder 6"/>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268834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67F38-3C91-48CD-95ED-6940BCBBD6AD}" type="datetimeFigureOut">
              <a:rPr lang="en-AU" smtClean="0"/>
              <a:t>1/09/2020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B66D77F-7C03-414A-A513-ACA395D4E3F0}" type="slidenum">
              <a:rPr lang="en-AU" smtClean="0"/>
              <a:t>‹#›</a:t>
            </a:fld>
            <a:endParaRPr lang="en-AU"/>
          </a:p>
        </p:txBody>
      </p:sp>
    </p:spTree>
    <p:extLst>
      <p:ext uri="{BB962C8B-B14F-4D97-AF65-F5344CB8AC3E}">
        <p14:creationId xmlns:p14="http://schemas.microsoft.com/office/powerpoint/2010/main" val="135978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7D67F38-3C91-48CD-95ED-6940BCBBD6AD}" type="datetimeFigureOut">
              <a:rPr lang="en-AU" smtClean="0"/>
              <a:t>1/09/2020</a:t>
            </a:fld>
            <a:endParaRPr lang="en-A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A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66D77F-7C03-414A-A513-ACA395D4E3F0}" type="slidenum">
              <a:rPr lang="en-AU" smtClean="0"/>
              <a:t>‹#›</a:t>
            </a:fld>
            <a:endParaRPr lang="en-AU"/>
          </a:p>
        </p:txBody>
      </p:sp>
    </p:spTree>
    <p:extLst>
      <p:ext uri="{BB962C8B-B14F-4D97-AF65-F5344CB8AC3E}">
        <p14:creationId xmlns:p14="http://schemas.microsoft.com/office/powerpoint/2010/main" val="39268992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1CA4-6E0D-4230-A6C0-D4A587E9F207}"/>
              </a:ext>
            </a:extLst>
          </p:cNvPr>
          <p:cNvSpPr>
            <a:spLocks noGrp="1"/>
          </p:cNvSpPr>
          <p:nvPr>
            <p:ph type="ctrTitle"/>
          </p:nvPr>
        </p:nvSpPr>
        <p:spPr/>
        <p:txBody>
          <a:bodyPr/>
          <a:lstStyle/>
          <a:p>
            <a:r>
              <a:rPr lang="en-AU" dirty="0"/>
              <a:t>My Portfolio Website</a:t>
            </a:r>
          </a:p>
        </p:txBody>
      </p:sp>
      <p:sp>
        <p:nvSpPr>
          <p:cNvPr id="3" name="Subtitle 2">
            <a:extLst>
              <a:ext uri="{FF2B5EF4-FFF2-40B4-BE49-F238E27FC236}">
                <a16:creationId xmlns:a16="http://schemas.microsoft.com/office/drawing/2014/main" id="{EB28A075-B39E-4FF8-AEF7-0060D4602F3A}"/>
              </a:ext>
            </a:extLst>
          </p:cNvPr>
          <p:cNvSpPr>
            <a:spLocks noGrp="1"/>
          </p:cNvSpPr>
          <p:nvPr>
            <p:ph type="subTitle" idx="1"/>
          </p:nvPr>
        </p:nvSpPr>
        <p:spPr/>
        <p:txBody>
          <a:bodyPr/>
          <a:lstStyle/>
          <a:p>
            <a:r>
              <a:rPr lang="en-AU" dirty="0"/>
              <a:t>Shao Yee Ng (</a:t>
            </a:r>
            <a:r>
              <a:rPr lang="en-AU" dirty="0" err="1"/>
              <a:t>yee</a:t>
            </a:r>
            <a:r>
              <a:rPr lang="en-AU" dirty="0"/>
              <a:t>)</a:t>
            </a:r>
          </a:p>
          <a:p>
            <a:r>
              <a:rPr lang="en-AU" dirty="0"/>
              <a:t>September 2020</a:t>
            </a:r>
          </a:p>
        </p:txBody>
      </p:sp>
    </p:spTree>
    <p:extLst>
      <p:ext uri="{BB962C8B-B14F-4D97-AF65-F5344CB8AC3E}">
        <p14:creationId xmlns:p14="http://schemas.microsoft.com/office/powerpoint/2010/main" val="317018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5" descr="A screenshot of a cell phone&#10;&#10;Description automatically generated">
            <a:extLst>
              <a:ext uri="{FF2B5EF4-FFF2-40B4-BE49-F238E27FC236}">
                <a16:creationId xmlns:a16="http://schemas.microsoft.com/office/drawing/2014/main" id="{1B9A29F0-9570-426C-BFCE-A8D8E0576111}"/>
              </a:ext>
            </a:extLst>
          </p:cNvPr>
          <p:cNvPicPr>
            <a:picLocks noGrp="1" noChangeAspect="1"/>
          </p:cNvPicPr>
          <p:nvPr>
            <p:ph sz="half" idx="1"/>
          </p:nvPr>
        </p:nvPicPr>
        <p:blipFill rotWithShape="1">
          <a:blip r:embed="rId8">
            <a:extLst>
              <a:ext uri="{28A0092B-C50C-407E-A947-70E740481C1C}">
                <a14:useLocalDpi xmlns:a14="http://schemas.microsoft.com/office/drawing/2010/main" val="0"/>
              </a:ext>
            </a:extLst>
          </a:blip>
          <a:srcRect t="771" b="7726"/>
          <a:stretch/>
        </p:blipFill>
        <p:spPr>
          <a:xfrm>
            <a:off x="1" y="-5"/>
            <a:ext cx="6095999" cy="5020241"/>
          </a:xfrm>
          <a:custGeom>
            <a:avLst/>
            <a:gdLst/>
            <a:ahLst/>
            <a:cxnLst/>
            <a:rect l="l" t="t" r="r" b="b"/>
            <a:pathLst>
              <a:path w="6095999" h="5020241">
                <a:moveTo>
                  <a:pt x="0" y="0"/>
                </a:moveTo>
                <a:lnTo>
                  <a:pt x="6095999" y="0"/>
                </a:lnTo>
                <a:lnTo>
                  <a:pt x="6095999"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pic>
        <p:nvPicPr>
          <p:cNvPr id="8" name="Content Placeholder 7" descr="A screenshot of a cell phone&#10;&#10;Description automatically generated">
            <a:extLst>
              <a:ext uri="{FF2B5EF4-FFF2-40B4-BE49-F238E27FC236}">
                <a16:creationId xmlns:a16="http://schemas.microsoft.com/office/drawing/2014/main" id="{47E1D43A-F210-4BDC-9139-458F2B840910}"/>
              </a:ext>
            </a:extLst>
          </p:cNvPr>
          <p:cNvPicPr>
            <a:picLocks noGrp="1" noChangeAspect="1"/>
          </p:cNvPicPr>
          <p:nvPr>
            <p:ph sz="half" idx="2"/>
          </p:nvPr>
        </p:nvPicPr>
        <p:blipFill rotWithShape="1">
          <a:blip r:embed="rId9">
            <a:extLst>
              <a:ext uri="{28A0092B-C50C-407E-A947-70E740481C1C}">
                <a14:useLocalDpi xmlns:a14="http://schemas.microsoft.com/office/drawing/2010/main" val="0"/>
              </a:ext>
            </a:extLst>
          </a:blip>
          <a:srcRect t="2658" r="-2" b="13801"/>
          <a:stretch/>
        </p:blipFill>
        <p:spPr>
          <a:xfrm>
            <a:off x="6096000" y="9403"/>
            <a:ext cx="6095696" cy="4583103"/>
          </a:xfrm>
          <a:custGeom>
            <a:avLst/>
            <a:gdLst/>
            <a:ahLst/>
            <a:cxnLst/>
            <a:rect l="l" t="t" r="r" b="b"/>
            <a:pathLst>
              <a:path w="6095696" h="4583103">
                <a:moveTo>
                  <a:pt x="0" y="0"/>
                </a:moveTo>
                <a:lnTo>
                  <a:pt x="6095696" y="0"/>
                </a:lnTo>
                <a:lnTo>
                  <a:pt x="6095696" y="4057991"/>
                </a:lnTo>
                <a:lnTo>
                  <a:pt x="5818946" y="4110187"/>
                </a:lnTo>
                <a:lnTo>
                  <a:pt x="5543413" y="4159931"/>
                </a:lnTo>
                <a:lnTo>
                  <a:pt x="5266662" y="4208624"/>
                </a:lnTo>
                <a:lnTo>
                  <a:pt x="4988691" y="4250310"/>
                </a:lnTo>
                <a:lnTo>
                  <a:pt x="4711940" y="4292347"/>
                </a:lnTo>
                <a:lnTo>
                  <a:pt x="4433969" y="4331582"/>
                </a:lnTo>
                <a:lnTo>
                  <a:pt x="4159656" y="4365211"/>
                </a:lnTo>
                <a:lnTo>
                  <a:pt x="3881685" y="4397089"/>
                </a:lnTo>
                <a:lnTo>
                  <a:pt x="3604934" y="4426165"/>
                </a:lnTo>
                <a:lnTo>
                  <a:pt x="3333059" y="4451387"/>
                </a:lnTo>
                <a:lnTo>
                  <a:pt x="3057527" y="4476609"/>
                </a:lnTo>
                <a:lnTo>
                  <a:pt x="2785652" y="4497628"/>
                </a:lnTo>
                <a:lnTo>
                  <a:pt x="2513777" y="4514092"/>
                </a:lnTo>
                <a:lnTo>
                  <a:pt x="2243122" y="4531258"/>
                </a:lnTo>
                <a:lnTo>
                  <a:pt x="1974904" y="4545620"/>
                </a:lnTo>
                <a:lnTo>
                  <a:pt x="1709125" y="4555779"/>
                </a:lnTo>
                <a:lnTo>
                  <a:pt x="1443346" y="4564537"/>
                </a:lnTo>
                <a:lnTo>
                  <a:pt x="1180006" y="4572944"/>
                </a:lnTo>
                <a:lnTo>
                  <a:pt x="920323" y="4576798"/>
                </a:lnTo>
                <a:lnTo>
                  <a:pt x="660640" y="4581001"/>
                </a:lnTo>
                <a:lnTo>
                  <a:pt x="404614" y="4583103"/>
                </a:lnTo>
                <a:lnTo>
                  <a:pt x="151027" y="4581001"/>
                </a:lnTo>
                <a:lnTo>
                  <a:pt x="0" y="4581001"/>
                </a:lnTo>
                <a:close/>
              </a:path>
            </a:pathLst>
          </a:custGeom>
        </p:spPr>
      </p:pic>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568FA-7B80-4EF6-9106-AAC7A88A0651}"/>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dirty="0">
                <a:solidFill>
                  <a:srgbClr val="EBEBEB"/>
                </a:solidFill>
              </a:rPr>
              <a:t>Balsamiq Wireframes</a:t>
            </a:r>
          </a:p>
        </p:txBody>
      </p:sp>
    </p:spTree>
    <p:extLst>
      <p:ext uri="{BB962C8B-B14F-4D97-AF65-F5344CB8AC3E}">
        <p14:creationId xmlns:p14="http://schemas.microsoft.com/office/powerpoint/2010/main" val="391106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5" descr="A screenshot of a cell phone&#10;&#10;Description automatically generated">
            <a:extLst>
              <a:ext uri="{FF2B5EF4-FFF2-40B4-BE49-F238E27FC236}">
                <a16:creationId xmlns:a16="http://schemas.microsoft.com/office/drawing/2014/main" id="{7CD8C352-B86D-465C-AD53-4EDE37D90E32}"/>
              </a:ext>
            </a:extLst>
          </p:cNvPr>
          <p:cNvPicPr>
            <a:picLocks noGrp="1" noChangeAspect="1"/>
          </p:cNvPicPr>
          <p:nvPr>
            <p:ph sz="half" idx="1"/>
          </p:nvPr>
        </p:nvPicPr>
        <p:blipFill rotWithShape="1">
          <a:blip r:embed="rId8">
            <a:extLst>
              <a:ext uri="{28A0092B-C50C-407E-A947-70E740481C1C}">
                <a14:useLocalDpi xmlns:a14="http://schemas.microsoft.com/office/drawing/2010/main" val="0"/>
              </a:ext>
            </a:extLst>
          </a:blip>
          <a:srcRect t="4099" b="4397"/>
          <a:stretch/>
        </p:blipFill>
        <p:spPr>
          <a:xfrm>
            <a:off x="1" y="-5"/>
            <a:ext cx="6095999" cy="5020241"/>
          </a:xfrm>
          <a:custGeom>
            <a:avLst/>
            <a:gdLst/>
            <a:ahLst/>
            <a:cxnLst/>
            <a:rect l="l" t="t" r="r" b="b"/>
            <a:pathLst>
              <a:path w="6095999" h="5020241">
                <a:moveTo>
                  <a:pt x="0" y="0"/>
                </a:moveTo>
                <a:lnTo>
                  <a:pt x="6095999" y="0"/>
                </a:lnTo>
                <a:lnTo>
                  <a:pt x="6095999"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pic>
        <p:nvPicPr>
          <p:cNvPr id="8" name="Content Placeholder 7" descr="A screenshot of a cell phone&#10;&#10;Description automatically generated">
            <a:extLst>
              <a:ext uri="{FF2B5EF4-FFF2-40B4-BE49-F238E27FC236}">
                <a16:creationId xmlns:a16="http://schemas.microsoft.com/office/drawing/2014/main" id="{1E8C0A50-4E61-4118-A07F-288F48C2F765}"/>
              </a:ext>
            </a:extLst>
          </p:cNvPr>
          <p:cNvPicPr>
            <a:picLocks noGrp="1" noChangeAspect="1"/>
          </p:cNvPicPr>
          <p:nvPr>
            <p:ph sz="half" idx="2"/>
          </p:nvPr>
        </p:nvPicPr>
        <p:blipFill rotWithShape="1">
          <a:blip r:embed="rId9">
            <a:extLst>
              <a:ext uri="{28A0092B-C50C-407E-A947-70E740481C1C}">
                <a14:useLocalDpi xmlns:a14="http://schemas.microsoft.com/office/drawing/2010/main" val="0"/>
              </a:ext>
            </a:extLst>
          </a:blip>
          <a:srcRect t="9366" r="-2" b="7093"/>
          <a:stretch/>
        </p:blipFill>
        <p:spPr>
          <a:xfrm>
            <a:off x="6096000" y="9403"/>
            <a:ext cx="6095696" cy="4583103"/>
          </a:xfrm>
          <a:custGeom>
            <a:avLst/>
            <a:gdLst/>
            <a:ahLst/>
            <a:cxnLst/>
            <a:rect l="l" t="t" r="r" b="b"/>
            <a:pathLst>
              <a:path w="6095696" h="4583103">
                <a:moveTo>
                  <a:pt x="0" y="0"/>
                </a:moveTo>
                <a:lnTo>
                  <a:pt x="6095696" y="0"/>
                </a:lnTo>
                <a:lnTo>
                  <a:pt x="6095696" y="4057991"/>
                </a:lnTo>
                <a:lnTo>
                  <a:pt x="5818946" y="4110187"/>
                </a:lnTo>
                <a:lnTo>
                  <a:pt x="5543413" y="4159931"/>
                </a:lnTo>
                <a:lnTo>
                  <a:pt x="5266662" y="4208624"/>
                </a:lnTo>
                <a:lnTo>
                  <a:pt x="4988691" y="4250310"/>
                </a:lnTo>
                <a:lnTo>
                  <a:pt x="4711940" y="4292347"/>
                </a:lnTo>
                <a:lnTo>
                  <a:pt x="4433969" y="4331582"/>
                </a:lnTo>
                <a:lnTo>
                  <a:pt x="4159656" y="4365211"/>
                </a:lnTo>
                <a:lnTo>
                  <a:pt x="3881685" y="4397089"/>
                </a:lnTo>
                <a:lnTo>
                  <a:pt x="3604934" y="4426165"/>
                </a:lnTo>
                <a:lnTo>
                  <a:pt x="3333059" y="4451387"/>
                </a:lnTo>
                <a:lnTo>
                  <a:pt x="3057527" y="4476609"/>
                </a:lnTo>
                <a:lnTo>
                  <a:pt x="2785652" y="4497628"/>
                </a:lnTo>
                <a:lnTo>
                  <a:pt x="2513777" y="4514092"/>
                </a:lnTo>
                <a:lnTo>
                  <a:pt x="2243122" y="4531258"/>
                </a:lnTo>
                <a:lnTo>
                  <a:pt x="1974904" y="4545620"/>
                </a:lnTo>
                <a:lnTo>
                  <a:pt x="1709125" y="4555779"/>
                </a:lnTo>
                <a:lnTo>
                  <a:pt x="1443346" y="4564537"/>
                </a:lnTo>
                <a:lnTo>
                  <a:pt x="1180006" y="4572944"/>
                </a:lnTo>
                <a:lnTo>
                  <a:pt x="920323" y="4576798"/>
                </a:lnTo>
                <a:lnTo>
                  <a:pt x="660640" y="4581001"/>
                </a:lnTo>
                <a:lnTo>
                  <a:pt x="404614" y="4583103"/>
                </a:lnTo>
                <a:lnTo>
                  <a:pt x="151027" y="4581001"/>
                </a:lnTo>
                <a:lnTo>
                  <a:pt x="0" y="4581001"/>
                </a:lnTo>
                <a:close/>
              </a:path>
            </a:pathLst>
          </a:custGeom>
        </p:spPr>
      </p:pic>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16802-A1E8-4CCD-855D-7687006D076B}"/>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Balsamiq Wireframes</a:t>
            </a:r>
          </a:p>
        </p:txBody>
      </p:sp>
    </p:spTree>
    <p:extLst>
      <p:ext uri="{BB962C8B-B14F-4D97-AF65-F5344CB8AC3E}">
        <p14:creationId xmlns:p14="http://schemas.microsoft.com/office/powerpoint/2010/main" val="208646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16802-A1E8-4CCD-855D-7687006D076B}"/>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600" b="0" i="0" kern="1200">
                <a:solidFill>
                  <a:srgbClr val="EBEBEB"/>
                </a:solidFill>
                <a:latin typeface="+mj-lt"/>
                <a:ea typeface="+mj-ea"/>
                <a:cs typeface="+mj-cs"/>
              </a:rPr>
              <a:t>Balsamiq Wireframes</a:t>
            </a:r>
          </a:p>
        </p:txBody>
      </p:sp>
      <p:sp>
        <p:nvSpPr>
          <p:cNvPr id="4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8" name="Freeform: Shape 4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5" descr="A screenshot of a cell phone&#10;&#10;Description automatically generated">
            <a:extLst>
              <a:ext uri="{FF2B5EF4-FFF2-40B4-BE49-F238E27FC236}">
                <a16:creationId xmlns:a16="http://schemas.microsoft.com/office/drawing/2014/main" id="{0483817A-7949-4D68-8D6D-0085DCC86BAC}"/>
              </a:ext>
            </a:extLst>
          </p:cNvPr>
          <p:cNvPicPr>
            <a:picLocks noGrp="1" noChangeAspect="1"/>
          </p:cNvPicPr>
          <p:nvPr>
            <p:ph sz="half" idx="2"/>
          </p:nvPr>
        </p:nvPicPr>
        <p:blipFill rotWithShape="1">
          <a:blip r:embed="rId7">
            <a:extLst>
              <a:ext uri="{28A0092B-C50C-407E-A947-70E740481C1C}">
                <a14:useLocalDpi xmlns:a14="http://schemas.microsoft.com/office/drawing/2010/main" val="0"/>
              </a:ext>
            </a:extLst>
          </a:blip>
          <a:srcRect t="2915" r="-2" b="13077"/>
          <a:stretch/>
        </p:blipFill>
        <p:spPr>
          <a:xfrm>
            <a:off x="643854" y="1071448"/>
            <a:ext cx="6270662" cy="4714638"/>
          </a:xfrm>
          <a:prstGeom prst="rect">
            <a:avLst/>
          </a:prstGeom>
          <a:effectLst/>
        </p:spPr>
      </p:pic>
    </p:spTree>
    <p:extLst>
      <p:ext uri="{BB962C8B-B14F-4D97-AF65-F5344CB8AC3E}">
        <p14:creationId xmlns:p14="http://schemas.microsoft.com/office/powerpoint/2010/main" val="37377089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Content Placeholder 5" descr="A screenshot of a cell phone&#10;&#10;Description automatically generated">
            <a:extLst>
              <a:ext uri="{FF2B5EF4-FFF2-40B4-BE49-F238E27FC236}">
                <a16:creationId xmlns:a16="http://schemas.microsoft.com/office/drawing/2014/main" id="{28AE6B8B-00E3-403A-B6A4-B76DDF36AA19}"/>
              </a:ext>
            </a:extLst>
          </p:cNvPr>
          <p:cNvPicPr>
            <a:picLocks noGrp="1" noChangeAspect="1"/>
          </p:cNvPicPr>
          <p:nvPr>
            <p:ph sz="half" idx="1"/>
          </p:nvPr>
        </p:nvPicPr>
        <p:blipFill rotWithShape="1">
          <a:blip r:embed="rId8">
            <a:extLst>
              <a:ext uri="{28A0092B-C50C-407E-A947-70E740481C1C}">
                <a14:useLocalDpi xmlns:a14="http://schemas.microsoft.com/office/drawing/2010/main" val="0"/>
              </a:ext>
            </a:extLst>
          </a:blip>
          <a:srcRect t="196" b="7532"/>
          <a:stretch/>
        </p:blipFill>
        <p:spPr>
          <a:xfrm>
            <a:off x="1" y="-5"/>
            <a:ext cx="6095999" cy="5020241"/>
          </a:xfrm>
          <a:custGeom>
            <a:avLst/>
            <a:gdLst/>
            <a:ahLst/>
            <a:cxnLst/>
            <a:rect l="l" t="t" r="r" b="b"/>
            <a:pathLst>
              <a:path w="6095999" h="5020241">
                <a:moveTo>
                  <a:pt x="0" y="0"/>
                </a:moveTo>
                <a:lnTo>
                  <a:pt x="6095999" y="0"/>
                </a:lnTo>
                <a:lnTo>
                  <a:pt x="6095999"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pic>
        <p:nvPicPr>
          <p:cNvPr id="8" name="Content Placeholder 7" descr="A screenshot of a cell phone&#10;&#10;Description automatically generated">
            <a:extLst>
              <a:ext uri="{FF2B5EF4-FFF2-40B4-BE49-F238E27FC236}">
                <a16:creationId xmlns:a16="http://schemas.microsoft.com/office/drawing/2014/main" id="{E71571D1-5AD8-4CAB-A404-A75459D8FE32}"/>
              </a:ext>
            </a:extLst>
          </p:cNvPr>
          <p:cNvPicPr>
            <a:picLocks noGrp="1" noChangeAspect="1"/>
          </p:cNvPicPr>
          <p:nvPr>
            <p:ph sz="half" idx="2"/>
          </p:nvPr>
        </p:nvPicPr>
        <p:blipFill rotWithShape="1">
          <a:blip r:embed="rId9">
            <a:extLst>
              <a:ext uri="{28A0092B-C50C-407E-A947-70E740481C1C}">
                <a14:useLocalDpi xmlns:a14="http://schemas.microsoft.com/office/drawing/2010/main" val="0"/>
              </a:ext>
            </a:extLst>
          </a:blip>
          <a:srcRect r="-2" b="16459"/>
          <a:stretch/>
        </p:blipFill>
        <p:spPr>
          <a:xfrm>
            <a:off x="6096000" y="9403"/>
            <a:ext cx="6095696" cy="4583103"/>
          </a:xfrm>
          <a:custGeom>
            <a:avLst/>
            <a:gdLst/>
            <a:ahLst/>
            <a:cxnLst/>
            <a:rect l="l" t="t" r="r" b="b"/>
            <a:pathLst>
              <a:path w="6095696" h="4583103">
                <a:moveTo>
                  <a:pt x="0" y="0"/>
                </a:moveTo>
                <a:lnTo>
                  <a:pt x="6095696" y="0"/>
                </a:lnTo>
                <a:lnTo>
                  <a:pt x="6095696" y="4057991"/>
                </a:lnTo>
                <a:lnTo>
                  <a:pt x="5818946" y="4110187"/>
                </a:lnTo>
                <a:lnTo>
                  <a:pt x="5543413" y="4159931"/>
                </a:lnTo>
                <a:lnTo>
                  <a:pt x="5266662" y="4208624"/>
                </a:lnTo>
                <a:lnTo>
                  <a:pt x="4988691" y="4250310"/>
                </a:lnTo>
                <a:lnTo>
                  <a:pt x="4711940" y="4292347"/>
                </a:lnTo>
                <a:lnTo>
                  <a:pt x="4433969" y="4331582"/>
                </a:lnTo>
                <a:lnTo>
                  <a:pt x="4159656" y="4365211"/>
                </a:lnTo>
                <a:lnTo>
                  <a:pt x="3881685" y="4397089"/>
                </a:lnTo>
                <a:lnTo>
                  <a:pt x="3604934" y="4426165"/>
                </a:lnTo>
                <a:lnTo>
                  <a:pt x="3333059" y="4451387"/>
                </a:lnTo>
                <a:lnTo>
                  <a:pt x="3057527" y="4476609"/>
                </a:lnTo>
                <a:lnTo>
                  <a:pt x="2785652" y="4497628"/>
                </a:lnTo>
                <a:lnTo>
                  <a:pt x="2513777" y="4514092"/>
                </a:lnTo>
                <a:lnTo>
                  <a:pt x="2243122" y="4531258"/>
                </a:lnTo>
                <a:lnTo>
                  <a:pt x="1974904" y="4545620"/>
                </a:lnTo>
                <a:lnTo>
                  <a:pt x="1709125" y="4555779"/>
                </a:lnTo>
                <a:lnTo>
                  <a:pt x="1443346" y="4564537"/>
                </a:lnTo>
                <a:lnTo>
                  <a:pt x="1180006" y="4572944"/>
                </a:lnTo>
                <a:lnTo>
                  <a:pt x="920323" y="4576798"/>
                </a:lnTo>
                <a:lnTo>
                  <a:pt x="660640" y="4581001"/>
                </a:lnTo>
                <a:lnTo>
                  <a:pt x="404614" y="4583103"/>
                </a:lnTo>
                <a:lnTo>
                  <a:pt x="151027" y="4581001"/>
                </a:lnTo>
                <a:lnTo>
                  <a:pt x="0" y="4581001"/>
                </a:lnTo>
                <a:close/>
              </a:path>
            </a:pathLst>
          </a:custGeom>
        </p:spPr>
      </p:pic>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16802-A1E8-4CCD-855D-7687006D076B}"/>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Balsamiq Wireframes</a:t>
            </a:r>
          </a:p>
        </p:txBody>
      </p:sp>
    </p:spTree>
    <p:extLst>
      <p:ext uri="{BB962C8B-B14F-4D97-AF65-F5344CB8AC3E}">
        <p14:creationId xmlns:p14="http://schemas.microsoft.com/office/powerpoint/2010/main" val="66057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Content Placeholder 7" descr="A screenshot of a cell phone&#10;&#10;Description automatically generated">
            <a:extLst>
              <a:ext uri="{FF2B5EF4-FFF2-40B4-BE49-F238E27FC236}">
                <a16:creationId xmlns:a16="http://schemas.microsoft.com/office/drawing/2014/main" id="{29A2BB5D-8C11-4454-A24D-A09C93CB376D}"/>
              </a:ext>
            </a:extLst>
          </p:cNvPr>
          <p:cNvPicPr>
            <a:picLocks noGrp="1" noChangeAspect="1"/>
          </p:cNvPicPr>
          <p:nvPr>
            <p:ph sz="half" idx="2"/>
          </p:nvPr>
        </p:nvPicPr>
        <p:blipFill rotWithShape="1">
          <a:blip r:embed="rId8">
            <a:extLst>
              <a:ext uri="{28A0092B-C50C-407E-A947-70E740481C1C}">
                <a14:useLocalDpi xmlns:a14="http://schemas.microsoft.com/office/drawing/2010/main" val="0"/>
              </a:ext>
            </a:extLst>
          </a:blip>
          <a:srcRect b="8242"/>
          <a:stretch/>
        </p:blipFill>
        <p:spPr>
          <a:xfrm>
            <a:off x="1" y="-5"/>
            <a:ext cx="6095999" cy="5020241"/>
          </a:xfrm>
          <a:custGeom>
            <a:avLst/>
            <a:gdLst/>
            <a:ahLst/>
            <a:cxnLst/>
            <a:rect l="l" t="t" r="r" b="b"/>
            <a:pathLst>
              <a:path w="6095999" h="5020241">
                <a:moveTo>
                  <a:pt x="0" y="0"/>
                </a:moveTo>
                <a:lnTo>
                  <a:pt x="6095999" y="0"/>
                </a:lnTo>
                <a:lnTo>
                  <a:pt x="6095999"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pic>
        <p:nvPicPr>
          <p:cNvPr id="6" name="Content Placeholder 5" descr="A screenshot of a cell phone&#10;&#10;Description automatically generated">
            <a:extLst>
              <a:ext uri="{FF2B5EF4-FFF2-40B4-BE49-F238E27FC236}">
                <a16:creationId xmlns:a16="http://schemas.microsoft.com/office/drawing/2014/main" id="{C44C6EE2-CAAA-4078-8B18-2B06382451BE}"/>
              </a:ext>
            </a:extLst>
          </p:cNvPr>
          <p:cNvPicPr>
            <a:picLocks noGrp="1" noChangeAspect="1"/>
          </p:cNvPicPr>
          <p:nvPr>
            <p:ph sz="half" idx="1"/>
          </p:nvPr>
        </p:nvPicPr>
        <p:blipFill rotWithShape="1">
          <a:blip r:embed="rId9">
            <a:extLst>
              <a:ext uri="{28A0092B-C50C-407E-A947-70E740481C1C}">
                <a14:useLocalDpi xmlns:a14="http://schemas.microsoft.com/office/drawing/2010/main" val="0"/>
              </a:ext>
            </a:extLst>
          </a:blip>
          <a:srcRect t="2334" r="-2" b="13892"/>
          <a:stretch/>
        </p:blipFill>
        <p:spPr>
          <a:xfrm>
            <a:off x="6096000" y="9403"/>
            <a:ext cx="6095696" cy="4583103"/>
          </a:xfrm>
          <a:custGeom>
            <a:avLst/>
            <a:gdLst/>
            <a:ahLst/>
            <a:cxnLst/>
            <a:rect l="l" t="t" r="r" b="b"/>
            <a:pathLst>
              <a:path w="6095696" h="4583103">
                <a:moveTo>
                  <a:pt x="0" y="0"/>
                </a:moveTo>
                <a:lnTo>
                  <a:pt x="6095696" y="0"/>
                </a:lnTo>
                <a:lnTo>
                  <a:pt x="6095696" y="4057991"/>
                </a:lnTo>
                <a:lnTo>
                  <a:pt x="5818946" y="4110187"/>
                </a:lnTo>
                <a:lnTo>
                  <a:pt x="5543413" y="4159931"/>
                </a:lnTo>
                <a:lnTo>
                  <a:pt x="5266662" y="4208624"/>
                </a:lnTo>
                <a:lnTo>
                  <a:pt x="4988691" y="4250310"/>
                </a:lnTo>
                <a:lnTo>
                  <a:pt x="4711940" y="4292347"/>
                </a:lnTo>
                <a:lnTo>
                  <a:pt x="4433969" y="4331582"/>
                </a:lnTo>
                <a:lnTo>
                  <a:pt x="4159656" y="4365211"/>
                </a:lnTo>
                <a:lnTo>
                  <a:pt x="3881685" y="4397089"/>
                </a:lnTo>
                <a:lnTo>
                  <a:pt x="3604934" y="4426165"/>
                </a:lnTo>
                <a:lnTo>
                  <a:pt x="3333059" y="4451387"/>
                </a:lnTo>
                <a:lnTo>
                  <a:pt x="3057527" y="4476609"/>
                </a:lnTo>
                <a:lnTo>
                  <a:pt x="2785652" y="4497628"/>
                </a:lnTo>
                <a:lnTo>
                  <a:pt x="2513777" y="4514092"/>
                </a:lnTo>
                <a:lnTo>
                  <a:pt x="2243122" y="4531258"/>
                </a:lnTo>
                <a:lnTo>
                  <a:pt x="1974904" y="4545620"/>
                </a:lnTo>
                <a:lnTo>
                  <a:pt x="1709125" y="4555779"/>
                </a:lnTo>
                <a:lnTo>
                  <a:pt x="1443346" y="4564537"/>
                </a:lnTo>
                <a:lnTo>
                  <a:pt x="1180006" y="4572944"/>
                </a:lnTo>
                <a:lnTo>
                  <a:pt x="920323" y="4576798"/>
                </a:lnTo>
                <a:lnTo>
                  <a:pt x="660640" y="4581001"/>
                </a:lnTo>
                <a:lnTo>
                  <a:pt x="404614" y="4583103"/>
                </a:lnTo>
                <a:lnTo>
                  <a:pt x="151027" y="4581001"/>
                </a:lnTo>
                <a:lnTo>
                  <a:pt x="0" y="4581001"/>
                </a:lnTo>
                <a:close/>
              </a:path>
            </a:pathLst>
          </a:custGeom>
        </p:spPr>
      </p:pic>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16802-A1E8-4CCD-855D-7687006D076B}"/>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dirty="0">
                <a:solidFill>
                  <a:srgbClr val="EBEBEB"/>
                </a:solidFill>
              </a:rPr>
              <a:t>Balsamiq Wireframes</a:t>
            </a:r>
          </a:p>
        </p:txBody>
      </p:sp>
    </p:spTree>
    <p:extLst>
      <p:ext uri="{BB962C8B-B14F-4D97-AF65-F5344CB8AC3E}">
        <p14:creationId xmlns:p14="http://schemas.microsoft.com/office/powerpoint/2010/main" val="148653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30499-CA93-469B-AD09-43E28BF05A03}"/>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Sitemap</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4" descr="A screenshot of a cell phone&#10;&#10;Description automatically generated">
            <a:extLst>
              <a:ext uri="{FF2B5EF4-FFF2-40B4-BE49-F238E27FC236}">
                <a16:creationId xmlns:a16="http://schemas.microsoft.com/office/drawing/2014/main" id="{E595A840-97E9-4509-9209-912263F7301E}"/>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941359" y="647698"/>
            <a:ext cx="5874622" cy="5562139"/>
          </a:xfrm>
          <a:prstGeom prst="rect">
            <a:avLst/>
          </a:prstGeom>
          <a:effectLst/>
        </p:spPr>
      </p:pic>
    </p:spTree>
    <p:extLst>
      <p:ext uri="{BB962C8B-B14F-4D97-AF65-F5344CB8AC3E}">
        <p14:creationId xmlns:p14="http://schemas.microsoft.com/office/powerpoint/2010/main" val="60062993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E5473-5250-4421-8B45-BB4673CAFB56}"/>
              </a:ext>
            </a:extLst>
          </p:cNvPr>
          <p:cNvSpPr>
            <a:spLocks noGrp="1"/>
          </p:cNvSpPr>
          <p:nvPr>
            <p:ph type="title"/>
          </p:nvPr>
        </p:nvSpPr>
        <p:spPr>
          <a:xfrm>
            <a:off x="643855" y="1447800"/>
            <a:ext cx="3108626" cy="4572000"/>
          </a:xfrm>
        </p:spPr>
        <p:txBody>
          <a:bodyPr vert="horz" lIns="91440" tIns="45720" rIns="91440" bIns="45720" rtlCol="0" anchor="ctr">
            <a:normAutofit/>
          </a:bodyPr>
          <a:lstStyle/>
          <a:p>
            <a:r>
              <a:rPr lang="en-US" sz="3200">
                <a:solidFill>
                  <a:srgbClr val="F2F2F2"/>
                </a:solidFill>
              </a:rPr>
              <a:t>Website Components</a:t>
            </a: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B37879D6-5885-4AF1-9CA2-D29E5FF41A8B}"/>
              </a:ext>
            </a:extLst>
          </p:cNvPr>
          <p:cNvGraphicFramePr/>
          <p:nvPr>
            <p:extLst>
              <p:ext uri="{D42A27DB-BD31-4B8C-83A1-F6EECF244321}">
                <p14:modId xmlns:p14="http://schemas.microsoft.com/office/powerpoint/2010/main" val="299611275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8043773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Text Placeholder 2">
            <a:extLst>
              <a:ext uri="{FF2B5EF4-FFF2-40B4-BE49-F238E27FC236}">
                <a16:creationId xmlns:a16="http://schemas.microsoft.com/office/drawing/2014/main" id="{3B5B36AF-BC27-416B-A3F7-C1EE188D1266}"/>
              </a:ext>
            </a:extLst>
          </p:cNvPr>
          <p:cNvSpPr>
            <a:spLocks noGrp="1"/>
          </p:cNvSpPr>
          <p:nvPr>
            <p:ph type="body" idx="1"/>
          </p:nvPr>
        </p:nvSpPr>
        <p:spPr>
          <a:xfrm>
            <a:off x="1154955" y="4777380"/>
            <a:ext cx="6974911" cy="861420"/>
          </a:xfrm>
        </p:spPr>
        <p:txBody>
          <a:bodyPr vert="horz" lIns="91440" tIns="45720" rIns="91440" bIns="45720" rtlCol="0" anchor="t">
            <a:normAutofit/>
          </a:bodyPr>
          <a:lstStyle/>
          <a:p>
            <a:endParaRPr lang="en-US" sz="2000" b="0" i="0" kern="1200" cap="all" dirty="0">
              <a:solidFill>
                <a:schemeClr val="tx1">
                  <a:lumMod val="85000"/>
                  <a:lumOff val="15000"/>
                </a:schemeClr>
              </a:solidFill>
              <a:latin typeface="+mj-lt"/>
              <a:ea typeface="+mj-ea"/>
              <a:cs typeface="+mj-cs"/>
            </a:endParaRPr>
          </a:p>
        </p:txBody>
      </p:sp>
      <p:sp>
        <p:nvSpPr>
          <p:cNvPr id="2" name="Title 1">
            <a:extLst>
              <a:ext uri="{FF2B5EF4-FFF2-40B4-BE49-F238E27FC236}">
                <a16:creationId xmlns:a16="http://schemas.microsoft.com/office/drawing/2014/main" id="{F1F1C257-273A-44DC-8709-2488E494C3CD}"/>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Live Demo</a:t>
            </a:r>
          </a:p>
        </p:txBody>
      </p:sp>
      <p:sp>
        <p:nvSpPr>
          <p:cNvPr id="26" name="Rectangle 2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6643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738</Words>
  <Application>Microsoft Office PowerPoint</Application>
  <PresentationFormat>Widescreen</PresentationFormat>
  <Paragraphs>34</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My Portfolio Website</vt:lpstr>
      <vt:lpstr>Balsamiq Wireframes</vt:lpstr>
      <vt:lpstr>Balsamiq Wireframes</vt:lpstr>
      <vt:lpstr>Balsamiq Wireframes</vt:lpstr>
      <vt:lpstr>Balsamiq Wireframes</vt:lpstr>
      <vt:lpstr>Balsamiq Wireframes</vt:lpstr>
      <vt:lpstr>Sitemap</vt:lpstr>
      <vt:lpstr>Website Components</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Portfolio Website</dc:title>
  <dc:creator>Shao Yee Ng</dc:creator>
  <cp:lastModifiedBy>Shao Yee Ng</cp:lastModifiedBy>
  <cp:revision>1</cp:revision>
  <dcterms:created xsi:type="dcterms:W3CDTF">2020-09-01T02:17:27Z</dcterms:created>
  <dcterms:modified xsi:type="dcterms:W3CDTF">2020-09-01T11:00:01Z</dcterms:modified>
</cp:coreProperties>
</file>