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3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E9534-6BE7-4BDA-99FB-65823370D6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D8744A-86C0-4F9A-B60C-99B685DFFE4B}">
      <dgm:prSet/>
      <dgm:spPr/>
      <dgm:t>
        <a:bodyPr/>
        <a:lstStyle/>
        <a:p>
          <a:pPr>
            <a:defRPr cap="all"/>
          </a:pPr>
          <a:r>
            <a:rPr lang="en-AU" b="0" i="0"/>
            <a:t>The design process.</a:t>
          </a:r>
          <a:endParaRPr lang="en-US"/>
        </a:p>
      </dgm:t>
    </dgm:pt>
    <dgm:pt modelId="{9B11CA18-CF9A-4AA2-B418-612E6B5D3E70}" type="parTrans" cxnId="{2F3B16C6-2BC8-4BFA-95B3-CE01567A6615}">
      <dgm:prSet/>
      <dgm:spPr/>
      <dgm:t>
        <a:bodyPr/>
        <a:lstStyle/>
        <a:p>
          <a:endParaRPr lang="en-US"/>
        </a:p>
      </dgm:t>
    </dgm:pt>
    <dgm:pt modelId="{9252552B-2D02-4994-885B-A45791667C93}" type="sibTrans" cxnId="{2F3B16C6-2BC8-4BFA-95B3-CE01567A6615}">
      <dgm:prSet/>
      <dgm:spPr/>
      <dgm:t>
        <a:bodyPr/>
        <a:lstStyle/>
        <a:p>
          <a:endParaRPr lang="en-US"/>
        </a:p>
      </dgm:t>
    </dgm:pt>
    <dgm:pt modelId="{D451C6E8-E9F9-404D-A3E7-733510C10AC0}">
      <dgm:prSet/>
      <dgm:spPr/>
      <dgm:t>
        <a:bodyPr/>
        <a:lstStyle/>
        <a:p>
          <a:pPr>
            <a:defRPr cap="all"/>
          </a:pPr>
          <a:r>
            <a:rPr lang="en-AU" b="0" i="0"/>
            <a:t>The website and its features.</a:t>
          </a:r>
          <a:endParaRPr lang="en-US"/>
        </a:p>
      </dgm:t>
    </dgm:pt>
    <dgm:pt modelId="{B086DD0C-204F-47A1-96CF-0ECE7E625794}" type="parTrans" cxnId="{1EEFBB48-FE23-40F6-8E9F-47F447AC77FF}">
      <dgm:prSet/>
      <dgm:spPr/>
      <dgm:t>
        <a:bodyPr/>
        <a:lstStyle/>
        <a:p>
          <a:endParaRPr lang="en-US"/>
        </a:p>
      </dgm:t>
    </dgm:pt>
    <dgm:pt modelId="{3109D0AB-FE72-43AB-8959-AC791F772552}" type="sibTrans" cxnId="{1EEFBB48-FE23-40F6-8E9F-47F447AC77FF}">
      <dgm:prSet/>
      <dgm:spPr/>
      <dgm:t>
        <a:bodyPr/>
        <a:lstStyle/>
        <a:p>
          <a:endParaRPr lang="en-US"/>
        </a:p>
      </dgm:t>
    </dgm:pt>
    <dgm:pt modelId="{6767958E-F145-45C9-91B1-1265924EF20E}">
      <dgm:prSet/>
      <dgm:spPr/>
      <dgm:t>
        <a:bodyPr/>
        <a:lstStyle/>
        <a:p>
          <a:pPr>
            <a:defRPr cap="all"/>
          </a:pPr>
          <a:r>
            <a:rPr lang="en-AU" b="0" i="0"/>
            <a:t>Project review.</a:t>
          </a:r>
          <a:endParaRPr lang="en-US"/>
        </a:p>
      </dgm:t>
    </dgm:pt>
    <dgm:pt modelId="{3771EC76-DCF5-4162-8B7D-2734A0D223BD}" type="parTrans" cxnId="{F0C81AE5-5CDC-4289-900B-7E018D80CC4C}">
      <dgm:prSet/>
      <dgm:spPr/>
      <dgm:t>
        <a:bodyPr/>
        <a:lstStyle/>
        <a:p>
          <a:endParaRPr lang="en-US"/>
        </a:p>
      </dgm:t>
    </dgm:pt>
    <dgm:pt modelId="{9B2EE218-CBF0-467B-B7EB-9F307C95C6DB}" type="sibTrans" cxnId="{F0C81AE5-5CDC-4289-900B-7E018D80CC4C}">
      <dgm:prSet/>
      <dgm:spPr/>
      <dgm:t>
        <a:bodyPr/>
        <a:lstStyle/>
        <a:p>
          <a:endParaRPr lang="en-US"/>
        </a:p>
      </dgm:t>
    </dgm:pt>
    <dgm:pt modelId="{F5CC31AC-8DFE-46E4-9AD3-7241D93D5E6B}" type="pres">
      <dgm:prSet presAssocID="{54AE9534-6BE7-4BDA-99FB-65823370D681}" presName="root" presStyleCnt="0">
        <dgm:presLayoutVars>
          <dgm:dir/>
          <dgm:resizeHandles val="exact"/>
        </dgm:presLayoutVars>
      </dgm:prSet>
      <dgm:spPr/>
    </dgm:pt>
    <dgm:pt modelId="{9D0F2E7A-58D5-484C-A56A-86E8EB05FA9F}" type="pres">
      <dgm:prSet presAssocID="{71D8744A-86C0-4F9A-B60C-99B685DFFE4B}" presName="compNode" presStyleCnt="0"/>
      <dgm:spPr/>
    </dgm:pt>
    <dgm:pt modelId="{91BEB017-80E3-4BBD-81CA-54B0F8394FDD}" type="pres">
      <dgm:prSet presAssocID="{71D8744A-86C0-4F9A-B60C-99B685DFFE4B}" presName="iconBgRect" presStyleLbl="bgShp" presStyleIdx="0" presStyleCnt="3"/>
      <dgm:spPr/>
    </dgm:pt>
    <dgm:pt modelId="{C4B42382-2D2A-452D-A3A4-C511385537CA}" type="pres">
      <dgm:prSet presAssocID="{71D8744A-86C0-4F9A-B60C-99B685DFFE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E2998B1-65D9-41AF-B225-753E177AAF8A}" type="pres">
      <dgm:prSet presAssocID="{71D8744A-86C0-4F9A-B60C-99B685DFFE4B}" presName="spaceRect" presStyleCnt="0"/>
      <dgm:spPr/>
    </dgm:pt>
    <dgm:pt modelId="{BB64D7C8-EE0D-4C35-8CBD-BD67CC9FA9A9}" type="pres">
      <dgm:prSet presAssocID="{71D8744A-86C0-4F9A-B60C-99B685DFFE4B}" presName="textRect" presStyleLbl="revTx" presStyleIdx="0" presStyleCnt="3">
        <dgm:presLayoutVars>
          <dgm:chMax val="1"/>
          <dgm:chPref val="1"/>
        </dgm:presLayoutVars>
      </dgm:prSet>
      <dgm:spPr/>
    </dgm:pt>
    <dgm:pt modelId="{ADC276E4-331C-42D0-8E78-DF43C94DFB46}" type="pres">
      <dgm:prSet presAssocID="{9252552B-2D02-4994-885B-A45791667C93}" presName="sibTrans" presStyleCnt="0"/>
      <dgm:spPr/>
    </dgm:pt>
    <dgm:pt modelId="{04474D26-3287-4EB0-9569-5FBDC287C917}" type="pres">
      <dgm:prSet presAssocID="{D451C6E8-E9F9-404D-A3E7-733510C10AC0}" presName="compNode" presStyleCnt="0"/>
      <dgm:spPr/>
    </dgm:pt>
    <dgm:pt modelId="{0625246F-950D-4AD1-A8D9-7B7E3A9FDF81}" type="pres">
      <dgm:prSet presAssocID="{D451C6E8-E9F9-404D-A3E7-733510C10AC0}" presName="iconBgRect" presStyleLbl="bgShp" presStyleIdx="1" presStyleCnt="3"/>
      <dgm:spPr/>
    </dgm:pt>
    <dgm:pt modelId="{84598B57-6091-42DB-98F1-777FFD4BAAF3}" type="pres">
      <dgm:prSet presAssocID="{D451C6E8-E9F9-404D-A3E7-733510C10A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E2209FA-70CE-4CA6-A172-3BF139BD3BAE}" type="pres">
      <dgm:prSet presAssocID="{D451C6E8-E9F9-404D-A3E7-733510C10AC0}" presName="spaceRect" presStyleCnt="0"/>
      <dgm:spPr/>
    </dgm:pt>
    <dgm:pt modelId="{33C0D981-DABD-42FA-8A26-BD6A76ABA902}" type="pres">
      <dgm:prSet presAssocID="{D451C6E8-E9F9-404D-A3E7-733510C10AC0}" presName="textRect" presStyleLbl="revTx" presStyleIdx="1" presStyleCnt="3">
        <dgm:presLayoutVars>
          <dgm:chMax val="1"/>
          <dgm:chPref val="1"/>
        </dgm:presLayoutVars>
      </dgm:prSet>
      <dgm:spPr/>
    </dgm:pt>
    <dgm:pt modelId="{704D9083-34A8-4DFA-A530-57BEEE5C1186}" type="pres">
      <dgm:prSet presAssocID="{3109D0AB-FE72-43AB-8959-AC791F772552}" presName="sibTrans" presStyleCnt="0"/>
      <dgm:spPr/>
    </dgm:pt>
    <dgm:pt modelId="{1BB46C51-33A6-4832-94E9-5F3B477F8EA1}" type="pres">
      <dgm:prSet presAssocID="{6767958E-F145-45C9-91B1-1265924EF20E}" presName="compNode" presStyleCnt="0"/>
      <dgm:spPr/>
    </dgm:pt>
    <dgm:pt modelId="{4C3FCFA5-D823-419D-9336-CB18E5806880}" type="pres">
      <dgm:prSet presAssocID="{6767958E-F145-45C9-91B1-1265924EF20E}" presName="iconBgRect" presStyleLbl="bgShp" presStyleIdx="2" presStyleCnt="3"/>
      <dgm:spPr/>
    </dgm:pt>
    <dgm:pt modelId="{E33A76DE-AB12-4D38-AFFE-EEAC9563F561}" type="pres">
      <dgm:prSet presAssocID="{6767958E-F145-45C9-91B1-1265924EF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96A0D6B-A06E-470E-A0A7-9303F0607884}" type="pres">
      <dgm:prSet presAssocID="{6767958E-F145-45C9-91B1-1265924EF20E}" presName="spaceRect" presStyleCnt="0"/>
      <dgm:spPr/>
    </dgm:pt>
    <dgm:pt modelId="{2B7C2D99-2852-4A42-A6C5-6D9458D4DB2F}" type="pres">
      <dgm:prSet presAssocID="{6767958E-F145-45C9-91B1-1265924EF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029222-FF47-45E3-830E-7C0BB6EF7DA2}" type="presOf" srcId="{54AE9534-6BE7-4BDA-99FB-65823370D681}" destId="{F5CC31AC-8DFE-46E4-9AD3-7241D93D5E6B}" srcOrd="0" destOrd="0" presId="urn:microsoft.com/office/officeart/2018/5/layout/IconCircleLabelList"/>
    <dgm:cxn modelId="{7C0A7E27-3A8B-4FCC-BB56-48685256D542}" type="presOf" srcId="{71D8744A-86C0-4F9A-B60C-99B685DFFE4B}" destId="{BB64D7C8-EE0D-4C35-8CBD-BD67CC9FA9A9}" srcOrd="0" destOrd="0" presId="urn:microsoft.com/office/officeart/2018/5/layout/IconCircleLabelList"/>
    <dgm:cxn modelId="{1EEFBB48-FE23-40F6-8E9F-47F447AC77FF}" srcId="{54AE9534-6BE7-4BDA-99FB-65823370D681}" destId="{D451C6E8-E9F9-404D-A3E7-733510C10AC0}" srcOrd="1" destOrd="0" parTransId="{B086DD0C-204F-47A1-96CF-0ECE7E625794}" sibTransId="{3109D0AB-FE72-43AB-8959-AC791F772552}"/>
    <dgm:cxn modelId="{F353D4C5-68B8-4103-922F-30D12F30BEF5}" type="presOf" srcId="{6767958E-F145-45C9-91B1-1265924EF20E}" destId="{2B7C2D99-2852-4A42-A6C5-6D9458D4DB2F}" srcOrd="0" destOrd="0" presId="urn:microsoft.com/office/officeart/2018/5/layout/IconCircleLabelList"/>
    <dgm:cxn modelId="{2F3B16C6-2BC8-4BFA-95B3-CE01567A6615}" srcId="{54AE9534-6BE7-4BDA-99FB-65823370D681}" destId="{71D8744A-86C0-4F9A-B60C-99B685DFFE4B}" srcOrd="0" destOrd="0" parTransId="{9B11CA18-CF9A-4AA2-B418-612E6B5D3E70}" sibTransId="{9252552B-2D02-4994-885B-A45791667C93}"/>
    <dgm:cxn modelId="{F2BB1ECD-E68A-40C4-AA4B-A39DD98C4337}" type="presOf" srcId="{D451C6E8-E9F9-404D-A3E7-733510C10AC0}" destId="{33C0D981-DABD-42FA-8A26-BD6A76ABA902}" srcOrd="0" destOrd="0" presId="urn:microsoft.com/office/officeart/2018/5/layout/IconCircleLabelList"/>
    <dgm:cxn modelId="{F0C81AE5-5CDC-4289-900B-7E018D80CC4C}" srcId="{54AE9534-6BE7-4BDA-99FB-65823370D681}" destId="{6767958E-F145-45C9-91B1-1265924EF20E}" srcOrd="2" destOrd="0" parTransId="{3771EC76-DCF5-4162-8B7D-2734A0D223BD}" sibTransId="{9B2EE218-CBF0-467B-B7EB-9F307C95C6DB}"/>
    <dgm:cxn modelId="{8E8084DB-AA0F-4212-8D80-1351347E2DB7}" type="presParOf" srcId="{F5CC31AC-8DFE-46E4-9AD3-7241D93D5E6B}" destId="{9D0F2E7A-58D5-484C-A56A-86E8EB05FA9F}" srcOrd="0" destOrd="0" presId="urn:microsoft.com/office/officeart/2018/5/layout/IconCircleLabelList"/>
    <dgm:cxn modelId="{3415E46D-CDE2-4A62-A10B-50B9251795EF}" type="presParOf" srcId="{9D0F2E7A-58D5-484C-A56A-86E8EB05FA9F}" destId="{91BEB017-80E3-4BBD-81CA-54B0F8394FDD}" srcOrd="0" destOrd="0" presId="urn:microsoft.com/office/officeart/2018/5/layout/IconCircleLabelList"/>
    <dgm:cxn modelId="{EB4DC07D-37EF-4C40-AFF4-F6EC8D00F0CA}" type="presParOf" srcId="{9D0F2E7A-58D5-484C-A56A-86E8EB05FA9F}" destId="{C4B42382-2D2A-452D-A3A4-C511385537CA}" srcOrd="1" destOrd="0" presId="urn:microsoft.com/office/officeart/2018/5/layout/IconCircleLabelList"/>
    <dgm:cxn modelId="{50D42882-45D5-4A4E-8442-C3DF7366E931}" type="presParOf" srcId="{9D0F2E7A-58D5-484C-A56A-86E8EB05FA9F}" destId="{9E2998B1-65D9-41AF-B225-753E177AAF8A}" srcOrd="2" destOrd="0" presId="urn:microsoft.com/office/officeart/2018/5/layout/IconCircleLabelList"/>
    <dgm:cxn modelId="{27CA3066-3B81-4A54-8A19-5A627424D117}" type="presParOf" srcId="{9D0F2E7A-58D5-484C-A56A-86E8EB05FA9F}" destId="{BB64D7C8-EE0D-4C35-8CBD-BD67CC9FA9A9}" srcOrd="3" destOrd="0" presId="urn:microsoft.com/office/officeart/2018/5/layout/IconCircleLabelList"/>
    <dgm:cxn modelId="{B80FA89A-99CC-406F-9B3A-9DE085797685}" type="presParOf" srcId="{F5CC31AC-8DFE-46E4-9AD3-7241D93D5E6B}" destId="{ADC276E4-331C-42D0-8E78-DF43C94DFB46}" srcOrd="1" destOrd="0" presId="urn:microsoft.com/office/officeart/2018/5/layout/IconCircleLabelList"/>
    <dgm:cxn modelId="{E7BBE60E-7A4C-4760-982E-FC45E1814AFF}" type="presParOf" srcId="{F5CC31AC-8DFE-46E4-9AD3-7241D93D5E6B}" destId="{04474D26-3287-4EB0-9569-5FBDC287C917}" srcOrd="2" destOrd="0" presId="urn:microsoft.com/office/officeart/2018/5/layout/IconCircleLabelList"/>
    <dgm:cxn modelId="{405A9441-8D6A-49E3-9A01-8BB6CA8E0F4C}" type="presParOf" srcId="{04474D26-3287-4EB0-9569-5FBDC287C917}" destId="{0625246F-950D-4AD1-A8D9-7B7E3A9FDF81}" srcOrd="0" destOrd="0" presId="urn:microsoft.com/office/officeart/2018/5/layout/IconCircleLabelList"/>
    <dgm:cxn modelId="{21159FCD-2BB4-4763-9A57-D223AB901390}" type="presParOf" srcId="{04474D26-3287-4EB0-9569-5FBDC287C917}" destId="{84598B57-6091-42DB-98F1-777FFD4BAAF3}" srcOrd="1" destOrd="0" presId="urn:microsoft.com/office/officeart/2018/5/layout/IconCircleLabelList"/>
    <dgm:cxn modelId="{F2A399B8-2A4F-4CE8-9074-208840C68744}" type="presParOf" srcId="{04474D26-3287-4EB0-9569-5FBDC287C917}" destId="{9E2209FA-70CE-4CA6-A172-3BF139BD3BAE}" srcOrd="2" destOrd="0" presId="urn:microsoft.com/office/officeart/2018/5/layout/IconCircleLabelList"/>
    <dgm:cxn modelId="{305319E4-9086-4240-A7C8-DEA1CDE8A446}" type="presParOf" srcId="{04474D26-3287-4EB0-9569-5FBDC287C917}" destId="{33C0D981-DABD-42FA-8A26-BD6A76ABA902}" srcOrd="3" destOrd="0" presId="urn:microsoft.com/office/officeart/2018/5/layout/IconCircleLabelList"/>
    <dgm:cxn modelId="{7E93ABC7-70C5-45BD-80F7-CF1C5ED50C1A}" type="presParOf" srcId="{F5CC31AC-8DFE-46E4-9AD3-7241D93D5E6B}" destId="{704D9083-34A8-4DFA-A530-57BEEE5C1186}" srcOrd="3" destOrd="0" presId="urn:microsoft.com/office/officeart/2018/5/layout/IconCircleLabelList"/>
    <dgm:cxn modelId="{ED951263-45EA-4616-BE47-2AA2286DE683}" type="presParOf" srcId="{F5CC31AC-8DFE-46E4-9AD3-7241D93D5E6B}" destId="{1BB46C51-33A6-4832-94E9-5F3B477F8EA1}" srcOrd="4" destOrd="0" presId="urn:microsoft.com/office/officeart/2018/5/layout/IconCircleLabelList"/>
    <dgm:cxn modelId="{4268B147-57AF-4E66-B09E-AE108733FF77}" type="presParOf" srcId="{1BB46C51-33A6-4832-94E9-5F3B477F8EA1}" destId="{4C3FCFA5-D823-419D-9336-CB18E5806880}" srcOrd="0" destOrd="0" presId="urn:microsoft.com/office/officeart/2018/5/layout/IconCircleLabelList"/>
    <dgm:cxn modelId="{7A1CE293-80FB-4025-BA59-EDCACA8B9EA6}" type="presParOf" srcId="{1BB46C51-33A6-4832-94E9-5F3B477F8EA1}" destId="{E33A76DE-AB12-4D38-AFFE-EEAC9563F561}" srcOrd="1" destOrd="0" presId="urn:microsoft.com/office/officeart/2018/5/layout/IconCircleLabelList"/>
    <dgm:cxn modelId="{D261AB49-C50A-4E44-90F2-A8465CCCCC1B}" type="presParOf" srcId="{1BB46C51-33A6-4832-94E9-5F3B477F8EA1}" destId="{296A0D6B-A06E-470E-A0A7-9303F0607884}" srcOrd="2" destOrd="0" presId="urn:microsoft.com/office/officeart/2018/5/layout/IconCircleLabelList"/>
    <dgm:cxn modelId="{F651B02E-9A35-44E6-8F79-90D50359D40E}" type="presParOf" srcId="{1BB46C51-33A6-4832-94E9-5F3B477F8EA1}" destId="{2B7C2D99-2852-4A42-A6C5-6D9458D4DB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C6EA7-35B1-4B4D-B989-1B1EE71868D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2AFBEC-B14D-4089-95DB-15D6E62C9154}">
      <dgm:prSet/>
      <dgm:spPr/>
      <dgm:t>
        <a:bodyPr/>
        <a:lstStyle/>
        <a:p>
          <a:r>
            <a:rPr lang="en-AU" b="0" i="0"/>
            <a:t>Navigation menu</a:t>
          </a:r>
          <a:endParaRPr lang="en-US"/>
        </a:p>
      </dgm:t>
    </dgm:pt>
    <dgm:pt modelId="{108814B9-F76F-4A26-8260-D9F863CA5F40}" type="parTrans" cxnId="{10F972A5-5816-4941-AC85-854EE27C565B}">
      <dgm:prSet/>
      <dgm:spPr/>
      <dgm:t>
        <a:bodyPr/>
        <a:lstStyle/>
        <a:p>
          <a:endParaRPr lang="en-US"/>
        </a:p>
      </dgm:t>
    </dgm:pt>
    <dgm:pt modelId="{748E03DF-FE81-437A-B85B-B9B88268C8E9}" type="sibTrans" cxnId="{10F972A5-5816-4941-AC85-854EE27C565B}">
      <dgm:prSet/>
      <dgm:spPr/>
      <dgm:t>
        <a:bodyPr/>
        <a:lstStyle/>
        <a:p>
          <a:endParaRPr lang="en-US"/>
        </a:p>
      </dgm:t>
    </dgm:pt>
    <dgm:pt modelId="{21A37324-F15E-4629-982C-FFD81FDAB274}">
      <dgm:prSet/>
      <dgm:spPr/>
      <dgm:t>
        <a:bodyPr/>
        <a:lstStyle/>
        <a:p>
          <a:r>
            <a:rPr lang="en-AU" b="0" i="0"/>
            <a:t>Headings</a:t>
          </a:r>
          <a:endParaRPr lang="en-US"/>
        </a:p>
      </dgm:t>
    </dgm:pt>
    <dgm:pt modelId="{21CD89C4-61B1-44D4-BD8D-FC95DF57C43B}" type="parTrans" cxnId="{4CA347F9-9A7F-4A51-A342-3C230CA51AF2}">
      <dgm:prSet/>
      <dgm:spPr/>
      <dgm:t>
        <a:bodyPr/>
        <a:lstStyle/>
        <a:p>
          <a:endParaRPr lang="en-US"/>
        </a:p>
      </dgm:t>
    </dgm:pt>
    <dgm:pt modelId="{23CABAAE-CE6E-4526-8641-0ED974182E7C}" type="sibTrans" cxnId="{4CA347F9-9A7F-4A51-A342-3C230CA51AF2}">
      <dgm:prSet/>
      <dgm:spPr/>
      <dgm:t>
        <a:bodyPr/>
        <a:lstStyle/>
        <a:p>
          <a:endParaRPr lang="en-US"/>
        </a:p>
      </dgm:t>
    </dgm:pt>
    <dgm:pt modelId="{731F51CE-48AF-46CD-8689-599AF0C29081}">
      <dgm:prSet/>
      <dgm:spPr/>
      <dgm:t>
        <a:bodyPr/>
        <a:lstStyle/>
        <a:p>
          <a:r>
            <a:rPr lang="en-AU" b="0" i="0"/>
            <a:t>Legible font type</a:t>
          </a:r>
          <a:endParaRPr lang="en-US"/>
        </a:p>
      </dgm:t>
    </dgm:pt>
    <dgm:pt modelId="{B71EE5FB-13C8-4BE9-8D35-605632124E30}" type="parTrans" cxnId="{D577D446-59D3-4FA2-8780-637B2C8AD7A0}">
      <dgm:prSet/>
      <dgm:spPr/>
      <dgm:t>
        <a:bodyPr/>
        <a:lstStyle/>
        <a:p>
          <a:endParaRPr lang="en-US"/>
        </a:p>
      </dgm:t>
    </dgm:pt>
    <dgm:pt modelId="{9F49E413-5CA2-492B-9D03-26BC2103B60A}" type="sibTrans" cxnId="{D577D446-59D3-4FA2-8780-637B2C8AD7A0}">
      <dgm:prSet/>
      <dgm:spPr/>
      <dgm:t>
        <a:bodyPr/>
        <a:lstStyle/>
        <a:p>
          <a:endParaRPr lang="en-US"/>
        </a:p>
      </dgm:t>
    </dgm:pt>
    <dgm:pt modelId="{9C9F9574-C867-44AF-BDAE-B653690A8685}">
      <dgm:prSet/>
      <dgm:spPr/>
      <dgm:t>
        <a:bodyPr/>
        <a:lstStyle/>
        <a:p>
          <a:r>
            <a:rPr lang="en-AU" b="0" i="0"/>
            <a:t>Images/icons</a:t>
          </a:r>
          <a:endParaRPr lang="en-US"/>
        </a:p>
      </dgm:t>
    </dgm:pt>
    <dgm:pt modelId="{DE3EAD24-4EF0-4624-B9A7-E6C34EFF332A}" type="parTrans" cxnId="{000B1CC2-42A7-426D-9736-C6FD93FD26DD}">
      <dgm:prSet/>
      <dgm:spPr/>
      <dgm:t>
        <a:bodyPr/>
        <a:lstStyle/>
        <a:p>
          <a:endParaRPr lang="en-US"/>
        </a:p>
      </dgm:t>
    </dgm:pt>
    <dgm:pt modelId="{1CE109C3-7938-4D33-BDAF-8CC79A53F82C}" type="sibTrans" cxnId="{000B1CC2-42A7-426D-9736-C6FD93FD26DD}">
      <dgm:prSet/>
      <dgm:spPr/>
      <dgm:t>
        <a:bodyPr/>
        <a:lstStyle/>
        <a:p>
          <a:endParaRPr lang="en-US"/>
        </a:p>
      </dgm:t>
    </dgm:pt>
    <dgm:pt modelId="{ABA334D3-4ED1-4F4C-8C9C-8BD51B7C678D}">
      <dgm:prSet/>
      <dgm:spPr/>
      <dgm:t>
        <a:bodyPr/>
        <a:lstStyle/>
        <a:p>
          <a:r>
            <a:rPr lang="en-AU" b="0" i="0"/>
            <a:t>Links</a:t>
          </a:r>
          <a:endParaRPr lang="en-US"/>
        </a:p>
      </dgm:t>
    </dgm:pt>
    <dgm:pt modelId="{B1B2044B-2F7A-42F8-A273-DE8AD895EBB8}" type="parTrans" cxnId="{94499879-942B-41C9-93A7-121465469D6F}">
      <dgm:prSet/>
      <dgm:spPr/>
      <dgm:t>
        <a:bodyPr/>
        <a:lstStyle/>
        <a:p>
          <a:endParaRPr lang="en-US"/>
        </a:p>
      </dgm:t>
    </dgm:pt>
    <dgm:pt modelId="{349EF671-AB6D-4A30-B026-07EA7C75DEF9}" type="sibTrans" cxnId="{94499879-942B-41C9-93A7-121465469D6F}">
      <dgm:prSet/>
      <dgm:spPr/>
      <dgm:t>
        <a:bodyPr/>
        <a:lstStyle/>
        <a:p>
          <a:endParaRPr lang="en-US"/>
        </a:p>
      </dgm:t>
    </dgm:pt>
    <dgm:pt modelId="{49C7E874-1E13-4584-9AD3-06CB18B3ADC2}">
      <dgm:prSet/>
      <dgm:spPr/>
      <dgm:t>
        <a:bodyPr/>
        <a:lstStyle/>
        <a:p>
          <a:r>
            <a:rPr lang="en-AU" b="0" i="0"/>
            <a:t>Responsive design</a:t>
          </a:r>
          <a:endParaRPr lang="en-US"/>
        </a:p>
      </dgm:t>
    </dgm:pt>
    <dgm:pt modelId="{3F824C1E-9A2A-4B18-B113-4674E68E530A}" type="parTrans" cxnId="{04D4FEDD-0CDE-4DE1-A0C9-5DA56A3F46CA}">
      <dgm:prSet/>
      <dgm:spPr/>
      <dgm:t>
        <a:bodyPr/>
        <a:lstStyle/>
        <a:p>
          <a:endParaRPr lang="en-US"/>
        </a:p>
      </dgm:t>
    </dgm:pt>
    <dgm:pt modelId="{6D546C27-CF59-4188-AEC6-37B64CE5583F}" type="sibTrans" cxnId="{04D4FEDD-0CDE-4DE1-A0C9-5DA56A3F46CA}">
      <dgm:prSet/>
      <dgm:spPr/>
      <dgm:t>
        <a:bodyPr/>
        <a:lstStyle/>
        <a:p>
          <a:endParaRPr lang="en-US"/>
        </a:p>
      </dgm:t>
    </dgm:pt>
    <dgm:pt modelId="{886A400B-1202-44D9-AF3C-F38DF58D1D26}" type="pres">
      <dgm:prSet presAssocID="{208C6EA7-35B1-4B4D-B989-1B1EE71868D6}" presName="vert0" presStyleCnt="0">
        <dgm:presLayoutVars>
          <dgm:dir/>
          <dgm:animOne val="branch"/>
          <dgm:animLvl val="lvl"/>
        </dgm:presLayoutVars>
      </dgm:prSet>
      <dgm:spPr/>
    </dgm:pt>
    <dgm:pt modelId="{9AD9276B-84ED-481F-AF68-7D20249B47A6}" type="pres">
      <dgm:prSet presAssocID="{8D2AFBEC-B14D-4089-95DB-15D6E62C9154}" presName="thickLine" presStyleLbl="alignNode1" presStyleIdx="0" presStyleCnt="6"/>
      <dgm:spPr/>
    </dgm:pt>
    <dgm:pt modelId="{6800EBE1-6F5E-4935-B26A-7057B0073E27}" type="pres">
      <dgm:prSet presAssocID="{8D2AFBEC-B14D-4089-95DB-15D6E62C9154}" presName="horz1" presStyleCnt="0"/>
      <dgm:spPr/>
    </dgm:pt>
    <dgm:pt modelId="{95468104-6EE7-402F-90B6-F0C41DA20461}" type="pres">
      <dgm:prSet presAssocID="{8D2AFBEC-B14D-4089-95DB-15D6E62C9154}" presName="tx1" presStyleLbl="revTx" presStyleIdx="0" presStyleCnt="6"/>
      <dgm:spPr/>
    </dgm:pt>
    <dgm:pt modelId="{8F7AAC96-C74F-4BFE-A5FE-0C269C66E860}" type="pres">
      <dgm:prSet presAssocID="{8D2AFBEC-B14D-4089-95DB-15D6E62C9154}" presName="vert1" presStyleCnt="0"/>
      <dgm:spPr/>
    </dgm:pt>
    <dgm:pt modelId="{5AF4CA66-F8B2-462F-BC22-88224794262C}" type="pres">
      <dgm:prSet presAssocID="{21A37324-F15E-4629-982C-FFD81FDAB274}" presName="thickLine" presStyleLbl="alignNode1" presStyleIdx="1" presStyleCnt="6"/>
      <dgm:spPr/>
    </dgm:pt>
    <dgm:pt modelId="{3933FD03-A94A-4839-B3FD-DF6356C05B5D}" type="pres">
      <dgm:prSet presAssocID="{21A37324-F15E-4629-982C-FFD81FDAB274}" presName="horz1" presStyleCnt="0"/>
      <dgm:spPr/>
    </dgm:pt>
    <dgm:pt modelId="{73387EAD-0ADF-47A8-BB0B-6F7FFE81D4B6}" type="pres">
      <dgm:prSet presAssocID="{21A37324-F15E-4629-982C-FFD81FDAB274}" presName="tx1" presStyleLbl="revTx" presStyleIdx="1" presStyleCnt="6"/>
      <dgm:spPr/>
    </dgm:pt>
    <dgm:pt modelId="{29F7DBE7-4E04-4488-8E15-7D0789275E21}" type="pres">
      <dgm:prSet presAssocID="{21A37324-F15E-4629-982C-FFD81FDAB274}" presName="vert1" presStyleCnt="0"/>
      <dgm:spPr/>
    </dgm:pt>
    <dgm:pt modelId="{C2200BD8-1327-4AA1-A676-7F1416DD9C1F}" type="pres">
      <dgm:prSet presAssocID="{731F51CE-48AF-46CD-8689-599AF0C29081}" presName="thickLine" presStyleLbl="alignNode1" presStyleIdx="2" presStyleCnt="6"/>
      <dgm:spPr/>
    </dgm:pt>
    <dgm:pt modelId="{D002ABB3-CBDD-42D1-A055-110FE6A888C3}" type="pres">
      <dgm:prSet presAssocID="{731F51CE-48AF-46CD-8689-599AF0C29081}" presName="horz1" presStyleCnt="0"/>
      <dgm:spPr/>
    </dgm:pt>
    <dgm:pt modelId="{7BC0D6CA-8772-45A4-A1EC-CBDF1AAE0F68}" type="pres">
      <dgm:prSet presAssocID="{731F51CE-48AF-46CD-8689-599AF0C29081}" presName="tx1" presStyleLbl="revTx" presStyleIdx="2" presStyleCnt="6"/>
      <dgm:spPr/>
    </dgm:pt>
    <dgm:pt modelId="{3D023B39-1777-43B5-B5C8-5B2DA67B0B00}" type="pres">
      <dgm:prSet presAssocID="{731F51CE-48AF-46CD-8689-599AF0C29081}" presName="vert1" presStyleCnt="0"/>
      <dgm:spPr/>
    </dgm:pt>
    <dgm:pt modelId="{E04AACC1-587F-4DC9-8AB3-C5847898B387}" type="pres">
      <dgm:prSet presAssocID="{9C9F9574-C867-44AF-BDAE-B653690A8685}" presName="thickLine" presStyleLbl="alignNode1" presStyleIdx="3" presStyleCnt="6"/>
      <dgm:spPr/>
    </dgm:pt>
    <dgm:pt modelId="{7D41609E-624E-4EFC-ABBE-169DC1FB340A}" type="pres">
      <dgm:prSet presAssocID="{9C9F9574-C867-44AF-BDAE-B653690A8685}" presName="horz1" presStyleCnt="0"/>
      <dgm:spPr/>
    </dgm:pt>
    <dgm:pt modelId="{CA3F2FF3-A813-45A1-94A2-9912CD4D738D}" type="pres">
      <dgm:prSet presAssocID="{9C9F9574-C867-44AF-BDAE-B653690A8685}" presName="tx1" presStyleLbl="revTx" presStyleIdx="3" presStyleCnt="6"/>
      <dgm:spPr/>
    </dgm:pt>
    <dgm:pt modelId="{BC46D3F8-F9FD-4DEC-AB94-CBAA0008EDB3}" type="pres">
      <dgm:prSet presAssocID="{9C9F9574-C867-44AF-BDAE-B653690A8685}" presName="vert1" presStyleCnt="0"/>
      <dgm:spPr/>
    </dgm:pt>
    <dgm:pt modelId="{282884D6-1ED8-48CA-B1F4-AB99C9BDD7B3}" type="pres">
      <dgm:prSet presAssocID="{ABA334D3-4ED1-4F4C-8C9C-8BD51B7C678D}" presName="thickLine" presStyleLbl="alignNode1" presStyleIdx="4" presStyleCnt="6"/>
      <dgm:spPr/>
    </dgm:pt>
    <dgm:pt modelId="{53F2250F-6A46-406D-A4E6-D7FEE5CE7179}" type="pres">
      <dgm:prSet presAssocID="{ABA334D3-4ED1-4F4C-8C9C-8BD51B7C678D}" presName="horz1" presStyleCnt="0"/>
      <dgm:spPr/>
    </dgm:pt>
    <dgm:pt modelId="{B3B57AE5-2F9D-4A2E-97E4-4C8C43FC71F8}" type="pres">
      <dgm:prSet presAssocID="{ABA334D3-4ED1-4F4C-8C9C-8BD51B7C678D}" presName="tx1" presStyleLbl="revTx" presStyleIdx="4" presStyleCnt="6"/>
      <dgm:spPr/>
    </dgm:pt>
    <dgm:pt modelId="{F99EB64C-C851-4CCD-9E38-8A7B3C708754}" type="pres">
      <dgm:prSet presAssocID="{ABA334D3-4ED1-4F4C-8C9C-8BD51B7C678D}" presName="vert1" presStyleCnt="0"/>
      <dgm:spPr/>
    </dgm:pt>
    <dgm:pt modelId="{4F5B1E85-D050-4AA3-B9E1-F6C9075E66A6}" type="pres">
      <dgm:prSet presAssocID="{49C7E874-1E13-4584-9AD3-06CB18B3ADC2}" presName="thickLine" presStyleLbl="alignNode1" presStyleIdx="5" presStyleCnt="6"/>
      <dgm:spPr/>
    </dgm:pt>
    <dgm:pt modelId="{5FD4683A-9799-4D52-A962-D15076FA801D}" type="pres">
      <dgm:prSet presAssocID="{49C7E874-1E13-4584-9AD3-06CB18B3ADC2}" presName="horz1" presStyleCnt="0"/>
      <dgm:spPr/>
    </dgm:pt>
    <dgm:pt modelId="{7CC4C5EF-FF9B-4F9C-B0C1-FBB6C740A233}" type="pres">
      <dgm:prSet presAssocID="{49C7E874-1E13-4584-9AD3-06CB18B3ADC2}" presName="tx1" presStyleLbl="revTx" presStyleIdx="5" presStyleCnt="6"/>
      <dgm:spPr/>
    </dgm:pt>
    <dgm:pt modelId="{7D47158D-FF34-4475-8D2D-F9EDBF541EEE}" type="pres">
      <dgm:prSet presAssocID="{49C7E874-1E13-4584-9AD3-06CB18B3ADC2}" presName="vert1" presStyleCnt="0"/>
      <dgm:spPr/>
    </dgm:pt>
  </dgm:ptLst>
  <dgm:cxnLst>
    <dgm:cxn modelId="{D999023F-7C15-4EF9-9BF5-6BF7D50EB62A}" type="presOf" srcId="{ABA334D3-4ED1-4F4C-8C9C-8BD51B7C678D}" destId="{B3B57AE5-2F9D-4A2E-97E4-4C8C43FC71F8}" srcOrd="0" destOrd="0" presId="urn:microsoft.com/office/officeart/2008/layout/LinedList"/>
    <dgm:cxn modelId="{D577D446-59D3-4FA2-8780-637B2C8AD7A0}" srcId="{208C6EA7-35B1-4B4D-B989-1B1EE71868D6}" destId="{731F51CE-48AF-46CD-8689-599AF0C29081}" srcOrd="2" destOrd="0" parTransId="{B71EE5FB-13C8-4BE9-8D35-605632124E30}" sibTransId="{9F49E413-5CA2-492B-9D03-26BC2103B60A}"/>
    <dgm:cxn modelId="{7AAD3549-EEEA-456B-8D43-89577FB31983}" type="presOf" srcId="{208C6EA7-35B1-4B4D-B989-1B1EE71868D6}" destId="{886A400B-1202-44D9-AF3C-F38DF58D1D26}" srcOrd="0" destOrd="0" presId="urn:microsoft.com/office/officeart/2008/layout/LinedList"/>
    <dgm:cxn modelId="{94499879-942B-41C9-93A7-121465469D6F}" srcId="{208C6EA7-35B1-4B4D-B989-1B1EE71868D6}" destId="{ABA334D3-4ED1-4F4C-8C9C-8BD51B7C678D}" srcOrd="4" destOrd="0" parTransId="{B1B2044B-2F7A-42F8-A273-DE8AD895EBB8}" sibTransId="{349EF671-AB6D-4A30-B026-07EA7C75DEF9}"/>
    <dgm:cxn modelId="{10F972A5-5816-4941-AC85-854EE27C565B}" srcId="{208C6EA7-35B1-4B4D-B989-1B1EE71868D6}" destId="{8D2AFBEC-B14D-4089-95DB-15D6E62C9154}" srcOrd="0" destOrd="0" parTransId="{108814B9-F76F-4A26-8260-D9F863CA5F40}" sibTransId="{748E03DF-FE81-437A-B85B-B9B88268C8E9}"/>
    <dgm:cxn modelId="{3BEEE4B2-FF64-43CF-A1F0-B72227FB492A}" type="presOf" srcId="{21A37324-F15E-4629-982C-FFD81FDAB274}" destId="{73387EAD-0ADF-47A8-BB0B-6F7FFE81D4B6}" srcOrd="0" destOrd="0" presId="urn:microsoft.com/office/officeart/2008/layout/LinedList"/>
    <dgm:cxn modelId="{E4539AB3-96F0-4F03-A5AA-E7D339E075CE}" type="presOf" srcId="{731F51CE-48AF-46CD-8689-599AF0C29081}" destId="{7BC0D6CA-8772-45A4-A1EC-CBDF1AAE0F68}" srcOrd="0" destOrd="0" presId="urn:microsoft.com/office/officeart/2008/layout/LinedList"/>
    <dgm:cxn modelId="{000B1CC2-42A7-426D-9736-C6FD93FD26DD}" srcId="{208C6EA7-35B1-4B4D-B989-1B1EE71868D6}" destId="{9C9F9574-C867-44AF-BDAE-B653690A8685}" srcOrd="3" destOrd="0" parTransId="{DE3EAD24-4EF0-4624-B9A7-E6C34EFF332A}" sibTransId="{1CE109C3-7938-4D33-BDAF-8CC79A53F82C}"/>
    <dgm:cxn modelId="{1E47A0D0-7225-404D-A819-6C76C6B16A47}" type="presOf" srcId="{8D2AFBEC-B14D-4089-95DB-15D6E62C9154}" destId="{95468104-6EE7-402F-90B6-F0C41DA20461}" srcOrd="0" destOrd="0" presId="urn:microsoft.com/office/officeart/2008/layout/LinedList"/>
    <dgm:cxn modelId="{04D4FEDD-0CDE-4DE1-A0C9-5DA56A3F46CA}" srcId="{208C6EA7-35B1-4B4D-B989-1B1EE71868D6}" destId="{49C7E874-1E13-4584-9AD3-06CB18B3ADC2}" srcOrd="5" destOrd="0" parTransId="{3F824C1E-9A2A-4B18-B113-4674E68E530A}" sibTransId="{6D546C27-CF59-4188-AEC6-37B64CE5583F}"/>
    <dgm:cxn modelId="{FA6A93EA-CF90-48B2-8408-D01588C53ADC}" type="presOf" srcId="{49C7E874-1E13-4584-9AD3-06CB18B3ADC2}" destId="{7CC4C5EF-FF9B-4F9C-B0C1-FBB6C740A233}" srcOrd="0" destOrd="0" presId="urn:microsoft.com/office/officeart/2008/layout/LinedList"/>
    <dgm:cxn modelId="{D70CE9F8-7122-493E-8ACD-2BA5D237C05E}" type="presOf" srcId="{9C9F9574-C867-44AF-BDAE-B653690A8685}" destId="{CA3F2FF3-A813-45A1-94A2-9912CD4D738D}" srcOrd="0" destOrd="0" presId="urn:microsoft.com/office/officeart/2008/layout/LinedList"/>
    <dgm:cxn modelId="{4CA347F9-9A7F-4A51-A342-3C230CA51AF2}" srcId="{208C6EA7-35B1-4B4D-B989-1B1EE71868D6}" destId="{21A37324-F15E-4629-982C-FFD81FDAB274}" srcOrd="1" destOrd="0" parTransId="{21CD89C4-61B1-44D4-BD8D-FC95DF57C43B}" sibTransId="{23CABAAE-CE6E-4526-8641-0ED974182E7C}"/>
    <dgm:cxn modelId="{DA4B5C21-96A8-4302-92C1-D8316FE718D5}" type="presParOf" srcId="{886A400B-1202-44D9-AF3C-F38DF58D1D26}" destId="{9AD9276B-84ED-481F-AF68-7D20249B47A6}" srcOrd="0" destOrd="0" presId="urn:microsoft.com/office/officeart/2008/layout/LinedList"/>
    <dgm:cxn modelId="{183C4A67-3D4E-4969-811B-EAC9DBCB8F56}" type="presParOf" srcId="{886A400B-1202-44D9-AF3C-F38DF58D1D26}" destId="{6800EBE1-6F5E-4935-B26A-7057B0073E27}" srcOrd="1" destOrd="0" presId="urn:microsoft.com/office/officeart/2008/layout/LinedList"/>
    <dgm:cxn modelId="{C56ADBCE-C53A-4B38-A0D1-EA2C9E061C2C}" type="presParOf" srcId="{6800EBE1-6F5E-4935-B26A-7057B0073E27}" destId="{95468104-6EE7-402F-90B6-F0C41DA20461}" srcOrd="0" destOrd="0" presId="urn:microsoft.com/office/officeart/2008/layout/LinedList"/>
    <dgm:cxn modelId="{883A1AC6-266D-48FB-ADCD-41C340687EF9}" type="presParOf" srcId="{6800EBE1-6F5E-4935-B26A-7057B0073E27}" destId="{8F7AAC96-C74F-4BFE-A5FE-0C269C66E860}" srcOrd="1" destOrd="0" presId="urn:microsoft.com/office/officeart/2008/layout/LinedList"/>
    <dgm:cxn modelId="{D0833B58-BB69-4EAE-ABD3-4A9223641839}" type="presParOf" srcId="{886A400B-1202-44D9-AF3C-F38DF58D1D26}" destId="{5AF4CA66-F8B2-462F-BC22-88224794262C}" srcOrd="2" destOrd="0" presId="urn:microsoft.com/office/officeart/2008/layout/LinedList"/>
    <dgm:cxn modelId="{7BCB0400-609C-4196-862C-B1F9DD210884}" type="presParOf" srcId="{886A400B-1202-44D9-AF3C-F38DF58D1D26}" destId="{3933FD03-A94A-4839-B3FD-DF6356C05B5D}" srcOrd="3" destOrd="0" presId="urn:microsoft.com/office/officeart/2008/layout/LinedList"/>
    <dgm:cxn modelId="{23297283-D84A-4874-BA3C-E6BEE97095BA}" type="presParOf" srcId="{3933FD03-A94A-4839-B3FD-DF6356C05B5D}" destId="{73387EAD-0ADF-47A8-BB0B-6F7FFE81D4B6}" srcOrd="0" destOrd="0" presId="urn:microsoft.com/office/officeart/2008/layout/LinedList"/>
    <dgm:cxn modelId="{F1CA20D3-CF0A-407C-9E46-0DE8B47F2E77}" type="presParOf" srcId="{3933FD03-A94A-4839-B3FD-DF6356C05B5D}" destId="{29F7DBE7-4E04-4488-8E15-7D0789275E21}" srcOrd="1" destOrd="0" presId="urn:microsoft.com/office/officeart/2008/layout/LinedList"/>
    <dgm:cxn modelId="{9EFA2142-449B-42BC-A5CD-C6B50A03862C}" type="presParOf" srcId="{886A400B-1202-44D9-AF3C-F38DF58D1D26}" destId="{C2200BD8-1327-4AA1-A676-7F1416DD9C1F}" srcOrd="4" destOrd="0" presId="urn:microsoft.com/office/officeart/2008/layout/LinedList"/>
    <dgm:cxn modelId="{849FFEA8-2497-430A-8EAF-7470BB8F87EE}" type="presParOf" srcId="{886A400B-1202-44D9-AF3C-F38DF58D1D26}" destId="{D002ABB3-CBDD-42D1-A055-110FE6A888C3}" srcOrd="5" destOrd="0" presId="urn:microsoft.com/office/officeart/2008/layout/LinedList"/>
    <dgm:cxn modelId="{7580C851-9801-4CC0-BED0-334A8DFC0AEC}" type="presParOf" srcId="{D002ABB3-CBDD-42D1-A055-110FE6A888C3}" destId="{7BC0D6CA-8772-45A4-A1EC-CBDF1AAE0F68}" srcOrd="0" destOrd="0" presId="urn:microsoft.com/office/officeart/2008/layout/LinedList"/>
    <dgm:cxn modelId="{84CCCAE7-E2CF-45FB-83A9-658C05D89F16}" type="presParOf" srcId="{D002ABB3-CBDD-42D1-A055-110FE6A888C3}" destId="{3D023B39-1777-43B5-B5C8-5B2DA67B0B00}" srcOrd="1" destOrd="0" presId="urn:microsoft.com/office/officeart/2008/layout/LinedList"/>
    <dgm:cxn modelId="{A928EAF6-D671-4910-8100-013EBDA15810}" type="presParOf" srcId="{886A400B-1202-44D9-AF3C-F38DF58D1D26}" destId="{E04AACC1-587F-4DC9-8AB3-C5847898B387}" srcOrd="6" destOrd="0" presId="urn:microsoft.com/office/officeart/2008/layout/LinedList"/>
    <dgm:cxn modelId="{33A10682-FE05-4D55-8D36-D7393AE77467}" type="presParOf" srcId="{886A400B-1202-44D9-AF3C-F38DF58D1D26}" destId="{7D41609E-624E-4EFC-ABBE-169DC1FB340A}" srcOrd="7" destOrd="0" presId="urn:microsoft.com/office/officeart/2008/layout/LinedList"/>
    <dgm:cxn modelId="{36942D70-17C3-48AC-80DC-FE8E092F2579}" type="presParOf" srcId="{7D41609E-624E-4EFC-ABBE-169DC1FB340A}" destId="{CA3F2FF3-A813-45A1-94A2-9912CD4D738D}" srcOrd="0" destOrd="0" presId="urn:microsoft.com/office/officeart/2008/layout/LinedList"/>
    <dgm:cxn modelId="{5D7F3CA9-58E0-4D02-91C3-5204A5B37381}" type="presParOf" srcId="{7D41609E-624E-4EFC-ABBE-169DC1FB340A}" destId="{BC46D3F8-F9FD-4DEC-AB94-CBAA0008EDB3}" srcOrd="1" destOrd="0" presId="urn:microsoft.com/office/officeart/2008/layout/LinedList"/>
    <dgm:cxn modelId="{52F5153C-68AA-4039-8B0F-514709A82642}" type="presParOf" srcId="{886A400B-1202-44D9-AF3C-F38DF58D1D26}" destId="{282884D6-1ED8-48CA-B1F4-AB99C9BDD7B3}" srcOrd="8" destOrd="0" presId="urn:microsoft.com/office/officeart/2008/layout/LinedList"/>
    <dgm:cxn modelId="{D1F8C94E-069C-418C-92B0-E123AAB02236}" type="presParOf" srcId="{886A400B-1202-44D9-AF3C-F38DF58D1D26}" destId="{53F2250F-6A46-406D-A4E6-D7FEE5CE7179}" srcOrd="9" destOrd="0" presId="urn:microsoft.com/office/officeart/2008/layout/LinedList"/>
    <dgm:cxn modelId="{DAB45015-3DAF-4686-ACE1-F68EC2FBA34C}" type="presParOf" srcId="{53F2250F-6A46-406D-A4E6-D7FEE5CE7179}" destId="{B3B57AE5-2F9D-4A2E-97E4-4C8C43FC71F8}" srcOrd="0" destOrd="0" presId="urn:microsoft.com/office/officeart/2008/layout/LinedList"/>
    <dgm:cxn modelId="{A3F07941-6843-4A71-B5EF-970811051984}" type="presParOf" srcId="{53F2250F-6A46-406D-A4E6-D7FEE5CE7179}" destId="{F99EB64C-C851-4CCD-9E38-8A7B3C708754}" srcOrd="1" destOrd="0" presId="urn:microsoft.com/office/officeart/2008/layout/LinedList"/>
    <dgm:cxn modelId="{D3F528AA-7EFD-4DB6-9686-63A7C9C8FDD7}" type="presParOf" srcId="{886A400B-1202-44D9-AF3C-F38DF58D1D26}" destId="{4F5B1E85-D050-4AA3-B9E1-F6C9075E66A6}" srcOrd="10" destOrd="0" presId="urn:microsoft.com/office/officeart/2008/layout/LinedList"/>
    <dgm:cxn modelId="{61CCCFD0-8B6E-4E36-AFC5-A1BE0BAB8B70}" type="presParOf" srcId="{886A400B-1202-44D9-AF3C-F38DF58D1D26}" destId="{5FD4683A-9799-4D52-A962-D15076FA801D}" srcOrd="11" destOrd="0" presId="urn:microsoft.com/office/officeart/2008/layout/LinedList"/>
    <dgm:cxn modelId="{576FACB9-F905-422F-BCBC-3D25CF2993E7}" type="presParOf" srcId="{5FD4683A-9799-4D52-A962-D15076FA801D}" destId="{7CC4C5EF-FF9B-4F9C-B0C1-FBB6C740A233}" srcOrd="0" destOrd="0" presId="urn:microsoft.com/office/officeart/2008/layout/LinedList"/>
    <dgm:cxn modelId="{0432AD45-7145-419A-89AF-3D550300A7C8}" type="presParOf" srcId="{5FD4683A-9799-4D52-A962-D15076FA801D}" destId="{7D47158D-FF34-4475-8D2D-F9EDBF541E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B017-80E3-4BBD-81CA-54B0F8394FDD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42382-2D2A-452D-A3A4-C511385537CA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D7C8-EE0D-4C35-8CBD-BD67CC9FA9A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500" b="0" i="0" kern="1200"/>
            <a:t>The design process.</a:t>
          </a:r>
          <a:endParaRPr lang="en-US" sz="2500" kern="1200"/>
        </a:p>
      </dsp:txBody>
      <dsp:txXfrm>
        <a:off x="77216" y="2624638"/>
        <a:ext cx="3206250" cy="720000"/>
      </dsp:txXfrm>
    </dsp:sp>
    <dsp:sp modelId="{0625246F-950D-4AD1-A8D9-7B7E3A9FDF81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98B57-6091-42DB-98F1-777FFD4BAAF3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0D981-DABD-42FA-8A26-BD6A76ABA902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500" b="0" i="0" kern="1200"/>
            <a:t>The website and its features.</a:t>
          </a:r>
          <a:endParaRPr lang="en-US" sz="2500" kern="1200"/>
        </a:p>
      </dsp:txBody>
      <dsp:txXfrm>
        <a:off x="3844559" y="2624638"/>
        <a:ext cx="3206250" cy="720000"/>
      </dsp:txXfrm>
    </dsp:sp>
    <dsp:sp modelId="{4C3FCFA5-D823-419D-9336-CB18E5806880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A76DE-AB12-4D38-AFFE-EEAC9563F561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2D99-2852-4A42-A6C5-6D9458D4DB2F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500" b="0" i="0" kern="1200"/>
            <a:t>Project review.</a:t>
          </a:r>
          <a:endParaRPr lang="en-US" sz="25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276B-84ED-481F-AF68-7D20249B47A6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468104-6EE7-402F-90B6-F0C41DA20461}">
      <dsp:nvSpPr>
        <dsp:cNvPr id="0" name=""/>
        <dsp:cNvSpPr/>
      </dsp:nvSpPr>
      <dsp:spPr>
        <a:xfrm>
          <a:off x="0" y="2232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Navigation menu</a:t>
          </a:r>
          <a:endParaRPr lang="en-US" sz="3500" kern="1200"/>
        </a:p>
      </dsp:txBody>
      <dsp:txXfrm>
        <a:off x="0" y="2232"/>
        <a:ext cx="6496050" cy="761255"/>
      </dsp:txXfrm>
    </dsp:sp>
    <dsp:sp modelId="{5AF4CA66-F8B2-462F-BC22-88224794262C}">
      <dsp:nvSpPr>
        <dsp:cNvPr id="0" name=""/>
        <dsp:cNvSpPr/>
      </dsp:nvSpPr>
      <dsp:spPr>
        <a:xfrm>
          <a:off x="0" y="7634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270963"/>
                <a:satOff val="-1326"/>
                <a:lumOff val="745"/>
                <a:alphaOff val="0"/>
                <a:tint val="98000"/>
                <a:lumMod val="114000"/>
              </a:schemeClr>
            </a:gs>
            <a:gs pos="100000">
              <a:schemeClr val="accent2">
                <a:hueOff val="270963"/>
                <a:satOff val="-1326"/>
                <a:lumOff val="74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87EAD-0ADF-47A8-BB0B-6F7FFE81D4B6}">
      <dsp:nvSpPr>
        <dsp:cNvPr id="0" name=""/>
        <dsp:cNvSpPr/>
      </dsp:nvSpPr>
      <dsp:spPr>
        <a:xfrm>
          <a:off x="0" y="763488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Headings</a:t>
          </a:r>
          <a:endParaRPr lang="en-US" sz="3500" kern="1200"/>
        </a:p>
      </dsp:txBody>
      <dsp:txXfrm>
        <a:off x="0" y="763488"/>
        <a:ext cx="6496050" cy="761255"/>
      </dsp:txXfrm>
    </dsp:sp>
    <dsp:sp modelId="{C2200BD8-1327-4AA1-A676-7F1416DD9C1F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541926"/>
                <a:satOff val="-2653"/>
                <a:lumOff val="1490"/>
                <a:alphaOff val="0"/>
                <a:tint val="98000"/>
                <a:lumMod val="114000"/>
              </a:schemeClr>
            </a:gs>
            <a:gs pos="100000">
              <a:schemeClr val="accent2">
                <a:hueOff val="541926"/>
                <a:satOff val="-2653"/>
                <a:lumOff val="149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0D6CA-8772-45A4-A1EC-CBDF1AAE0F68}">
      <dsp:nvSpPr>
        <dsp:cNvPr id="0" name=""/>
        <dsp:cNvSpPr/>
      </dsp:nvSpPr>
      <dsp:spPr>
        <a:xfrm>
          <a:off x="0" y="1524744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Legible font type</a:t>
          </a:r>
          <a:endParaRPr lang="en-US" sz="3500" kern="1200"/>
        </a:p>
      </dsp:txBody>
      <dsp:txXfrm>
        <a:off x="0" y="1524744"/>
        <a:ext cx="6496050" cy="761255"/>
      </dsp:txXfrm>
    </dsp:sp>
    <dsp:sp modelId="{E04AACC1-587F-4DC9-8AB3-C5847898B387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812888"/>
                <a:satOff val="-3979"/>
                <a:lumOff val="2235"/>
                <a:alphaOff val="0"/>
                <a:tint val="98000"/>
                <a:lumMod val="114000"/>
              </a:schemeClr>
            </a:gs>
            <a:gs pos="100000">
              <a:schemeClr val="accent2">
                <a:hueOff val="812888"/>
                <a:satOff val="-3979"/>
                <a:lumOff val="223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3F2FF3-A813-45A1-94A2-9912CD4D738D}">
      <dsp:nvSpPr>
        <dsp:cNvPr id="0" name=""/>
        <dsp:cNvSpPr/>
      </dsp:nvSpPr>
      <dsp:spPr>
        <a:xfrm>
          <a:off x="0" y="2286000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Images/icons</a:t>
          </a:r>
          <a:endParaRPr lang="en-US" sz="3500" kern="1200"/>
        </a:p>
      </dsp:txBody>
      <dsp:txXfrm>
        <a:off x="0" y="2286000"/>
        <a:ext cx="6496050" cy="761255"/>
      </dsp:txXfrm>
    </dsp:sp>
    <dsp:sp modelId="{282884D6-1ED8-48CA-B1F4-AB99C9BDD7B3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083851"/>
                <a:satOff val="-5306"/>
                <a:lumOff val="2980"/>
                <a:alphaOff val="0"/>
                <a:tint val="98000"/>
                <a:lumMod val="114000"/>
              </a:schemeClr>
            </a:gs>
            <a:gs pos="100000">
              <a:schemeClr val="accent2">
                <a:hueOff val="1083851"/>
                <a:satOff val="-5306"/>
                <a:lumOff val="298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57AE5-2F9D-4A2E-97E4-4C8C43FC71F8}">
      <dsp:nvSpPr>
        <dsp:cNvPr id="0" name=""/>
        <dsp:cNvSpPr/>
      </dsp:nvSpPr>
      <dsp:spPr>
        <a:xfrm>
          <a:off x="0" y="3047255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Links</a:t>
          </a:r>
          <a:endParaRPr lang="en-US" sz="3500" kern="1200"/>
        </a:p>
      </dsp:txBody>
      <dsp:txXfrm>
        <a:off x="0" y="3047255"/>
        <a:ext cx="6496050" cy="761255"/>
      </dsp:txXfrm>
    </dsp:sp>
    <dsp:sp modelId="{4F5B1E85-D050-4AA3-B9E1-F6C9075E66A6}">
      <dsp:nvSpPr>
        <dsp:cNvPr id="0" name=""/>
        <dsp:cNvSpPr/>
      </dsp:nvSpPr>
      <dsp:spPr>
        <a:xfrm>
          <a:off x="0" y="38085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4C5EF-FF9B-4F9C-B0C1-FBB6C740A233}">
      <dsp:nvSpPr>
        <dsp:cNvPr id="0" name=""/>
        <dsp:cNvSpPr/>
      </dsp:nvSpPr>
      <dsp:spPr>
        <a:xfrm>
          <a:off x="0" y="3808511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b="0" i="0" kern="1200"/>
            <a:t>Responsive design</a:t>
          </a:r>
          <a:endParaRPr lang="en-US" sz="3500" kern="1200"/>
        </a:p>
      </dsp:txBody>
      <dsp:txXfrm>
        <a:off x="0" y="3808511"/>
        <a:ext cx="6496050" cy="76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2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6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20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84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8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86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1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9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5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79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8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6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3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7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D67F38-3C91-48CD-95ED-6940BCBBD6AD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D77F-7C03-414A-A513-ACA395D4E3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89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457E-B208-4747-8094-08E21AE4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My 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4C04-AECC-4BA0-BD17-3A00609E1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shao </a:t>
            </a:r>
            <a:r>
              <a:rPr lang="en-AU" dirty="0" err="1"/>
              <a:t>yee</a:t>
            </a:r>
            <a:r>
              <a:rPr lang="en-AU" dirty="0"/>
              <a:t> ng (</a:t>
            </a:r>
            <a:r>
              <a:rPr lang="en-AU" dirty="0" err="1"/>
              <a:t>yee</a:t>
            </a:r>
            <a:r>
              <a:rPr lang="en-AU" dirty="0"/>
              <a:t>)</a:t>
            </a:r>
          </a:p>
          <a:p>
            <a:r>
              <a:rPr lang="en-AU" dirty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146255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A7B1B-6829-48E7-9B57-87CFC7F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EBEBEB"/>
                </a:solidFill>
              </a:rPr>
              <a:t>My Portfolio Website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E460DF-4218-45CD-9ED5-A661AFF0D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6242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50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3A1A0E-E02D-4D52-80D5-9E694A88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0" y="643467"/>
            <a:ext cx="71133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2C80A-416D-4636-8D79-3BAA0870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Wireframes (Balsamiq)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BA05C-ED48-4023-A614-BF74335D4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46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09006-8986-483C-A153-69C3278294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7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737D2-F5E2-4BF6-935E-3A12D4585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r="-2" b="8377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3150B-9FD7-4803-A79E-9F8FF0A9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4F5FF7-F829-4D52-B79E-1D4F1BAB1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7532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6AEB0-7546-4CBD-99A1-9F35EBC58A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 r="-2" b="13077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8C3CD-C787-48EB-A049-436C8142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3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2C081-72CC-44B9-A86F-F7725B4408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2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14C72-5D4E-49D0-8FB0-DFFA68878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" r="-2" b="13892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E0B1-581F-416B-8DB2-1A7A1FA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F6F355-BE7C-49E1-B261-707849B5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64" y="643467"/>
            <a:ext cx="6190072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17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9F22-2F5F-4DFF-968B-0A7A95C9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Website Components</a:t>
            </a:r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66EC3AFF-9E74-4150-8BF6-D3AB45EF0361}"/>
              </a:ext>
            </a:extLst>
          </p:cNvPr>
          <p:cNvGraphicFramePr/>
          <p:nvPr/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09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 Portfolio Website</vt:lpstr>
      <vt:lpstr>My Portfolio Website</vt:lpstr>
      <vt:lpstr>PowerPoint Presentation</vt:lpstr>
      <vt:lpstr>Wireframes (Balsamiq)</vt:lpstr>
      <vt:lpstr>PowerPoint Presentation</vt:lpstr>
      <vt:lpstr>PowerPoint Presentation</vt:lpstr>
      <vt:lpstr>PowerPoint Presentation</vt:lpstr>
      <vt:lpstr>PowerPoint Presentation</vt:lpstr>
      <vt:lpstr>Website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Website</dc:title>
  <dc:creator>Shao Yee Ng</dc:creator>
  <cp:lastModifiedBy>Shao Yee Ng</cp:lastModifiedBy>
  <cp:revision>1</cp:revision>
  <dcterms:created xsi:type="dcterms:W3CDTF">2020-08-31T11:45:07Z</dcterms:created>
  <dcterms:modified xsi:type="dcterms:W3CDTF">2020-08-31T11:46:20Z</dcterms:modified>
</cp:coreProperties>
</file>