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5" r:id="rId2"/>
    <p:sldId id="268" r:id="rId3"/>
    <p:sldId id="270" r:id="rId4"/>
    <p:sldId id="278" r:id="rId5"/>
    <p:sldId id="272" r:id="rId6"/>
    <p:sldId id="273" r:id="rId7"/>
    <p:sldId id="275" r:id="rId8"/>
    <p:sldId id="276" r:id="rId9"/>
    <p:sldId id="27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B8D583-0499-42A2-82A3-3885EDF220E9}" v="20" dt="2020-09-03T01:56:25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273" autoAdjust="0"/>
  </p:normalViewPr>
  <p:slideViewPr>
    <p:cSldViewPr snapToGrid="0">
      <p:cViewPr varScale="1">
        <p:scale>
          <a:sx n="52" d="100"/>
          <a:sy n="52" d="100"/>
        </p:scale>
        <p:origin x="508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o Yee Ng" userId="0aa19361c50ab943" providerId="LiveId" clId="{33B8D583-0499-42A2-82A3-3885EDF220E9}"/>
    <pc:docChg chg="custSel mod addSld delSld modSld">
      <pc:chgData name="Shao Yee Ng" userId="0aa19361c50ab943" providerId="LiveId" clId="{33B8D583-0499-42A2-82A3-3885EDF220E9}" dt="2020-09-03T01:56:40.308" v="5531" actId="47"/>
      <pc:docMkLst>
        <pc:docMk/>
      </pc:docMkLst>
      <pc:sldChg chg="del">
        <pc:chgData name="Shao Yee Ng" userId="0aa19361c50ab943" providerId="LiveId" clId="{33B8D583-0499-42A2-82A3-3885EDF220E9}" dt="2020-09-01T01:26:16.297" v="65" actId="47"/>
        <pc:sldMkLst>
          <pc:docMk/>
          <pc:sldMk cId="1462550858" sldId="256"/>
        </pc:sldMkLst>
      </pc:sldChg>
      <pc:sldChg chg="del">
        <pc:chgData name="Shao Yee Ng" userId="0aa19361c50ab943" providerId="LiveId" clId="{33B8D583-0499-42A2-82A3-3885EDF220E9}" dt="2020-09-01T01:39:58.980" v="155" actId="47"/>
        <pc:sldMkLst>
          <pc:docMk/>
          <pc:sldMk cId="1162502344" sldId="257"/>
        </pc:sldMkLst>
      </pc:sldChg>
      <pc:sldChg chg="del">
        <pc:chgData name="Shao Yee Ng" userId="0aa19361c50ab943" providerId="LiveId" clId="{33B8D583-0499-42A2-82A3-3885EDF220E9}" dt="2020-09-01T01:40:02.916" v="157" actId="47"/>
        <pc:sldMkLst>
          <pc:docMk/>
          <pc:sldMk cId="2543463641" sldId="258"/>
        </pc:sldMkLst>
      </pc:sldChg>
      <pc:sldChg chg="del">
        <pc:chgData name="Shao Yee Ng" userId="0aa19361c50ab943" providerId="LiveId" clId="{33B8D583-0499-42A2-82A3-3885EDF220E9}" dt="2020-09-01T01:40:03.811" v="158" actId="47"/>
        <pc:sldMkLst>
          <pc:docMk/>
          <pc:sldMk cId="3318440182" sldId="259"/>
        </pc:sldMkLst>
      </pc:sldChg>
      <pc:sldChg chg="del">
        <pc:chgData name="Shao Yee Ng" userId="0aa19361c50ab943" providerId="LiveId" clId="{33B8D583-0499-42A2-82A3-3885EDF220E9}" dt="2020-09-01T01:40:04.499" v="159" actId="47"/>
        <pc:sldMkLst>
          <pc:docMk/>
          <pc:sldMk cId="2177631018" sldId="260"/>
        </pc:sldMkLst>
      </pc:sldChg>
      <pc:sldChg chg="del">
        <pc:chgData name="Shao Yee Ng" userId="0aa19361c50ab943" providerId="LiveId" clId="{33B8D583-0499-42A2-82A3-3885EDF220E9}" dt="2020-09-01T01:40:05.160" v="160" actId="47"/>
        <pc:sldMkLst>
          <pc:docMk/>
          <pc:sldMk cId="764977164" sldId="261"/>
        </pc:sldMkLst>
      </pc:sldChg>
      <pc:sldChg chg="del">
        <pc:chgData name="Shao Yee Ng" userId="0aa19361c50ab943" providerId="LiveId" clId="{33B8D583-0499-42A2-82A3-3885EDF220E9}" dt="2020-09-01T01:40:06.115" v="161" actId="47"/>
        <pc:sldMkLst>
          <pc:docMk/>
          <pc:sldMk cId="2641173195" sldId="262"/>
        </pc:sldMkLst>
      </pc:sldChg>
      <pc:sldChg chg="addSp delSp modSp del mod">
        <pc:chgData name="Shao Yee Ng" userId="0aa19361c50ab943" providerId="LiveId" clId="{33B8D583-0499-42A2-82A3-3885EDF220E9}" dt="2020-09-01T01:40:00.026" v="156" actId="47"/>
        <pc:sldMkLst>
          <pc:docMk/>
          <pc:sldMk cId="3821587877" sldId="263"/>
        </pc:sldMkLst>
        <pc:spChg chg="add mod">
          <ac:chgData name="Shao Yee Ng" userId="0aa19361c50ab943" providerId="LiveId" clId="{33B8D583-0499-42A2-82A3-3885EDF220E9}" dt="2020-09-01T01:39:15.247" v="148" actId="21"/>
          <ac:spMkLst>
            <pc:docMk/>
            <pc:sldMk cId="3821587877" sldId="263"/>
            <ac:spMk id="3" creationId="{CF1537FC-5E75-4AE4-A5C5-92611365CC21}"/>
          </ac:spMkLst>
        </pc:spChg>
        <pc:picChg chg="del">
          <ac:chgData name="Shao Yee Ng" userId="0aa19361c50ab943" providerId="LiveId" clId="{33B8D583-0499-42A2-82A3-3885EDF220E9}" dt="2020-09-01T01:39:15.247" v="148" actId="21"/>
          <ac:picMkLst>
            <pc:docMk/>
            <pc:sldMk cId="3821587877" sldId="263"/>
            <ac:picMk id="5" creationId="{1C3A1A0E-E02D-4D52-80D5-9E694A88831B}"/>
          </ac:picMkLst>
        </pc:picChg>
      </pc:sldChg>
      <pc:sldChg chg="del">
        <pc:chgData name="Shao Yee Ng" userId="0aa19361c50ab943" providerId="LiveId" clId="{33B8D583-0499-42A2-82A3-3885EDF220E9}" dt="2020-09-01T01:47:16.113" v="310" actId="47"/>
        <pc:sldMkLst>
          <pc:docMk/>
          <pc:sldMk cId="1389097660" sldId="264"/>
        </pc:sldMkLst>
      </pc:sldChg>
      <pc:sldChg chg="modSp new mod modNotesTx">
        <pc:chgData name="Shao Yee Ng" userId="0aa19361c50ab943" providerId="LiveId" clId="{33B8D583-0499-42A2-82A3-3885EDF220E9}" dt="2020-09-03T01:26:29.894" v="5514" actId="20577"/>
        <pc:sldMkLst>
          <pc:docMk/>
          <pc:sldMk cId="3170187823" sldId="265"/>
        </pc:sldMkLst>
        <pc:spChg chg="mod">
          <ac:chgData name="Shao Yee Ng" userId="0aa19361c50ab943" providerId="LiveId" clId="{33B8D583-0499-42A2-82A3-3885EDF220E9}" dt="2020-09-01T01:25:38.431" v="20" actId="20577"/>
          <ac:spMkLst>
            <pc:docMk/>
            <pc:sldMk cId="3170187823" sldId="265"/>
            <ac:spMk id="2" creationId="{4B731CA4-6E0D-4230-A6C0-D4A587E9F207}"/>
          </ac:spMkLst>
        </pc:spChg>
        <pc:spChg chg="mod">
          <ac:chgData name="Shao Yee Ng" userId="0aa19361c50ab943" providerId="LiveId" clId="{33B8D583-0499-42A2-82A3-3885EDF220E9}" dt="2020-09-01T01:26:01.889" v="64" actId="20577"/>
          <ac:spMkLst>
            <pc:docMk/>
            <pc:sldMk cId="3170187823" sldId="265"/>
            <ac:spMk id="3" creationId="{EB28A075-B39E-4FF8-AEF7-0060D4602F3A}"/>
          </ac:spMkLst>
        </pc:spChg>
      </pc:sldChg>
      <pc:sldChg chg="new del">
        <pc:chgData name="Shao Yee Ng" userId="0aa19361c50ab943" providerId="LiveId" clId="{33B8D583-0499-42A2-82A3-3885EDF220E9}" dt="2020-09-01T01:39:54.397" v="154" actId="47"/>
        <pc:sldMkLst>
          <pc:docMk/>
          <pc:sldMk cId="2058779625" sldId="266"/>
        </pc:sldMkLst>
      </pc:sldChg>
      <pc:sldChg chg="new del">
        <pc:chgData name="Shao Yee Ng" userId="0aa19361c50ab943" providerId="LiveId" clId="{33B8D583-0499-42A2-82A3-3885EDF220E9}" dt="2020-09-01T01:39:53.294" v="153" actId="47"/>
        <pc:sldMkLst>
          <pc:docMk/>
          <pc:sldMk cId="2626564996" sldId="267"/>
        </pc:sldMkLst>
      </pc:sldChg>
      <pc:sldChg chg="addSp delSp modSp new mod setBg modNotesTx">
        <pc:chgData name="Shao Yee Ng" userId="0aa19361c50ab943" providerId="LiveId" clId="{33B8D583-0499-42A2-82A3-3885EDF220E9}" dt="2020-09-03T01:26:32.291" v="5515" actId="20577"/>
        <pc:sldMkLst>
          <pc:docMk/>
          <pc:sldMk cId="3911061869" sldId="268"/>
        </pc:sldMkLst>
        <pc:spChg chg="mod ord">
          <ac:chgData name="Shao Yee Ng" userId="0aa19361c50ab943" providerId="LiveId" clId="{33B8D583-0499-42A2-82A3-3885EDF220E9}" dt="2020-09-01T01:32:10.803" v="94" actId="26606"/>
          <ac:spMkLst>
            <pc:docMk/>
            <pc:sldMk cId="3911061869" sldId="268"/>
            <ac:spMk id="2" creationId="{98C568FA-7B80-4EF6-9106-AAC7A88A0651}"/>
          </ac:spMkLst>
        </pc:spChg>
        <pc:spChg chg="del">
          <ac:chgData name="Shao Yee Ng" userId="0aa19361c50ab943" providerId="LiveId" clId="{33B8D583-0499-42A2-82A3-3885EDF220E9}" dt="2020-09-01T01:31:16.795" v="88"/>
          <ac:spMkLst>
            <pc:docMk/>
            <pc:sldMk cId="3911061869" sldId="268"/>
            <ac:spMk id="3" creationId="{499427E1-CD3D-46BD-9404-688AED416464}"/>
          </ac:spMkLst>
        </pc:spChg>
        <pc:spChg chg="del">
          <ac:chgData name="Shao Yee Ng" userId="0aa19361c50ab943" providerId="LiveId" clId="{33B8D583-0499-42A2-82A3-3885EDF220E9}" dt="2020-09-01T01:31:41.408" v="91"/>
          <ac:spMkLst>
            <pc:docMk/>
            <pc:sldMk cId="3911061869" sldId="268"/>
            <ac:spMk id="4" creationId="{F987E0B1-CF9B-4E50-A566-853D5D1C6518}"/>
          </ac:spMkLst>
        </pc:spChg>
        <pc:spChg chg="add">
          <ac:chgData name="Shao Yee Ng" userId="0aa19361c50ab943" providerId="LiveId" clId="{33B8D583-0499-42A2-82A3-3885EDF220E9}" dt="2020-09-01T01:32:10.803" v="94" actId="26606"/>
          <ac:spMkLst>
            <pc:docMk/>
            <pc:sldMk cId="3911061869" sldId="268"/>
            <ac:spMk id="17" creationId="{DAD27A50-88D7-4E2A-8488-F2879768AF35}"/>
          </ac:spMkLst>
        </pc:spChg>
        <pc:spChg chg="add">
          <ac:chgData name="Shao Yee Ng" userId="0aa19361c50ab943" providerId="LiveId" clId="{33B8D583-0499-42A2-82A3-3885EDF220E9}" dt="2020-09-01T01:32:10.803" v="94" actId="26606"/>
          <ac:spMkLst>
            <pc:docMk/>
            <pc:sldMk cId="3911061869" sldId="268"/>
            <ac:spMk id="23" creationId="{7C704F0F-1CD8-4DC1-AEE9-225958232415}"/>
          </ac:spMkLst>
        </pc:spChg>
        <pc:spChg chg="add">
          <ac:chgData name="Shao Yee Ng" userId="0aa19361c50ab943" providerId="LiveId" clId="{33B8D583-0499-42A2-82A3-3885EDF220E9}" dt="2020-09-01T01:32:10.803" v="94" actId="26606"/>
          <ac:spMkLst>
            <pc:docMk/>
            <pc:sldMk cId="3911061869" sldId="268"/>
            <ac:spMk id="25" creationId="{E4F17063-EDA4-417B-946F-BA357F3B390D}"/>
          </ac:spMkLst>
        </pc:spChg>
        <pc:spChg chg="add">
          <ac:chgData name="Shao Yee Ng" userId="0aa19361c50ab943" providerId="LiveId" clId="{33B8D583-0499-42A2-82A3-3885EDF220E9}" dt="2020-09-01T01:32:10.803" v="94" actId="26606"/>
          <ac:spMkLst>
            <pc:docMk/>
            <pc:sldMk cId="3911061869" sldId="268"/>
            <ac:spMk id="27" creationId="{D36F3EEA-55D4-4677-80E7-92D00B8F343B}"/>
          </ac:spMkLst>
        </pc:spChg>
        <pc:picChg chg="add mod">
          <ac:chgData name="Shao Yee Ng" userId="0aa19361c50ab943" providerId="LiveId" clId="{33B8D583-0499-42A2-82A3-3885EDF220E9}" dt="2020-09-01T01:32:10.803" v="94" actId="26606"/>
          <ac:picMkLst>
            <pc:docMk/>
            <pc:sldMk cId="3911061869" sldId="268"/>
            <ac:picMk id="6" creationId="{1B9A29F0-9570-426C-BFCE-A8D8E0576111}"/>
          </ac:picMkLst>
        </pc:picChg>
        <pc:picChg chg="add mod">
          <ac:chgData name="Shao Yee Ng" userId="0aa19361c50ab943" providerId="LiveId" clId="{33B8D583-0499-42A2-82A3-3885EDF220E9}" dt="2020-09-01T01:32:10.803" v="94" actId="26606"/>
          <ac:picMkLst>
            <pc:docMk/>
            <pc:sldMk cId="3911061869" sldId="268"/>
            <ac:picMk id="8" creationId="{47E1D43A-F210-4BDC-9139-458F2B840910}"/>
          </ac:picMkLst>
        </pc:picChg>
        <pc:picChg chg="add">
          <ac:chgData name="Shao Yee Ng" userId="0aa19361c50ab943" providerId="LiveId" clId="{33B8D583-0499-42A2-82A3-3885EDF220E9}" dt="2020-09-01T01:32:10.803" v="94" actId="26606"/>
          <ac:picMkLst>
            <pc:docMk/>
            <pc:sldMk cId="3911061869" sldId="268"/>
            <ac:picMk id="13" creationId="{94DDC893-E5EF-4CDE-B040-BA5B53AADD78}"/>
          </ac:picMkLst>
        </pc:picChg>
        <pc:picChg chg="add">
          <ac:chgData name="Shao Yee Ng" userId="0aa19361c50ab943" providerId="LiveId" clId="{33B8D583-0499-42A2-82A3-3885EDF220E9}" dt="2020-09-01T01:32:10.803" v="94" actId="26606"/>
          <ac:picMkLst>
            <pc:docMk/>
            <pc:sldMk cId="3911061869" sldId="268"/>
            <ac:picMk id="15" creationId="{85F1A06D-D369-4974-8208-56120C5E7A97}"/>
          </ac:picMkLst>
        </pc:picChg>
        <pc:picChg chg="add">
          <ac:chgData name="Shao Yee Ng" userId="0aa19361c50ab943" providerId="LiveId" clId="{33B8D583-0499-42A2-82A3-3885EDF220E9}" dt="2020-09-01T01:32:10.803" v="94" actId="26606"/>
          <ac:picMkLst>
            <pc:docMk/>
            <pc:sldMk cId="3911061869" sldId="268"/>
            <ac:picMk id="19" creationId="{A47C6ACD-2325-48C6-B9F3-C21563A05EA5}"/>
          </ac:picMkLst>
        </pc:picChg>
        <pc:picChg chg="add">
          <ac:chgData name="Shao Yee Ng" userId="0aa19361c50ab943" providerId="LiveId" clId="{33B8D583-0499-42A2-82A3-3885EDF220E9}" dt="2020-09-01T01:32:10.803" v="94" actId="26606"/>
          <ac:picMkLst>
            <pc:docMk/>
            <pc:sldMk cId="3911061869" sldId="268"/>
            <ac:picMk id="21" creationId="{1081DF83-4F35-4560-87E6-0DE8AAAC33DB}"/>
          </ac:picMkLst>
        </pc:picChg>
      </pc:sldChg>
      <pc:sldChg chg="addSp delSp modSp new del mod">
        <pc:chgData name="Shao Yee Ng" userId="0aa19361c50ab943" providerId="LiveId" clId="{33B8D583-0499-42A2-82A3-3885EDF220E9}" dt="2020-09-01T01:35:04.384" v="116" actId="47"/>
        <pc:sldMkLst>
          <pc:docMk/>
          <pc:sldMk cId="3257606931" sldId="269"/>
        </pc:sldMkLst>
        <pc:spChg chg="mod">
          <ac:chgData name="Shao Yee Ng" userId="0aa19361c50ab943" providerId="LiveId" clId="{33B8D583-0499-42A2-82A3-3885EDF220E9}" dt="2020-09-01T01:33:27.868" v="107"/>
          <ac:spMkLst>
            <pc:docMk/>
            <pc:sldMk cId="3257606931" sldId="269"/>
            <ac:spMk id="2" creationId="{4BC16802-A1E8-4CCD-855D-7687006D076B}"/>
          </ac:spMkLst>
        </pc:spChg>
        <pc:spChg chg="del">
          <ac:chgData name="Shao Yee Ng" userId="0aa19361c50ab943" providerId="LiveId" clId="{33B8D583-0499-42A2-82A3-3885EDF220E9}" dt="2020-09-01T01:33:09.938" v="101"/>
          <ac:spMkLst>
            <pc:docMk/>
            <pc:sldMk cId="3257606931" sldId="269"/>
            <ac:spMk id="3" creationId="{71004570-AAB1-4AEF-85D4-47C1DCAA6CA1}"/>
          </ac:spMkLst>
        </pc:spChg>
        <pc:spChg chg="del">
          <ac:chgData name="Shao Yee Ng" userId="0aa19361c50ab943" providerId="LiveId" clId="{33B8D583-0499-42A2-82A3-3885EDF220E9}" dt="2020-09-01T01:33:19.989" v="104"/>
          <ac:spMkLst>
            <pc:docMk/>
            <pc:sldMk cId="3257606931" sldId="269"/>
            <ac:spMk id="4" creationId="{BC376C0C-EB8F-4065-A1B2-750C585A4278}"/>
          </ac:spMkLst>
        </pc:spChg>
        <pc:picChg chg="add mod">
          <ac:chgData name="Shao Yee Ng" userId="0aa19361c50ab943" providerId="LiveId" clId="{33B8D583-0499-42A2-82A3-3885EDF220E9}" dt="2020-09-01T01:33:11.528" v="103" actId="962"/>
          <ac:picMkLst>
            <pc:docMk/>
            <pc:sldMk cId="3257606931" sldId="269"/>
            <ac:picMk id="6" creationId="{BF12576E-7BDB-46B6-8B88-7B8C49B5046D}"/>
          </ac:picMkLst>
        </pc:picChg>
        <pc:picChg chg="add mod">
          <ac:chgData name="Shao Yee Ng" userId="0aa19361c50ab943" providerId="LiveId" clId="{33B8D583-0499-42A2-82A3-3885EDF220E9}" dt="2020-09-01T01:33:21.577" v="106" actId="962"/>
          <ac:picMkLst>
            <pc:docMk/>
            <pc:sldMk cId="3257606931" sldId="269"/>
            <ac:picMk id="8" creationId="{46FFE574-DC51-4186-86B1-EBF1FA87688C}"/>
          </ac:picMkLst>
        </pc:picChg>
      </pc:sldChg>
      <pc:sldChg chg="addSp delSp modSp add mod setBg modNotesTx">
        <pc:chgData name="Shao Yee Ng" userId="0aa19361c50ab943" providerId="LiveId" clId="{33B8D583-0499-42A2-82A3-3885EDF220E9}" dt="2020-09-03T01:26:34.678" v="5516" actId="20577"/>
        <pc:sldMkLst>
          <pc:docMk/>
          <pc:sldMk cId="2086469871" sldId="270"/>
        </pc:sldMkLst>
        <pc:spChg chg="mod ord">
          <ac:chgData name="Shao Yee Ng" userId="0aa19361c50ab943" providerId="LiveId" clId="{33B8D583-0499-42A2-82A3-3885EDF220E9}" dt="2020-09-01T01:34:51.843" v="115" actId="26606"/>
          <ac:spMkLst>
            <pc:docMk/>
            <pc:sldMk cId="2086469871" sldId="270"/>
            <ac:spMk id="2" creationId="{4BC16802-A1E8-4CCD-855D-7687006D076B}"/>
          </ac:spMkLst>
        </pc:spChg>
        <pc:spChg chg="del">
          <ac:chgData name="Shao Yee Ng" userId="0aa19361c50ab943" providerId="LiveId" clId="{33B8D583-0499-42A2-82A3-3885EDF220E9}" dt="2020-09-01T01:34:35.977" v="109"/>
          <ac:spMkLst>
            <pc:docMk/>
            <pc:sldMk cId="2086469871" sldId="270"/>
            <ac:spMk id="3" creationId="{71004570-AAB1-4AEF-85D4-47C1DCAA6CA1}"/>
          </ac:spMkLst>
        </pc:spChg>
        <pc:spChg chg="del">
          <ac:chgData name="Shao Yee Ng" userId="0aa19361c50ab943" providerId="LiveId" clId="{33B8D583-0499-42A2-82A3-3885EDF220E9}" dt="2020-09-01T01:34:48.166" v="112"/>
          <ac:spMkLst>
            <pc:docMk/>
            <pc:sldMk cId="2086469871" sldId="270"/>
            <ac:spMk id="4" creationId="{BC376C0C-EB8F-4065-A1B2-750C585A4278}"/>
          </ac:spMkLst>
        </pc:spChg>
        <pc:spChg chg="add">
          <ac:chgData name="Shao Yee Ng" userId="0aa19361c50ab943" providerId="LiveId" clId="{33B8D583-0499-42A2-82A3-3885EDF220E9}" dt="2020-09-01T01:34:51.843" v="115" actId="26606"/>
          <ac:spMkLst>
            <pc:docMk/>
            <pc:sldMk cId="2086469871" sldId="270"/>
            <ac:spMk id="17" creationId="{DAD27A50-88D7-4E2A-8488-F2879768AF35}"/>
          </ac:spMkLst>
        </pc:spChg>
        <pc:spChg chg="add">
          <ac:chgData name="Shao Yee Ng" userId="0aa19361c50ab943" providerId="LiveId" clId="{33B8D583-0499-42A2-82A3-3885EDF220E9}" dt="2020-09-01T01:34:51.843" v="115" actId="26606"/>
          <ac:spMkLst>
            <pc:docMk/>
            <pc:sldMk cId="2086469871" sldId="270"/>
            <ac:spMk id="23" creationId="{7C704F0F-1CD8-4DC1-AEE9-225958232415}"/>
          </ac:spMkLst>
        </pc:spChg>
        <pc:spChg chg="add">
          <ac:chgData name="Shao Yee Ng" userId="0aa19361c50ab943" providerId="LiveId" clId="{33B8D583-0499-42A2-82A3-3885EDF220E9}" dt="2020-09-01T01:34:51.843" v="115" actId="26606"/>
          <ac:spMkLst>
            <pc:docMk/>
            <pc:sldMk cId="2086469871" sldId="270"/>
            <ac:spMk id="25" creationId="{E4F17063-EDA4-417B-946F-BA357F3B390D}"/>
          </ac:spMkLst>
        </pc:spChg>
        <pc:spChg chg="add">
          <ac:chgData name="Shao Yee Ng" userId="0aa19361c50ab943" providerId="LiveId" clId="{33B8D583-0499-42A2-82A3-3885EDF220E9}" dt="2020-09-01T01:34:51.843" v="115" actId="26606"/>
          <ac:spMkLst>
            <pc:docMk/>
            <pc:sldMk cId="2086469871" sldId="270"/>
            <ac:spMk id="27" creationId="{D36F3EEA-55D4-4677-80E7-92D00B8F343B}"/>
          </ac:spMkLst>
        </pc:spChg>
        <pc:picChg chg="add mod">
          <ac:chgData name="Shao Yee Ng" userId="0aa19361c50ab943" providerId="LiveId" clId="{33B8D583-0499-42A2-82A3-3885EDF220E9}" dt="2020-09-01T01:34:51.843" v="115" actId="26606"/>
          <ac:picMkLst>
            <pc:docMk/>
            <pc:sldMk cId="2086469871" sldId="270"/>
            <ac:picMk id="6" creationId="{7CD8C352-B86D-465C-AD53-4EDE37D90E32}"/>
          </ac:picMkLst>
        </pc:picChg>
        <pc:picChg chg="add mod">
          <ac:chgData name="Shao Yee Ng" userId="0aa19361c50ab943" providerId="LiveId" clId="{33B8D583-0499-42A2-82A3-3885EDF220E9}" dt="2020-09-01T01:34:51.843" v="115" actId="26606"/>
          <ac:picMkLst>
            <pc:docMk/>
            <pc:sldMk cId="2086469871" sldId="270"/>
            <ac:picMk id="8" creationId="{1E8C0A50-4E61-4118-A07F-288F48C2F765}"/>
          </ac:picMkLst>
        </pc:picChg>
        <pc:picChg chg="add">
          <ac:chgData name="Shao Yee Ng" userId="0aa19361c50ab943" providerId="LiveId" clId="{33B8D583-0499-42A2-82A3-3885EDF220E9}" dt="2020-09-01T01:34:51.843" v="115" actId="26606"/>
          <ac:picMkLst>
            <pc:docMk/>
            <pc:sldMk cId="2086469871" sldId="270"/>
            <ac:picMk id="13" creationId="{94DDC893-E5EF-4CDE-B040-BA5B53AADD78}"/>
          </ac:picMkLst>
        </pc:picChg>
        <pc:picChg chg="add">
          <ac:chgData name="Shao Yee Ng" userId="0aa19361c50ab943" providerId="LiveId" clId="{33B8D583-0499-42A2-82A3-3885EDF220E9}" dt="2020-09-01T01:34:51.843" v="115" actId="26606"/>
          <ac:picMkLst>
            <pc:docMk/>
            <pc:sldMk cId="2086469871" sldId="270"/>
            <ac:picMk id="15" creationId="{85F1A06D-D369-4974-8208-56120C5E7A97}"/>
          </ac:picMkLst>
        </pc:picChg>
        <pc:picChg chg="add">
          <ac:chgData name="Shao Yee Ng" userId="0aa19361c50ab943" providerId="LiveId" clId="{33B8D583-0499-42A2-82A3-3885EDF220E9}" dt="2020-09-01T01:34:51.843" v="115" actId="26606"/>
          <ac:picMkLst>
            <pc:docMk/>
            <pc:sldMk cId="2086469871" sldId="270"/>
            <ac:picMk id="19" creationId="{A47C6ACD-2325-48C6-B9F3-C21563A05EA5}"/>
          </ac:picMkLst>
        </pc:picChg>
        <pc:picChg chg="add">
          <ac:chgData name="Shao Yee Ng" userId="0aa19361c50ab943" providerId="LiveId" clId="{33B8D583-0499-42A2-82A3-3885EDF220E9}" dt="2020-09-01T01:34:51.843" v="115" actId="26606"/>
          <ac:picMkLst>
            <pc:docMk/>
            <pc:sldMk cId="2086469871" sldId="270"/>
            <ac:picMk id="21" creationId="{1081DF83-4F35-4560-87E6-0DE8AAAC33DB}"/>
          </ac:picMkLst>
        </pc:picChg>
      </pc:sldChg>
      <pc:sldChg chg="addSp delSp modSp add del mod setBg setClrOvrMap modNotesTx">
        <pc:chgData name="Shao Yee Ng" userId="0aa19361c50ab943" providerId="LiveId" clId="{33B8D583-0499-42A2-82A3-3885EDF220E9}" dt="2020-09-03T01:56:40.308" v="5531" actId="47"/>
        <pc:sldMkLst>
          <pc:docMk/>
          <pc:sldMk cId="373770894" sldId="271"/>
        </pc:sldMkLst>
        <pc:spChg chg="mod ord">
          <ac:chgData name="Shao Yee Ng" userId="0aa19361c50ab943" providerId="LiveId" clId="{33B8D583-0499-42A2-82A3-3885EDF220E9}" dt="2020-09-01T02:17:28.062" v="2568" actId="26606"/>
          <ac:spMkLst>
            <pc:docMk/>
            <pc:sldMk cId="373770894" sldId="271"/>
            <ac:spMk id="2" creationId="{4BC16802-A1E8-4CCD-855D-7687006D076B}"/>
          </ac:spMkLst>
        </pc:spChg>
        <pc:spChg chg="del">
          <ac:chgData name="Shao Yee Ng" userId="0aa19361c50ab943" providerId="LiveId" clId="{33B8D583-0499-42A2-82A3-3885EDF220E9}" dt="2020-09-01T01:35:26.460" v="118"/>
          <ac:spMkLst>
            <pc:docMk/>
            <pc:sldMk cId="373770894" sldId="271"/>
            <ac:spMk id="3" creationId="{71004570-AAB1-4AEF-85D4-47C1DCAA6CA1}"/>
          </ac:spMkLst>
        </pc:spChg>
        <pc:spChg chg="del">
          <ac:chgData name="Shao Yee Ng" userId="0aa19361c50ab943" providerId="LiveId" clId="{33B8D583-0499-42A2-82A3-3885EDF220E9}" dt="2020-09-01T01:35:34.881" v="121"/>
          <ac:spMkLst>
            <pc:docMk/>
            <pc:sldMk cId="373770894" sldId="271"/>
            <ac:spMk id="4" creationId="{BC376C0C-EB8F-4065-A1B2-750C585A4278}"/>
          </ac:spMkLst>
        </pc:spChg>
        <pc:spChg chg="add del mod">
          <ac:chgData name="Shao Yee Ng" userId="0aa19361c50ab943" providerId="LiveId" clId="{33B8D583-0499-42A2-82A3-3885EDF220E9}" dt="2020-09-01T02:17:28.062" v="2568" actId="26606"/>
          <ac:spMkLst>
            <pc:docMk/>
            <pc:sldMk cId="373770894" sldId="271"/>
            <ac:spMk id="10" creationId="{36C5354C-404C-42E4-9DEF-E73D9488EB52}"/>
          </ac:spMkLst>
        </pc:spChg>
        <pc:spChg chg="add del">
          <ac:chgData name="Shao Yee Ng" userId="0aa19361c50ab943" providerId="LiveId" clId="{33B8D583-0499-42A2-82A3-3885EDF220E9}" dt="2020-09-01T02:17:28.062" v="2568" actId="26606"/>
          <ac:spMkLst>
            <pc:docMk/>
            <pc:sldMk cId="373770894" sldId="271"/>
            <ac:spMk id="17" creationId="{DAD27A50-88D7-4E2A-8488-F2879768AF35}"/>
          </ac:spMkLst>
        </pc:spChg>
        <pc:spChg chg="add del">
          <ac:chgData name="Shao Yee Ng" userId="0aa19361c50ab943" providerId="LiveId" clId="{33B8D583-0499-42A2-82A3-3885EDF220E9}" dt="2020-09-01T02:17:28.062" v="2568" actId="26606"/>
          <ac:spMkLst>
            <pc:docMk/>
            <pc:sldMk cId="373770894" sldId="271"/>
            <ac:spMk id="23" creationId="{7C704F0F-1CD8-4DC1-AEE9-225958232415}"/>
          </ac:spMkLst>
        </pc:spChg>
        <pc:spChg chg="add del">
          <ac:chgData name="Shao Yee Ng" userId="0aa19361c50ab943" providerId="LiveId" clId="{33B8D583-0499-42A2-82A3-3885EDF220E9}" dt="2020-09-01T02:17:28.062" v="2568" actId="26606"/>
          <ac:spMkLst>
            <pc:docMk/>
            <pc:sldMk cId="373770894" sldId="271"/>
            <ac:spMk id="25" creationId="{E4F17063-EDA4-417B-946F-BA357F3B390D}"/>
          </ac:spMkLst>
        </pc:spChg>
        <pc:spChg chg="add del">
          <ac:chgData name="Shao Yee Ng" userId="0aa19361c50ab943" providerId="LiveId" clId="{33B8D583-0499-42A2-82A3-3885EDF220E9}" dt="2020-09-01T02:17:28.062" v="2568" actId="26606"/>
          <ac:spMkLst>
            <pc:docMk/>
            <pc:sldMk cId="373770894" sldId="271"/>
            <ac:spMk id="27" creationId="{D36F3EEA-55D4-4677-80E7-92D00B8F343B}"/>
          </ac:spMkLst>
        </pc:spChg>
        <pc:spChg chg="add">
          <ac:chgData name="Shao Yee Ng" userId="0aa19361c50ab943" providerId="LiveId" clId="{33B8D583-0499-42A2-82A3-3885EDF220E9}" dt="2020-09-01T02:17:28.062" v="2568" actId="26606"/>
          <ac:spMkLst>
            <pc:docMk/>
            <pc:sldMk cId="373770894" sldId="271"/>
            <ac:spMk id="36" creationId="{4AC0CD9D-7610-4620-93B4-798CCD9AB581}"/>
          </ac:spMkLst>
        </pc:spChg>
        <pc:spChg chg="add">
          <ac:chgData name="Shao Yee Ng" userId="0aa19361c50ab943" providerId="LiveId" clId="{33B8D583-0499-42A2-82A3-3885EDF220E9}" dt="2020-09-01T02:17:28.062" v="2568" actId="26606"/>
          <ac:spMkLst>
            <pc:docMk/>
            <pc:sldMk cId="373770894" sldId="271"/>
            <ac:spMk id="42" creationId="{DE4D62F9-188E-4530-84C2-24BDEE4BEB82}"/>
          </ac:spMkLst>
        </pc:spChg>
        <pc:spChg chg="add">
          <ac:chgData name="Shao Yee Ng" userId="0aa19361c50ab943" providerId="LiveId" clId="{33B8D583-0499-42A2-82A3-3885EDF220E9}" dt="2020-09-01T02:17:28.062" v="2568" actId="26606"/>
          <ac:spMkLst>
            <pc:docMk/>
            <pc:sldMk cId="373770894" sldId="271"/>
            <ac:spMk id="44" creationId="{757B325C-3E35-45CF-9D07-3BCB281F3B9C}"/>
          </ac:spMkLst>
        </pc:spChg>
        <pc:spChg chg="add">
          <ac:chgData name="Shao Yee Ng" userId="0aa19361c50ab943" providerId="LiveId" clId="{33B8D583-0499-42A2-82A3-3885EDF220E9}" dt="2020-09-01T02:17:28.062" v="2568" actId="26606"/>
          <ac:spMkLst>
            <pc:docMk/>
            <pc:sldMk cId="373770894" sldId="271"/>
            <ac:spMk id="46" creationId="{C24BEC42-AFF3-40D1-93A2-A27A42E1E23C}"/>
          </ac:spMkLst>
        </pc:spChg>
        <pc:spChg chg="add">
          <ac:chgData name="Shao Yee Ng" userId="0aa19361c50ab943" providerId="LiveId" clId="{33B8D583-0499-42A2-82A3-3885EDF220E9}" dt="2020-09-01T02:17:28.062" v="2568" actId="26606"/>
          <ac:spMkLst>
            <pc:docMk/>
            <pc:sldMk cId="373770894" sldId="271"/>
            <ac:spMk id="48" creationId="{608F427C-1EC9-4280-9367-F2B3AA063E82}"/>
          </ac:spMkLst>
        </pc:spChg>
        <pc:spChg chg="add">
          <ac:chgData name="Shao Yee Ng" userId="0aa19361c50ab943" providerId="LiveId" clId="{33B8D583-0499-42A2-82A3-3885EDF220E9}" dt="2020-09-01T02:17:28.062" v="2568" actId="26606"/>
          <ac:spMkLst>
            <pc:docMk/>
            <pc:sldMk cId="373770894" sldId="271"/>
            <ac:spMk id="50" creationId="{F98810A7-E114-447A-A7D6-69B27CFB5650}"/>
          </ac:spMkLst>
        </pc:spChg>
        <pc:picChg chg="add mod ord">
          <ac:chgData name="Shao Yee Ng" userId="0aa19361c50ab943" providerId="LiveId" clId="{33B8D583-0499-42A2-82A3-3885EDF220E9}" dt="2020-09-01T02:17:28.062" v="2568" actId="26606"/>
          <ac:picMkLst>
            <pc:docMk/>
            <pc:sldMk cId="373770894" sldId="271"/>
            <ac:picMk id="6" creationId="{0483817A-7949-4D68-8D6D-0085DCC86BAC}"/>
          </ac:picMkLst>
        </pc:picChg>
        <pc:picChg chg="add del mod">
          <ac:chgData name="Shao Yee Ng" userId="0aa19361c50ab943" providerId="LiveId" clId="{33B8D583-0499-42A2-82A3-3885EDF220E9}" dt="2020-09-01T02:17:14.430" v="2567" actId="478"/>
          <ac:picMkLst>
            <pc:docMk/>
            <pc:sldMk cId="373770894" sldId="271"/>
            <ac:picMk id="8" creationId="{0976225D-C45F-4079-9DEC-52F94EEA7165}"/>
          </ac:picMkLst>
        </pc:picChg>
        <pc:picChg chg="add del">
          <ac:chgData name="Shao Yee Ng" userId="0aa19361c50ab943" providerId="LiveId" clId="{33B8D583-0499-42A2-82A3-3885EDF220E9}" dt="2020-09-01T02:17:28.062" v="2568" actId="26606"/>
          <ac:picMkLst>
            <pc:docMk/>
            <pc:sldMk cId="373770894" sldId="271"/>
            <ac:picMk id="13" creationId="{94DDC893-E5EF-4CDE-B040-BA5B53AADD78}"/>
          </ac:picMkLst>
        </pc:picChg>
        <pc:picChg chg="add del">
          <ac:chgData name="Shao Yee Ng" userId="0aa19361c50ab943" providerId="LiveId" clId="{33B8D583-0499-42A2-82A3-3885EDF220E9}" dt="2020-09-01T02:17:28.062" v="2568" actId="26606"/>
          <ac:picMkLst>
            <pc:docMk/>
            <pc:sldMk cId="373770894" sldId="271"/>
            <ac:picMk id="15" creationId="{85F1A06D-D369-4974-8208-56120C5E7A97}"/>
          </ac:picMkLst>
        </pc:picChg>
        <pc:picChg chg="add del">
          <ac:chgData name="Shao Yee Ng" userId="0aa19361c50ab943" providerId="LiveId" clId="{33B8D583-0499-42A2-82A3-3885EDF220E9}" dt="2020-09-01T02:17:28.062" v="2568" actId="26606"/>
          <ac:picMkLst>
            <pc:docMk/>
            <pc:sldMk cId="373770894" sldId="271"/>
            <ac:picMk id="19" creationId="{A47C6ACD-2325-48C6-B9F3-C21563A05EA5}"/>
          </ac:picMkLst>
        </pc:picChg>
        <pc:picChg chg="add del">
          <ac:chgData name="Shao Yee Ng" userId="0aa19361c50ab943" providerId="LiveId" clId="{33B8D583-0499-42A2-82A3-3885EDF220E9}" dt="2020-09-01T02:17:28.062" v="2568" actId="26606"/>
          <ac:picMkLst>
            <pc:docMk/>
            <pc:sldMk cId="373770894" sldId="271"/>
            <ac:picMk id="21" creationId="{1081DF83-4F35-4560-87E6-0DE8AAAC33DB}"/>
          </ac:picMkLst>
        </pc:picChg>
        <pc:picChg chg="add">
          <ac:chgData name="Shao Yee Ng" userId="0aa19361c50ab943" providerId="LiveId" clId="{33B8D583-0499-42A2-82A3-3885EDF220E9}" dt="2020-09-01T02:17:28.062" v="2568" actId="26606"/>
          <ac:picMkLst>
            <pc:docMk/>
            <pc:sldMk cId="373770894" sldId="271"/>
            <ac:picMk id="32" creationId="{41B68C77-138E-4BF7-A276-BD0C78A4219F}"/>
          </ac:picMkLst>
        </pc:picChg>
        <pc:picChg chg="add">
          <ac:chgData name="Shao Yee Ng" userId="0aa19361c50ab943" providerId="LiveId" clId="{33B8D583-0499-42A2-82A3-3885EDF220E9}" dt="2020-09-01T02:17:28.062" v="2568" actId="26606"/>
          <ac:picMkLst>
            <pc:docMk/>
            <pc:sldMk cId="373770894" sldId="271"/>
            <ac:picMk id="34" creationId="{7C268552-D473-46ED-B1B8-422042C4DEF1}"/>
          </ac:picMkLst>
        </pc:picChg>
        <pc:picChg chg="add">
          <ac:chgData name="Shao Yee Ng" userId="0aa19361c50ab943" providerId="LiveId" clId="{33B8D583-0499-42A2-82A3-3885EDF220E9}" dt="2020-09-01T02:17:28.062" v="2568" actId="26606"/>
          <ac:picMkLst>
            <pc:docMk/>
            <pc:sldMk cId="373770894" sldId="271"/>
            <ac:picMk id="38" creationId="{B9238B3E-24AA-439A-B527-6C5DF6D72145}"/>
          </ac:picMkLst>
        </pc:picChg>
        <pc:picChg chg="add">
          <ac:chgData name="Shao Yee Ng" userId="0aa19361c50ab943" providerId="LiveId" clId="{33B8D583-0499-42A2-82A3-3885EDF220E9}" dt="2020-09-01T02:17:28.062" v="2568" actId="26606"/>
          <ac:picMkLst>
            <pc:docMk/>
            <pc:sldMk cId="373770894" sldId="271"/>
            <ac:picMk id="40" creationId="{69F01145-BEA3-4CBF-AA21-10077B948CA8}"/>
          </ac:picMkLst>
        </pc:picChg>
      </pc:sldChg>
      <pc:sldChg chg="addSp delSp modSp add mod setBg modNotesTx">
        <pc:chgData name="Shao Yee Ng" userId="0aa19361c50ab943" providerId="LiveId" clId="{33B8D583-0499-42A2-82A3-3885EDF220E9}" dt="2020-09-03T01:26:42.583" v="5520" actId="20577"/>
        <pc:sldMkLst>
          <pc:docMk/>
          <pc:sldMk cId="660572331" sldId="272"/>
        </pc:sldMkLst>
        <pc:spChg chg="mod ord">
          <ac:chgData name="Shao Yee Ng" userId="0aa19361c50ab943" providerId="LiveId" clId="{33B8D583-0499-42A2-82A3-3885EDF220E9}" dt="2020-09-01T01:37:26.745" v="132" actId="26606"/>
          <ac:spMkLst>
            <pc:docMk/>
            <pc:sldMk cId="660572331" sldId="272"/>
            <ac:spMk id="2" creationId="{4BC16802-A1E8-4CCD-855D-7687006D076B}"/>
          </ac:spMkLst>
        </pc:spChg>
        <pc:spChg chg="del">
          <ac:chgData name="Shao Yee Ng" userId="0aa19361c50ab943" providerId="LiveId" clId="{33B8D583-0499-42A2-82A3-3885EDF220E9}" dt="2020-09-01T01:36:31.474" v="126"/>
          <ac:spMkLst>
            <pc:docMk/>
            <pc:sldMk cId="660572331" sldId="272"/>
            <ac:spMk id="3" creationId="{71004570-AAB1-4AEF-85D4-47C1DCAA6CA1}"/>
          </ac:spMkLst>
        </pc:spChg>
        <pc:spChg chg="del">
          <ac:chgData name="Shao Yee Ng" userId="0aa19361c50ab943" providerId="LiveId" clId="{33B8D583-0499-42A2-82A3-3885EDF220E9}" dt="2020-09-01T01:37:06.546" v="129"/>
          <ac:spMkLst>
            <pc:docMk/>
            <pc:sldMk cId="660572331" sldId="272"/>
            <ac:spMk id="4" creationId="{BC376C0C-EB8F-4065-A1B2-750C585A4278}"/>
          </ac:spMkLst>
        </pc:spChg>
        <pc:spChg chg="add">
          <ac:chgData name="Shao Yee Ng" userId="0aa19361c50ab943" providerId="LiveId" clId="{33B8D583-0499-42A2-82A3-3885EDF220E9}" dt="2020-09-01T01:37:26.745" v="132" actId="26606"/>
          <ac:spMkLst>
            <pc:docMk/>
            <pc:sldMk cId="660572331" sldId="272"/>
            <ac:spMk id="17" creationId="{DAD27A50-88D7-4E2A-8488-F2879768AF35}"/>
          </ac:spMkLst>
        </pc:spChg>
        <pc:spChg chg="add">
          <ac:chgData name="Shao Yee Ng" userId="0aa19361c50ab943" providerId="LiveId" clId="{33B8D583-0499-42A2-82A3-3885EDF220E9}" dt="2020-09-01T01:37:26.745" v="132" actId="26606"/>
          <ac:spMkLst>
            <pc:docMk/>
            <pc:sldMk cId="660572331" sldId="272"/>
            <ac:spMk id="23" creationId="{7C704F0F-1CD8-4DC1-AEE9-225958232415}"/>
          </ac:spMkLst>
        </pc:spChg>
        <pc:spChg chg="add">
          <ac:chgData name="Shao Yee Ng" userId="0aa19361c50ab943" providerId="LiveId" clId="{33B8D583-0499-42A2-82A3-3885EDF220E9}" dt="2020-09-01T01:37:26.745" v="132" actId="26606"/>
          <ac:spMkLst>
            <pc:docMk/>
            <pc:sldMk cId="660572331" sldId="272"/>
            <ac:spMk id="25" creationId="{E4F17063-EDA4-417B-946F-BA357F3B390D}"/>
          </ac:spMkLst>
        </pc:spChg>
        <pc:spChg chg="add">
          <ac:chgData name="Shao Yee Ng" userId="0aa19361c50ab943" providerId="LiveId" clId="{33B8D583-0499-42A2-82A3-3885EDF220E9}" dt="2020-09-01T01:37:26.745" v="132" actId="26606"/>
          <ac:spMkLst>
            <pc:docMk/>
            <pc:sldMk cId="660572331" sldId="272"/>
            <ac:spMk id="27" creationId="{D36F3EEA-55D4-4677-80E7-92D00B8F343B}"/>
          </ac:spMkLst>
        </pc:spChg>
        <pc:picChg chg="add mod">
          <ac:chgData name="Shao Yee Ng" userId="0aa19361c50ab943" providerId="LiveId" clId="{33B8D583-0499-42A2-82A3-3885EDF220E9}" dt="2020-09-01T01:37:26.745" v="132" actId="26606"/>
          <ac:picMkLst>
            <pc:docMk/>
            <pc:sldMk cId="660572331" sldId="272"/>
            <ac:picMk id="6" creationId="{28AE6B8B-00E3-403A-B6A4-B76DDF36AA19}"/>
          </ac:picMkLst>
        </pc:picChg>
        <pc:picChg chg="add mod">
          <ac:chgData name="Shao Yee Ng" userId="0aa19361c50ab943" providerId="LiveId" clId="{33B8D583-0499-42A2-82A3-3885EDF220E9}" dt="2020-09-01T01:37:26.745" v="132" actId="26606"/>
          <ac:picMkLst>
            <pc:docMk/>
            <pc:sldMk cId="660572331" sldId="272"/>
            <ac:picMk id="8" creationId="{E71571D1-5AD8-4CAB-A404-A75459D8FE32}"/>
          </ac:picMkLst>
        </pc:picChg>
        <pc:picChg chg="add">
          <ac:chgData name="Shao Yee Ng" userId="0aa19361c50ab943" providerId="LiveId" clId="{33B8D583-0499-42A2-82A3-3885EDF220E9}" dt="2020-09-01T01:37:26.745" v="132" actId="26606"/>
          <ac:picMkLst>
            <pc:docMk/>
            <pc:sldMk cId="660572331" sldId="272"/>
            <ac:picMk id="13" creationId="{94DDC893-E5EF-4CDE-B040-BA5B53AADD78}"/>
          </ac:picMkLst>
        </pc:picChg>
        <pc:picChg chg="add">
          <ac:chgData name="Shao Yee Ng" userId="0aa19361c50ab943" providerId="LiveId" clId="{33B8D583-0499-42A2-82A3-3885EDF220E9}" dt="2020-09-01T01:37:26.745" v="132" actId="26606"/>
          <ac:picMkLst>
            <pc:docMk/>
            <pc:sldMk cId="660572331" sldId="272"/>
            <ac:picMk id="15" creationId="{85F1A06D-D369-4974-8208-56120C5E7A97}"/>
          </ac:picMkLst>
        </pc:picChg>
        <pc:picChg chg="add">
          <ac:chgData name="Shao Yee Ng" userId="0aa19361c50ab943" providerId="LiveId" clId="{33B8D583-0499-42A2-82A3-3885EDF220E9}" dt="2020-09-01T01:37:26.745" v="132" actId="26606"/>
          <ac:picMkLst>
            <pc:docMk/>
            <pc:sldMk cId="660572331" sldId="272"/>
            <ac:picMk id="19" creationId="{A47C6ACD-2325-48C6-B9F3-C21563A05EA5}"/>
          </ac:picMkLst>
        </pc:picChg>
        <pc:picChg chg="add">
          <ac:chgData name="Shao Yee Ng" userId="0aa19361c50ab943" providerId="LiveId" clId="{33B8D583-0499-42A2-82A3-3885EDF220E9}" dt="2020-09-01T01:37:26.745" v="132" actId="26606"/>
          <ac:picMkLst>
            <pc:docMk/>
            <pc:sldMk cId="660572331" sldId="272"/>
            <ac:picMk id="21" creationId="{1081DF83-4F35-4560-87E6-0DE8AAAC33DB}"/>
          </ac:picMkLst>
        </pc:picChg>
      </pc:sldChg>
      <pc:sldChg chg="addSp delSp modSp add mod setBg modNotesTx">
        <pc:chgData name="Shao Yee Ng" userId="0aa19361c50ab943" providerId="LiveId" clId="{33B8D583-0499-42A2-82A3-3885EDF220E9}" dt="2020-09-03T01:26:40.820" v="5519" actId="20577"/>
        <pc:sldMkLst>
          <pc:docMk/>
          <pc:sldMk cId="1486536730" sldId="273"/>
        </pc:sldMkLst>
        <pc:spChg chg="mod ord">
          <ac:chgData name="Shao Yee Ng" userId="0aa19361c50ab943" providerId="LiveId" clId="{33B8D583-0499-42A2-82A3-3885EDF220E9}" dt="2020-09-01T01:38:05.154" v="139" actId="26606"/>
          <ac:spMkLst>
            <pc:docMk/>
            <pc:sldMk cId="1486536730" sldId="273"/>
            <ac:spMk id="2" creationId="{4BC16802-A1E8-4CCD-855D-7687006D076B}"/>
          </ac:spMkLst>
        </pc:spChg>
        <pc:spChg chg="del">
          <ac:chgData name="Shao Yee Ng" userId="0aa19361c50ab943" providerId="LiveId" clId="{33B8D583-0499-42A2-82A3-3885EDF220E9}" dt="2020-09-01T01:37:33.354" v="133"/>
          <ac:spMkLst>
            <pc:docMk/>
            <pc:sldMk cId="1486536730" sldId="273"/>
            <ac:spMk id="3" creationId="{71004570-AAB1-4AEF-85D4-47C1DCAA6CA1}"/>
          </ac:spMkLst>
        </pc:spChg>
        <pc:spChg chg="del">
          <ac:chgData name="Shao Yee Ng" userId="0aa19361c50ab943" providerId="LiveId" clId="{33B8D583-0499-42A2-82A3-3885EDF220E9}" dt="2020-09-01T01:37:48.517" v="136"/>
          <ac:spMkLst>
            <pc:docMk/>
            <pc:sldMk cId="1486536730" sldId="273"/>
            <ac:spMk id="4" creationId="{BC376C0C-EB8F-4065-A1B2-750C585A4278}"/>
          </ac:spMkLst>
        </pc:spChg>
        <pc:spChg chg="add">
          <ac:chgData name="Shao Yee Ng" userId="0aa19361c50ab943" providerId="LiveId" clId="{33B8D583-0499-42A2-82A3-3885EDF220E9}" dt="2020-09-01T01:38:05.154" v="139" actId="26606"/>
          <ac:spMkLst>
            <pc:docMk/>
            <pc:sldMk cId="1486536730" sldId="273"/>
            <ac:spMk id="17" creationId="{DAD27A50-88D7-4E2A-8488-F2879768AF35}"/>
          </ac:spMkLst>
        </pc:spChg>
        <pc:spChg chg="add">
          <ac:chgData name="Shao Yee Ng" userId="0aa19361c50ab943" providerId="LiveId" clId="{33B8D583-0499-42A2-82A3-3885EDF220E9}" dt="2020-09-01T01:38:05.154" v="139" actId="26606"/>
          <ac:spMkLst>
            <pc:docMk/>
            <pc:sldMk cId="1486536730" sldId="273"/>
            <ac:spMk id="23" creationId="{7C704F0F-1CD8-4DC1-AEE9-225958232415}"/>
          </ac:spMkLst>
        </pc:spChg>
        <pc:spChg chg="add">
          <ac:chgData name="Shao Yee Ng" userId="0aa19361c50ab943" providerId="LiveId" clId="{33B8D583-0499-42A2-82A3-3885EDF220E9}" dt="2020-09-01T01:38:05.154" v="139" actId="26606"/>
          <ac:spMkLst>
            <pc:docMk/>
            <pc:sldMk cId="1486536730" sldId="273"/>
            <ac:spMk id="25" creationId="{E4F17063-EDA4-417B-946F-BA357F3B390D}"/>
          </ac:spMkLst>
        </pc:spChg>
        <pc:spChg chg="add">
          <ac:chgData name="Shao Yee Ng" userId="0aa19361c50ab943" providerId="LiveId" clId="{33B8D583-0499-42A2-82A3-3885EDF220E9}" dt="2020-09-01T01:38:05.154" v="139" actId="26606"/>
          <ac:spMkLst>
            <pc:docMk/>
            <pc:sldMk cId="1486536730" sldId="273"/>
            <ac:spMk id="27" creationId="{D36F3EEA-55D4-4677-80E7-92D00B8F343B}"/>
          </ac:spMkLst>
        </pc:spChg>
        <pc:picChg chg="add mod ord">
          <ac:chgData name="Shao Yee Ng" userId="0aa19361c50ab943" providerId="LiveId" clId="{33B8D583-0499-42A2-82A3-3885EDF220E9}" dt="2020-09-01T01:38:05.154" v="139" actId="26606"/>
          <ac:picMkLst>
            <pc:docMk/>
            <pc:sldMk cId="1486536730" sldId="273"/>
            <ac:picMk id="6" creationId="{C44C6EE2-CAAA-4078-8B18-2B06382451BE}"/>
          </ac:picMkLst>
        </pc:picChg>
        <pc:picChg chg="add mod">
          <ac:chgData name="Shao Yee Ng" userId="0aa19361c50ab943" providerId="LiveId" clId="{33B8D583-0499-42A2-82A3-3885EDF220E9}" dt="2020-09-01T01:38:05.154" v="139" actId="26606"/>
          <ac:picMkLst>
            <pc:docMk/>
            <pc:sldMk cId="1486536730" sldId="273"/>
            <ac:picMk id="8" creationId="{29A2BB5D-8C11-4454-A24D-A09C93CB376D}"/>
          </ac:picMkLst>
        </pc:picChg>
        <pc:picChg chg="add">
          <ac:chgData name="Shao Yee Ng" userId="0aa19361c50ab943" providerId="LiveId" clId="{33B8D583-0499-42A2-82A3-3885EDF220E9}" dt="2020-09-01T01:38:05.154" v="139" actId="26606"/>
          <ac:picMkLst>
            <pc:docMk/>
            <pc:sldMk cId="1486536730" sldId="273"/>
            <ac:picMk id="13" creationId="{94DDC893-E5EF-4CDE-B040-BA5B53AADD78}"/>
          </ac:picMkLst>
        </pc:picChg>
        <pc:picChg chg="add">
          <ac:chgData name="Shao Yee Ng" userId="0aa19361c50ab943" providerId="LiveId" clId="{33B8D583-0499-42A2-82A3-3885EDF220E9}" dt="2020-09-01T01:38:05.154" v="139" actId="26606"/>
          <ac:picMkLst>
            <pc:docMk/>
            <pc:sldMk cId="1486536730" sldId="273"/>
            <ac:picMk id="15" creationId="{85F1A06D-D369-4974-8208-56120C5E7A97}"/>
          </ac:picMkLst>
        </pc:picChg>
        <pc:picChg chg="add">
          <ac:chgData name="Shao Yee Ng" userId="0aa19361c50ab943" providerId="LiveId" clId="{33B8D583-0499-42A2-82A3-3885EDF220E9}" dt="2020-09-01T01:38:05.154" v="139" actId="26606"/>
          <ac:picMkLst>
            <pc:docMk/>
            <pc:sldMk cId="1486536730" sldId="273"/>
            <ac:picMk id="19" creationId="{A47C6ACD-2325-48C6-B9F3-C21563A05EA5}"/>
          </ac:picMkLst>
        </pc:picChg>
        <pc:picChg chg="add">
          <ac:chgData name="Shao Yee Ng" userId="0aa19361c50ab943" providerId="LiveId" clId="{33B8D583-0499-42A2-82A3-3885EDF220E9}" dt="2020-09-01T01:38:05.154" v="139" actId="26606"/>
          <ac:picMkLst>
            <pc:docMk/>
            <pc:sldMk cId="1486536730" sldId="273"/>
            <ac:picMk id="21" creationId="{1081DF83-4F35-4560-87E6-0DE8AAAC33DB}"/>
          </ac:picMkLst>
        </pc:picChg>
      </pc:sldChg>
      <pc:sldChg chg="add del">
        <pc:chgData name="Shao Yee Ng" userId="0aa19361c50ab943" providerId="LiveId" clId="{33B8D583-0499-42A2-82A3-3885EDF220E9}" dt="2020-09-01T01:39:51.690" v="152" actId="47"/>
        <pc:sldMkLst>
          <pc:docMk/>
          <pc:sldMk cId="2971127536" sldId="274"/>
        </pc:sldMkLst>
      </pc:sldChg>
      <pc:sldChg chg="addSp delSp modSp new mod setBg setClrOvrMap modNotesTx">
        <pc:chgData name="Shao Yee Ng" userId="0aa19361c50ab943" providerId="LiveId" clId="{33B8D583-0499-42A2-82A3-3885EDF220E9}" dt="2020-09-03T01:26:45.705" v="5521" actId="20577"/>
        <pc:sldMkLst>
          <pc:docMk/>
          <pc:sldMk cId="600629931" sldId="275"/>
        </pc:sldMkLst>
        <pc:spChg chg="mod">
          <ac:chgData name="Shao Yee Ng" userId="0aa19361c50ab943" providerId="LiveId" clId="{33B8D583-0499-42A2-82A3-3885EDF220E9}" dt="2020-09-01T01:39:35.795" v="150" actId="26606"/>
          <ac:spMkLst>
            <pc:docMk/>
            <pc:sldMk cId="600629931" sldId="275"/>
            <ac:spMk id="2" creationId="{BC130499-CA93-469B-AD09-43E28BF05A03}"/>
          </ac:spMkLst>
        </pc:spChg>
        <pc:spChg chg="del">
          <ac:chgData name="Shao Yee Ng" userId="0aa19361c50ab943" providerId="LiveId" clId="{33B8D583-0499-42A2-82A3-3885EDF220E9}" dt="2020-09-01T01:39:20.830" v="149"/>
          <ac:spMkLst>
            <pc:docMk/>
            <pc:sldMk cId="600629931" sldId="275"/>
            <ac:spMk id="3" creationId="{505741D9-31D1-40C5-B2F6-B09195027A8D}"/>
          </ac:spMkLst>
        </pc:spChg>
        <pc:spChg chg="add">
          <ac:chgData name="Shao Yee Ng" userId="0aa19361c50ab943" providerId="LiveId" clId="{33B8D583-0499-42A2-82A3-3885EDF220E9}" dt="2020-09-01T01:39:35.795" v="150" actId="26606"/>
          <ac:spMkLst>
            <pc:docMk/>
            <pc:sldMk cId="600629931" sldId="275"/>
            <ac:spMk id="13" creationId="{4AC0CD9D-7610-4620-93B4-798CCD9AB581}"/>
          </ac:spMkLst>
        </pc:spChg>
        <pc:spChg chg="add">
          <ac:chgData name="Shao Yee Ng" userId="0aa19361c50ab943" providerId="LiveId" clId="{33B8D583-0499-42A2-82A3-3885EDF220E9}" dt="2020-09-01T01:39:35.795" v="150" actId="26606"/>
          <ac:spMkLst>
            <pc:docMk/>
            <pc:sldMk cId="600629931" sldId="275"/>
            <ac:spMk id="19" creationId="{DE4D62F9-188E-4530-84C2-24BDEE4BEB82}"/>
          </ac:spMkLst>
        </pc:spChg>
        <pc:spChg chg="add">
          <ac:chgData name="Shao Yee Ng" userId="0aa19361c50ab943" providerId="LiveId" clId="{33B8D583-0499-42A2-82A3-3885EDF220E9}" dt="2020-09-01T01:39:35.795" v="150" actId="26606"/>
          <ac:spMkLst>
            <pc:docMk/>
            <pc:sldMk cId="600629931" sldId="275"/>
            <ac:spMk id="21" creationId="{757B325C-3E35-45CF-9D07-3BCB281F3B9C}"/>
          </ac:spMkLst>
        </pc:spChg>
        <pc:spChg chg="add">
          <ac:chgData name="Shao Yee Ng" userId="0aa19361c50ab943" providerId="LiveId" clId="{33B8D583-0499-42A2-82A3-3885EDF220E9}" dt="2020-09-01T01:39:35.795" v="150" actId="26606"/>
          <ac:spMkLst>
            <pc:docMk/>
            <pc:sldMk cId="600629931" sldId="275"/>
            <ac:spMk id="23" creationId="{C24BEC42-AFF3-40D1-93A2-A27A42E1E23C}"/>
          </ac:spMkLst>
        </pc:spChg>
        <pc:spChg chg="add">
          <ac:chgData name="Shao Yee Ng" userId="0aa19361c50ab943" providerId="LiveId" clId="{33B8D583-0499-42A2-82A3-3885EDF220E9}" dt="2020-09-01T01:39:35.795" v="150" actId="26606"/>
          <ac:spMkLst>
            <pc:docMk/>
            <pc:sldMk cId="600629931" sldId="275"/>
            <ac:spMk id="25" creationId="{608F427C-1EC9-4280-9367-F2B3AA063E82}"/>
          </ac:spMkLst>
        </pc:spChg>
        <pc:spChg chg="add">
          <ac:chgData name="Shao Yee Ng" userId="0aa19361c50ab943" providerId="LiveId" clId="{33B8D583-0499-42A2-82A3-3885EDF220E9}" dt="2020-09-01T01:39:35.795" v="150" actId="26606"/>
          <ac:spMkLst>
            <pc:docMk/>
            <pc:sldMk cId="600629931" sldId="275"/>
            <ac:spMk id="27" creationId="{F98810A7-E114-447A-A7D6-69B27CFB5650}"/>
          </ac:spMkLst>
        </pc:spChg>
        <pc:picChg chg="add mod">
          <ac:chgData name="Shao Yee Ng" userId="0aa19361c50ab943" providerId="LiveId" clId="{33B8D583-0499-42A2-82A3-3885EDF220E9}" dt="2020-09-01T01:39:43.722" v="151" actId="14100"/>
          <ac:picMkLst>
            <pc:docMk/>
            <pc:sldMk cId="600629931" sldId="275"/>
            <ac:picMk id="4" creationId="{E595A840-97E9-4509-9209-912263F7301E}"/>
          </ac:picMkLst>
        </pc:picChg>
        <pc:picChg chg="add">
          <ac:chgData name="Shao Yee Ng" userId="0aa19361c50ab943" providerId="LiveId" clId="{33B8D583-0499-42A2-82A3-3885EDF220E9}" dt="2020-09-01T01:39:35.795" v="150" actId="26606"/>
          <ac:picMkLst>
            <pc:docMk/>
            <pc:sldMk cId="600629931" sldId="275"/>
            <ac:picMk id="9" creationId="{41B68C77-138E-4BF7-A276-BD0C78A4219F}"/>
          </ac:picMkLst>
        </pc:picChg>
        <pc:picChg chg="add">
          <ac:chgData name="Shao Yee Ng" userId="0aa19361c50ab943" providerId="LiveId" clId="{33B8D583-0499-42A2-82A3-3885EDF220E9}" dt="2020-09-01T01:39:35.795" v="150" actId="26606"/>
          <ac:picMkLst>
            <pc:docMk/>
            <pc:sldMk cId="600629931" sldId="275"/>
            <ac:picMk id="11" creationId="{7C268552-D473-46ED-B1B8-422042C4DEF1}"/>
          </ac:picMkLst>
        </pc:picChg>
        <pc:picChg chg="add">
          <ac:chgData name="Shao Yee Ng" userId="0aa19361c50ab943" providerId="LiveId" clId="{33B8D583-0499-42A2-82A3-3885EDF220E9}" dt="2020-09-01T01:39:35.795" v="150" actId="26606"/>
          <ac:picMkLst>
            <pc:docMk/>
            <pc:sldMk cId="600629931" sldId="275"/>
            <ac:picMk id="15" creationId="{B9238B3E-24AA-439A-B527-6C5DF6D72145}"/>
          </ac:picMkLst>
        </pc:picChg>
        <pc:picChg chg="add">
          <ac:chgData name="Shao Yee Ng" userId="0aa19361c50ab943" providerId="LiveId" clId="{33B8D583-0499-42A2-82A3-3885EDF220E9}" dt="2020-09-01T01:39:35.795" v="150" actId="26606"/>
          <ac:picMkLst>
            <pc:docMk/>
            <pc:sldMk cId="600629931" sldId="275"/>
            <ac:picMk id="17" creationId="{69F01145-BEA3-4CBF-AA21-10077B948CA8}"/>
          </ac:picMkLst>
        </pc:picChg>
      </pc:sldChg>
      <pc:sldChg chg="addSp delSp modSp new mod setBg setClrOvrMap modNotesTx">
        <pc:chgData name="Shao Yee Ng" userId="0aa19361c50ab943" providerId="LiveId" clId="{33B8D583-0499-42A2-82A3-3885EDF220E9}" dt="2020-09-03T01:26:47.910" v="5522" actId="20577"/>
        <pc:sldMkLst>
          <pc:docMk/>
          <pc:sldMk cId="4080437735" sldId="276"/>
        </pc:sldMkLst>
        <pc:spChg chg="mod">
          <ac:chgData name="Shao Yee Ng" userId="0aa19361c50ab943" providerId="LiveId" clId="{33B8D583-0499-42A2-82A3-3885EDF220E9}" dt="2020-09-01T01:48:14.519" v="348" actId="26606"/>
          <ac:spMkLst>
            <pc:docMk/>
            <pc:sldMk cId="4080437735" sldId="276"/>
            <ac:spMk id="2" creationId="{F82E5473-5250-4421-8B45-BB4673CAFB56}"/>
          </ac:spMkLst>
        </pc:spChg>
        <pc:spChg chg="del mod">
          <ac:chgData name="Shao Yee Ng" userId="0aa19361c50ab943" providerId="LiveId" clId="{33B8D583-0499-42A2-82A3-3885EDF220E9}" dt="2020-09-01T01:48:14.519" v="348" actId="26606"/>
          <ac:spMkLst>
            <pc:docMk/>
            <pc:sldMk cId="4080437735" sldId="276"/>
            <ac:spMk id="3" creationId="{94788AFF-6EE4-4595-895A-A7F240AC521B}"/>
          </ac:spMkLst>
        </pc:spChg>
        <pc:spChg chg="add">
          <ac:chgData name="Shao Yee Ng" userId="0aa19361c50ab943" providerId="LiveId" clId="{33B8D583-0499-42A2-82A3-3885EDF220E9}" dt="2020-09-01T01:48:14.519" v="348" actId="26606"/>
          <ac:spMkLst>
            <pc:docMk/>
            <pc:sldMk cId="4080437735" sldId="276"/>
            <ac:spMk id="13" creationId="{C393B4A7-6ABF-423D-A762-3CDB4897A833}"/>
          </ac:spMkLst>
        </pc:spChg>
        <pc:spChg chg="add">
          <ac:chgData name="Shao Yee Ng" userId="0aa19361c50ab943" providerId="LiveId" clId="{33B8D583-0499-42A2-82A3-3885EDF220E9}" dt="2020-09-01T01:48:14.519" v="348" actId="26606"/>
          <ac:spMkLst>
            <pc:docMk/>
            <pc:sldMk cId="4080437735" sldId="276"/>
            <ac:spMk id="19" creationId="{01AD250C-F2EA-449F-9B14-DF5BB674C500}"/>
          </ac:spMkLst>
        </pc:spChg>
        <pc:spChg chg="add">
          <ac:chgData name="Shao Yee Ng" userId="0aa19361c50ab943" providerId="LiveId" clId="{33B8D583-0499-42A2-82A3-3885EDF220E9}" dt="2020-09-01T01:48:14.519" v="348" actId="26606"/>
          <ac:spMkLst>
            <pc:docMk/>
            <pc:sldMk cId="4080437735" sldId="276"/>
            <ac:spMk id="21" creationId="{4E78424C-6FD0-41F8-9CAA-5DC19C42359F}"/>
          </ac:spMkLst>
        </pc:spChg>
        <pc:spChg chg="add">
          <ac:chgData name="Shao Yee Ng" userId="0aa19361c50ab943" providerId="LiveId" clId="{33B8D583-0499-42A2-82A3-3885EDF220E9}" dt="2020-09-01T01:48:14.519" v="348" actId="26606"/>
          <ac:spMkLst>
            <pc:docMk/>
            <pc:sldMk cId="4080437735" sldId="276"/>
            <ac:spMk id="23" creationId="{DD136760-57DC-4301-8BEA-B71AD2D13905}"/>
          </ac:spMkLst>
        </pc:spChg>
        <pc:spChg chg="add">
          <ac:chgData name="Shao Yee Ng" userId="0aa19361c50ab943" providerId="LiveId" clId="{33B8D583-0499-42A2-82A3-3885EDF220E9}" dt="2020-09-01T01:48:14.519" v="348" actId="26606"/>
          <ac:spMkLst>
            <pc:docMk/>
            <pc:sldMk cId="4080437735" sldId="276"/>
            <ac:spMk id="25" creationId="{BDC58DEA-1307-4F44-AD47-E613D8B76A89}"/>
          </ac:spMkLst>
        </pc:spChg>
        <pc:spChg chg="add">
          <ac:chgData name="Shao Yee Ng" userId="0aa19361c50ab943" providerId="LiveId" clId="{33B8D583-0499-42A2-82A3-3885EDF220E9}" dt="2020-09-01T01:48:14.519" v="348" actId="26606"/>
          <ac:spMkLst>
            <pc:docMk/>
            <pc:sldMk cId="4080437735" sldId="276"/>
            <ac:spMk id="27" creationId="{C99B912D-1E4B-42AF-A2BE-CFEFEC916EE7}"/>
          </ac:spMkLst>
        </pc:spChg>
        <pc:graphicFrameChg chg="add">
          <ac:chgData name="Shao Yee Ng" userId="0aa19361c50ab943" providerId="LiveId" clId="{33B8D583-0499-42A2-82A3-3885EDF220E9}" dt="2020-09-01T01:48:14.519" v="348" actId="26606"/>
          <ac:graphicFrameMkLst>
            <pc:docMk/>
            <pc:sldMk cId="4080437735" sldId="276"/>
            <ac:graphicFrameMk id="5" creationId="{B37879D6-5885-4AF1-9CA2-D29E5FF41A8B}"/>
          </ac:graphicFrameMkLst>
        </pc:graphicFrameChg>
        <pc:picChg chg="add">
          <ac:chgData name="Shao Yee Ng" userId="0aa19361c50ab943" providerId="LiveId" clId="{33B8D583-0499-42A2-82A3-3885EDF220E9}" dt="2020-09-01T01:48:14.519" v="348" actId="26606"/>
          <ac:picMkLst>
            <pc:docMk/>
            <pc:sldMk cId="4080437735" sldId="276"/>
            <ac:picMk id="9" creationId="{F1B8F9CB-890B-4CB8-B503-188A763E2FC1}"/>
          </ac:picMkLst>
        </pc:picChg>
        <pc:picChg chg="add">
          <ac:chgData name="Shao Yee Ng" userId="0aa19361c50ab943" providerId="LiveId" clId="{33B8D583-0499-42A2-82A3-3885EDF220E9}" dt="2020-09-01T01:48:14.519" v="348" actId="26606"/>
          <ac:picMkLst>
            <pc:docMk/>
            <pc:sldMk cId="4080437735" sldId="276"/>
            <ac:picMk id="11" creationId="{AA632AB4-3837-4FD0-8B62-0A18B573F46D}"/>
          </ac:picMkLst>
        </pc:picChg>
        <pc:picChg chg="add">
          <ac:chgData name="Shao Yee Ng" userId="0aa19361c50ab943" providerId="LiveId" clId="{33B8D583-0499-42A2-82A3-3885EDF220E9}" dt="2020-09-01T01:48:14.519" v="348" actId="26606"/>
          <ac:picMkLst>
            <pc:docMk/>
            <pc:sldMk cId="4080437735" sldId="276"/>
            <ac:picMk id="15" creationId="{9CD2319A-6FA9-4EFB-9EDF-7304467425E8}"/>
          </ac:picMkLst>
        </pc:picChg>
        <pc:picChg chg="add">
          <ac:chgData name="Shao Yee Ng" userId="0aa19361c50ab943" providerId="LiveId" clId="{33B8D583-0499-42A2-82A3-3885EDF220E9}" dt="2020-09-01T01:48:14.519" v="348" actId="26606"/>
          <ac:picMkLst>
            <pc:docMk/>
            <pc:sldMk cId="4080437735" sldId="276"/>
            <ac:picMk id="17" creationId="{D1692A93-3514-4486-8B67-CCA4E0259BCB}"/>
          </ac:picMkLst>
        </pc:picChg>
      </pc:sldChg>
      <pc:sldChg chg="addSp modSp new mod setBg modNotesTx">
        <pc:chgData name="Shao Yee Ng" userId="0aa19361c50ab943" providerId="LiveId" clId="{33B8D583-0499-42A2-82A3-3885EDF220E9}" dt="2020-09-03T01:26:50.387" v="5523" actId="20577"/>
        <pc:sldMkLst>
          <pc:docMk/>
          <pc:sldMk cId="1516643785" sldId="277"/>
        </pc:sldMkLst>
        <pc:spChg chg="mod ord">
          <ac:chgData name="Shao Yee Ng" userId="0aa19361c50ab943" providerId="LiveId" clId="{33B8D583-0499-42A2-82A3-3885EDF220E9}" dt="2020-09-01T01:52:14.785" v="359" actId="26606"/>
          <ac:spMkLst>
            <pc:docMk/>
            <pc:sldMk cId="1516643785" sldId="277"/>
            <ac:spMk id="2" creationId="{F1F1C257-273A-44DC-8709-2488E494C3CD}"/>
          </ac:spMkLst>
        </pc:spChg>
        <pc:spChg chg="mod">
          <ac:chgData name="Shao Yee Ng" userId="0aa19361c50ab943" providerId="LiveId" clId="{33B8D583-0499-42A2-82A3-3885EDF220E9}" dt="2020-09-01T01:52:14.785" v="359" actId="26606"/>
          <ac:spMkLst>
            <pc:docMk/>
            <pc:sldMk cId="1516643785" sldId="277"/>
            <ac:spMk id="3" creationId="{3B5B36AF-BC27-416B-A3F7-C1EE188D1266}"/>
          </ac:spMkLst>
        </pc:spChg>
        <pc:spChg chg="add">
          <ac:chgData name="Shao Yee Ng" userId="0aa19361c50ab943" providerId="LiveId" clId="{33B8D583-0499-42A2-82A3-3885EDF220E9}" dt="2020-09-01T01:52:14.785" v="359" actId="26606"/>
          <ac:spMkLst>
            <pc:docMk/>
            <pc:sldMk cId="1516643785" sldId="277"/>
            <ac:spMk id="12" creationId="{4FA533C5-33E3-4611-AF9F-72811D8B26A6}"/>
          </ac:spMkLst>
        </pc:spChg>
        <pc:spChg chg="add">
          <ac:chgData name="Shao Yee Ng" userId="0aa19361c50ab943" providerId="LiveId" clId="{33B8D583-0499-42A2-82A3-3885EDF220E9}" dt="2020-09-01T01:52:14.785" v="359" actId="26606"/>
          <ac:spMkLst>
            <pc:docMk/>
            <pc:sldMk cId="1516643785" sldId="277"/>
            <ac:spMk id="18" creationId="{87F0FDC4-AD8C-47D9-9131-623C98ADB0AE}"/>
          </ac:spMkLst>
        </pc:spChg>
        <pc:spChg chg="add">
          <ac:chgData name="Shao Yee Ng" userId="0aa19361c50ab943" providerId="LiveId" clId="{33B8D583-0499-42A2-82A3-3885EDF220E9}" dt="2020-09-01T01:52:14.785" v="359" actId="26606"/>
          <ac:spMkLst>
            <pc:docMk/>
            <pc:sldMk cId="1516643785" sldId="277"/>
            <ac:spMk id="20" creationId="{DE27238C-8EAF-4098-86E6-7723B7DAE601}"/>
          </ac:spMkLst>
        </pc:spChg>
        <pc:spChg chg="add">
          <ac:chgData name="Shao Yee Ng" userId="0aa19361c50ab943" providerId="LiveId" clId="{33B8D583-0499-42A2-82A3-3885EDF220E9}" dt="2020-09-01T01:52:14.785" v="359" actId="26606"/>
          <ac:spMkLst>
            <pc:docMk/>
            <pc:sldMk cId="1516643785" sldId="277"/>
            <ac:spMk id="22" creationId="{992F97B1-1891-4FCC-9E5F-BA97EDB48F89}"/>
          </ac:spMkLst>
        </pc:spChg>
        <pc:spChg chg="add">
          <ac:chgData name="Shao Yee Ng" userId="0aa19361c50ab943" providerId="LiveId" clId="{33B8D583-0499-42A2-82A3-3885EDF220E9}" dt="2020-09-01T01:52:14.785" v="359" actId="26606"/>
          <ac:spMkLst>
            <pc:docMk/>
            <pc:sldMk cId="1516643785" sldId="277"/>
            <ac:spMk id="24" creationId="{78C6C821-FEE1-4EB6-9590-C021440C77DE}"/>
          </ac:spMkLst>
        </pc:spChg>
        <pc:spChg chg="add">
          <ac:chgData name="Shao Yee Ng" userId="0aa19361c50ab943" providerId="LiveId" clId="{33B8D583-0499-42A2-82A3-3885EDF220E9}" dt="2020-09-01T01:52:14.785" v="359" actId="26606"/>
          <ac:spMkLst>
            <pc:docMk/>
            <pc:sldMk cId="1516643785" sldId="277"/>
            <ac:spMk id="26" creationId="{B61A74B3-E247-44D4-8C48-FAE8E2056401}"/>
          </ac:spMkLst>
        </pc:spChg>
        <pc:picChg chg="add">
          <ac:chgData name="Shao Yee Ng" userId="0aa19361c50ab943" providerId="LiveId" clId="{33B8D583-0499-42A2-82A3-3885EDF220E9}" dt="2020-09-01T01:52:14.785" v="359" actId="26606"/>
          <ac:picMkLst>
            <pc:docMk/>
            <pc:sldMk cId="1516643785" sldId="277"/>
            <ac:picMk id="8" creationId="{91B28F63-CF00-448F-B141-FE33C33B1891}"/>
          </ac:picMkLst>
        </pc:picChg>
        <pc:picChg chg="add">
          <ac:chgData name="Shao Yee Ng" userId="0aa19361c50ab943" providerId="LiveId" clId="{33B8D583-0499-42A2-82A3-3885EDF220E9}" dt="2020-09-01T01:52:14.785" v="359" actId="26606"/>
          <ac:picMkLst>
            <pc:docMk/>
            <pc:sldMk cId="1516643785" sldId="277"/>
            <ac:picMk id="10" creationId="{2AE609E2-8522-44E4-9077-980E5BCF3E14}"/>
          </ac:picMkLst>
        </pc:picChg>
        <pc:picChg chg="add">
          <ac:chgData name="Shao Yee Ng" userId="0aa19361c50ab943" providerId="LiveId" clId="{33B8D583-0499-42A2-82A3-3885EDF220E9}" dt="2020-09-01T01:52:14.785" v="359" actId="26606"/>
          <ac:picMkLst>
            <pc:docMk/>
            <pc:sldMk cId="1516643785" sldId="277"/>
            <ac:picMk id="14" creationId="{8949AD42-25FD-4C3D-9EEE-B7FEC5809988}"/>
          </ac:picMkLst>
        </pc:picChg>
        <pc:picChg chg="add">
          <ac:chgData name="Shao Yee Ng" userId="0aa19361c50ab943" providerId="LiveId" clId="{33B8D583-0499-42A2-82A3-3885EDF220E9}" dt="2020-09-01T01:52:14.785" v="359" actId="26606"/>
          <ac:picMkLst>
            <pc:docMk/>
            <pc:sldMk cId="1516643785" sldId="277"/>
            <ac:picMk id="16" creationId="{6AC7D913-60B7-4603-881B-831DA5D3A940}"/>
          </ac:picMkLst>
        </pc:picChg>
      </pc:sldChg>
      <pc:sldChg chg="addSp delSp modSp new mod setBg">
        <pc:chgData name="Shao Yee Ng" userId="0aa19361c50ab943" providerId="LiveId" clId="{33B8D583-0499-42A2-82A3-3885EDF220E9}" dt="2020-09-03T01:56:34.955" v="5530" actId="26606"/>
        <pc:sldMkLst>
          <pc:docMk/>
          <pc:sldMk cId="3385100242" sldId="278"/>
        </pc:sldMkLst>
        <pc:spChg chg="mod">
          <ac:chgData name="Shao Yee Ng" userId="0aa19361c50ab943" providerId="LiveId" clId="{33B8D583-0499-42A2-82A3-3885EDF220E9}" dt="2020-09-03T01:56:34.955" v="5530" actId="26606"/>
          <ac:spMkLst>
            <pc:docMk/>
            <pc:sldMk cId="3385100242" sldId="278"/>
            <ac:spMk id="2" creationId="{CCC9FFEB-E389-4C82-820C-AF3F8032168F}"/>
          </ac:spMkLst>
        </pc:spChg>
        <pc:spChg chg="del">
          <ac:chgData name="Shao Yee Ng" userId="0aa19361c50ab943" providerId="LiveId" clId="{33B8D583-0499-42A2-82A3-3885EDF220E9}" dt="2020-09-03T01:54:42.364" v="5526"/>
          <ac:spMkLst>
            <pc:docMk/>
            <pc:sldMk cId="3385100242" sldId="278"/>
            <ac:spMk id="3" creationId="{388E6C62-0A01-4EF7-B22B-5AE1E4AAEFAE}"/>
          </ac:spMkLst>
        </pc:spChg>
        <pc:spChg chg="del">
          <ac:chgData name="Shao Yee Ng" userId="0aa19361c50ab943" providerId="LiveId" clId="{33B8D583-0499-42A2-82A3-3885EDF220E9}" dt="2020-09-03T01:56:25.888" v="5529"/>
          <ac:spMkLst>
            <pc:docMk/>
            <pc:sldMk cId="3385100242" sldId="278"/>
            <ac:spMk id="4" creationId="{A22C67BE-1D60-4A82-836F-BF43524C520C}"/>
          </ac:spMkLst>
        </pc:spChg>
        <pc:spChg chg="add">
          <ac:chgData name="Shao Yee Ng" userId="0aa19361c50ab943" providerId="LiveId" clId="{33B8D583-0499-42A2-82A3-3885EDF220E9}" dt="2020-09-03T01:56:34.955" v="5530" actId="26606"/>
          <ac:spMkLst>
            <pc:docMk/>
            <pc:sldMk cId="3385100242" sldId="278"/>
            <ac:spMk id="16" creationId="{D42CF425-7213-4F89-B0FF-4C2BDDD9C680}"/>
          </ac:spMkLst>
        </pc:spChg>
        <pc:spChg chg="add">
          <ac:chgData name="Shao Yee Ng" userId="0aa19361c50ab943" providerId="LiveId" clId="{33B8D583-0499-42A2-82A3-3885EDF220E9}" dt="2020-09-03T01:56:34.955" v="5530" actId="26606"/>
          <ac:spMkLst>
            <pc:docMk/>
            <pc:sldMk cId="3385100242" sldId="278"/>
            <ac:spMk id="22" creationId="{202A25CB-1ED1-4C87-AB49-8D3BC684D1CE}"/>
          </ac:spMkLst>
        </pc:spChg>
        <pc:spChg chg="add">
          <ac:chgData name="Shao Yee Ng" userId="0aa19361c50ab943" providerId="LiveId" clId="{33B8D583-0499-42A2-82A3-3885EDF220E9}" dt="2020-09-03T01:56:34.955" v="5530" actId="26606"/>
          <ac:spMkLst>
            <pc:docMk/>
            <pc:sldMk cId="3385100242" sldId="278"/>
            <ac:spMk id="24" creationId="{505C8452-4C3F-46C5-AFD4-322854BC4176}"/>
          </ac:spMkLst>
        </pc:spChg>
        <pc:spChg chg="add">
          <ac:chgData name="Shao Yee Ng" userId="0aa19361c50ab943" providerId="LiveId" clId="{33B8D583-0499-42A2-82A3-3885EDF220E9}" dt="2020-09-03T01:56:34.955" v="5530" actId="26606"/>
          <ac:spMkLst>
            <pc:docMk/>
            <pc:sldMk cId="3385100242" sldId="278"/>
            <ac:spMk id="26" creationId="{9B06DBD9-DED6-40C2-A7AD-3662707C4145}"/>
          </ac:spMkLst>
        </pc:spChg>
        <pc:spChg chg="add">
          <ac:chgData name="Shao Yee Ng" userId="0aa19361c50ab943" providerId="LiveId" clId="{33B8D583-0499-42A2-82A3-3885EDF220E9}" dt="2020-09-03T01:56:34.955" v="5530" actId="26606"/>
          <ac:spMkLst>
            <pc:docMk/>
            <pc:sldMk cId="3385100242" sldId="278"/>
            <ac:spMk id="28" creationId="{B431FF8B-6FC2-47C1-B2C5-9B26E62436B0}"/>
          </ac:spMkLst>
        </pc:spChg>
        <pc:spChg chg="add">
          <ac:chgData name="Shao Yee Ng" userId="0aa19361c50ab943" providerId="LiveId" clId="{33B8D583-0499-42A2-82A3-3885EDF220E9}" dt="2020-09-03T01:56:34.955" v="5530" actId="26606"/>
          <ac:spMkLst>
            <pc:docMk/>
            <pc:sldMk cId="3385100242" sldId="278"/>
            <ac:spMk id="30" creationId="{4BA7EBCC-256E-4075-A58C-6ED2BFD5C99E}"/>
          </ac:spMkLst>
        </pc:spChg>
        <pc:picChg chg="add mod">
          <ac:chgData name="Shao Yee Ng" userId="0aa19361c50ab943" providerId="LiveId" clId="{33B8D583-0499-42A2-82A3-3885EDF220E9}" dt="2020-09-03T01:56:34.955" v="5530" actId="26606"/>
          <ac:picMkLst>
            <pc:docMk/>
            <pc:sldMk cId="3385100242" sldId="278"/>
            <ac:picMk id="6" creationId="{DC0AE682-83B1-40AA-80A5-B84FAAFBB710}"/>
          </ac:picMkLst>
        </pc:picChg>
        <pc:picChg chg="add mod ord">
          <ac:chgData name="Shao Yee Ng" userId="0aa19361c50ab943" providerId="LiveId" clId="{33B8D583-0499-42A2-82A3-3885EDF220E9}" dt="2020-09-03T01:56:34.955" v="5530" actId="26606"/>
          <ac:picMkLst>
            <pc:docMk/>
            <pc:sldMk cId="3385100242" sldId="278"/>
            <ac:picMk id="7" creationId="{3508A1EB-39ED-4697-8478-6BBA6BAFF4F0}"/>
          </ac:picMkLst>
        </pc:picChg>
        <pc:picChg chg="add">
          <ac:chgData name="Shao Yee Ng" userId="0aa19361c50ab943" providerId="LiveId" clId="{33B8D583-0499-42A2-82A3-3885EDF220E9}" dt="2020-09-03T01:56:34.955" v="5530" actId="26606"/>
          <ac:picMkLst>
            <pc:docMk/>
            <pc:sldMk cId="3385100242" sldId="278"/>
            <ac:picMk id="12" creationId="{412E3267-7ABE-412B-8580-47EC0D1F61FE}"/>
          </ac:picMkLst>
        </pc:picChg>
        <pc:picChg chg="add">
          <ac:chgData name="Shao Yee Ng" userId="0aa19361c50ab943" providerId="LiveId" clId="{33B8D583-0499-42A2-82A3-3885EDF220E9}" dt="2020-09-03T01:56:34.955" v="5530" actId="26606"/>
          <ac:picMkLst>
            <pc:docMk/>
            <pc:sldMk cId="3385100242" sldId="278"/>
            <ac:picMk id="14" creationId="{20B62C5A-2250-4380-AB23-DB87446CCED0}"/>
          </ac:picMkLst>
        </pc:picChg>
        <pc:picChg chg="add">
          <ac:chgData name="Shao Yee Ng" userId="0aa19361c50ab943" providerId="LiveId" clId="{33B8D583-0499-42A2-82A3-3885EDF220E9}" dt="2020-09-03T01:56:34.955" v="5530" actId="26606"/>
          <ac:picMkLst>
            <pc:docMk/>
            <pc:sldMk cId="3385100242" sldId="278"/>
            <ac:picMk id="18" creationId="{D35DA97D-88F8-4249-B650-4FC9FD50A382}"/>
          </ac:picMkLst>
        </pc:picChg>
        <pc:picChg chg="add">
          <ac:chgData name="Shao Yee Ng" userId="0aa19361c50ab943" providerId="LiveId" clId="{33B8D583-0499-42A2-82A3-3885EDF220E9}" dt="2020-09-03T01:56:34.955" v="5530" actId="26606"/>
          <ac:picMkLst>
            <pc:docMk/>
            <pc:sldMk cId="3385100242" sldId="278"/>
            <ac:picMk id="20" creationId="{43F38673-6E30-4BAE-AC67-0B283EBF4291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Relationship Id="rId1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Relationship Id="rId1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5452E3-CB8E-4D81-8DC9-6DE66E203CC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58B867C-8631-4903-A3CD-D171BD0D77BD}">
      <dgm:prSet/>
      <dgm:spPr/>
      <dgm:t>
        <a:bodyPr/>
        <a:lstStyle/>
        <a:p>
          <a:r>
            <a:rPr lang="en-AU"/>
            <a:t>Navigation menu</a:t>
          </a:r>
          <a:endParaRPr lang="en-US"/>
        </a:p>
      </dgm:t>
    </dgm:pt>
    <dgm:pt modelId="{0176184F-3C1C-4B90-B7BB-25C2C98BFA78}" type="parTrans" cxnId="{48CFC922-D38F-47F5-AAE1-00E3F7B7C3C3}">
      <dgm:prSet/>
      <dgm:spPr/>
      <dgm:t>
        <a:bodyPr/>
        <a:lstStyle/>
        <a:p>
          <a:endParaRPr lang="en-US"/>
        </a:p>
      </dgm:t>
    </dgm:pt>
    <dgm:pt modelId="{D747E945-FACA-4B58-B73D-325D626B1A11}" type="sibTrans" cxnId="{48CFC922-D38F-47F5-AAE1-00E3F7B7C3C3}">
      <dgm:prSet/>
      <dgm:spPr/>
      <dgm:t>
        <a:bodyPr/>
        <a:lstStyle/>
        <a:p>
          <a:endParaRPr lang="en-US"/>
        </a:p>
      </dgm:t>
    </dgm:pt>
    <dgm:pt modelId="{7E4A5E88-1B74-47D1-B92E-FC10E28E97AC}">
      <dgm:prSet/>
      <dgm:spPr/>
      <dgm:t>
        <a:bodyPr/>
        <a:lstStyle/>
        <a:p>
          <a:r>
            <a:rPr lang="en-AU"/>
            <a:t>Headings</a:t>
          </a:r>
          <a:endParaRPr lang="en-US"/>
        </a:p>
      </dgm:t>
    </dgm:pt>
    <dgm:pt modelId="{D6280F2E-D399-40F4-A5DB-7B355E9B53CF}" type="parTrans" cxnId="{461A8E33-1E3B-4A4A-B92B-308EE3D587C7}">
      <dgm:prSet/>
      <dgm:spPr/>
      <dgm:t>
        <a:bodyPr/>
        <a:lstStyle/>
        <a:p>
          <a:endParaRPr lang="en-US"/>
        </a:p>
      </dgm:t>
    </dgm:pt>
    <dgm:pt modelId="{6D84EC84-94E2-4F94-9837-DD9F8A79189D}" type="sibTrans" cxnId="{461A8E33-1E3B-4A4A-B92B-308EE3D587C7}">
      <dgm:prSet/>
      <dgm:spPr/>
      <dgm:t>
        <a:bodyPr/>
        <a:lstStyle/>
        <a:p>
          <a:endParaRPr lang="en-US"/>
        </a:p>
      </dgm:t>
    </dgm:pt>
    <dgm:pt modelId="{8E15239F-AFC6-4925-8763-2462031978AF}">
      <dgm:prSet/>
      <dgm:spPr/>
      <dgm:t>
        <a:bodyPr/>
        <a:lstStyle/>
        <a:p>
          <a:r>
            <a:rPr lang="en-AU"/>
            <a:t>Typography</a:t>
          </a:r>
          <a:endParaRPr lang="en-US"/>
        </a:p>
      </dgm:t>
    </dgm:pt>
    <dgm:pt modelId="{EF37DA5C-585A-4512-BD75-F395CA0F6AF8}" type="parTrans" cxnId="{5F5E4473-DA4D-47A3-858E-646820CE3D50}">
      <dgm:prSet/>
      <dgm:spPr/>
      <dgm:t>
        <a:bodyPr/>
        <a:lstStyle/>
        <a:p>
          <a:endParaRPr lang="en-US"/>
        </a:p>
      </dgm:t>
    </dgm:pt>
    <dgm:pt modelId="{28E91655-8393-4C5B-8C95-0A6A90F132F3}" type="sibTrans" cxnId="{5F5E4473-DA4D-47A3-858E-646820CE3D50}">
      <dgm:prSet/>
      <dgm:spPr/>
      <dgm:t>
        <a:bodyPr/>
        <a:lstStyle/>
        <a:p>
          <a:endParaRPr lang="en-US"/>
        </a:p>
      </dgm:t>
    </dgm:pt>
    <dgm:pt modelId="{0320BBB0-FDC5-4395-9F21-715CFC653531}">
      <dgm:prSet/>
      <dgm:spPr/>
      <dgm:t>
        <a:bodyPr/>
        <a:lstStyle/>
        <a:p>
          <a:r>
            <a:rPr lang="en-AU"/>
            <a:t>Images</a:t>
          </a:r>
          <a:endParaRPr lang="en-US"/>
        </a:p>
      </dgm:t>
    </dgm:pt>
    <dgm:pt modelId="{21D2C380-2EAD-4C0E-9B71-77DE6E176F16}" type="parTrans" cxnId="{8A645FCA-9E87-4FF8-A1C6-9ABC2E72474A}">
      <dgm:prSet/>
      <dgm:spPr/>
      <dgm:t>
        <a:bodyPr/>
        <a:lstStyle/>
        <a:p>
          <a:endParaRPr lang="en-US"/>
        </a:p>
      </dgm:t>
    </dgm:pt>
    <dgm:pt modelId="{59883DCF-1EEA-48B2-9DEF-ACE0163669B4}" type="sibTrans" cxnId="{8A645FCA-9E87-4FF8-A1C6-9ABC2E72474A}">
      <dgm:prSet/>
      <dgm:spPr/>
      <dgm:t>
        <a:bodyPr/>
        <a:lstStyle/>
        <a:p>
          <a:endParaRPr lang="en-US"/>
        </a:p>
      </dgm:t>
    </dgm:pt>
    <dgm:pt modelId="{159C08DB-AA3E-4C74-A827-F056831F5FEB}">
      <dgm:prSet/>
      <dgm:spPr/>
      <dgm:t>
        <a:bodyPr/>
        <a:lstStyle/>
        <a:p>
          <a:r>
            <a:rPr lang="en-AU"/>
            <a:t>Links to internal pages and external websites</a:t>
          </a:r>
          <a:endParaRPr lang="en-US"/>
        </a:p>
      </dgm:t>
    </dgm:pt>
    <dgm:pt modelId="{F80EA626-3746-4083-B7AA-7215E1C18DEB}" type="parTrans" cxnId="{764F6C30-A6B8-457C-B633-E70B5F9034E6}">
      <dgm:prSet/>
      <dgm:spPr/>
      <dgm:t>
        <a:bodyPr/>
        <a:lstStyle/>
        <a:p>
          <a:endParaRPr lang="en-US"/>
        </a:p>
      </dgm:t>
    </dgm:pt>
    <dgm:pt modelId="{68A75937-5EB5-4856-A227-DF4EFB5FA5C3}" type="sibTrans" cxnId="{764F6C30-A6B8-457C-B633-E70B5F9034E6}">
      <dgm:prSet/>
      <dgm:spPr/>
      <dgm:t>
        <a:bodyPr/>
        <a:lstStyle/>
        <a:p>
          <a:endParaRPr lang="en-US"/>
        </a:p>
      </dgm:t>
    </dgm:pt>
    <dgm:pt modelId="{0A5D2BC4-3812-4E77-A003-E4826D276973}">
      <dgm:prSet/>
      <dgm:spPr/>
      <dgm:t>
        <a:bodyPr/>
        <a:lstStyle/>
        <a:p>
          <a:r>
            <a:rPr lang="en-AU"/>
            <a:t>Responsive design</a:t>
          </a:r>
          <a:endParaRPr lang="en-US"/>
        </a:p>
      </dgm:t>
    </dgm:pt>
    <dgm:pt modelId="{456CF15E-528B-4C97-B70F-0FB706B9D860}" type="parTrans" cxnId="{BC623CB8-AD11-42C7-9BF7-F184EBA75364}">
      <dgm:prSet/>
      <dgm:spPr/>
      <dgm:t>
        <a:bodyPr/>
        <a:lstStyle/>
        <a:p>
          <a:endParaRPr lang="en-US"/>
        </a:p>
      </dgm:t>
    </dgm:pt>
    <dgm:pt modelId="{4F91B990-823A-4745-A6E8-0F0663383E0F}" type="sibTrans" cxnId="{BC623CB8-AD11-42C7-9BF7-F184EBA75364}">
      <dgm:prSet/>
      <dgm:spPr/>
      <dgm:t>
        <a:bodyPr/>
        <a:lstStyle/>
        <a:p>
          <a:endParaRPr lang="en-US"/>
        </a:p>
      </dgm:t>
    </dgm:pt>
    <dgm:pt modelId="{4C1ACC69-1DC9-47AF-AF49-CFE344DCD480}">
      <dgm:prSet/>
      <dgm:spPr/>
      <dgm:t>
        <a:bodyPr/>
        <a:lstStyle/>
        <a:p>
          <a:r>
            <a:rPr lang="en-AU"/>
            <a:t>Semantic HTML</a:t>
          </a:r>
          <a:endParaRPr lang="en-US"/>
        </a:p>
      </dgm:t>
    </dgm:pt>
    <dgm:pt modelId="{75BBF725-25E1-4B43-BBEF-093E158630D3}" type="parTrans" cxnId="{8E646611-0CAF-4523-8ECD-4BA025AB0CC1}">
      <dgm:prSet/>
      <dgm:spPr/>
      <dgm:t>
        <a:bodyPr/>
        <a:lstStyle/>
        <a:p>
          <a:endParaRPr lang="en-US"/>
        </a:p>
      </dgm:t>
    </dgm:pt>
    <dgm:pt modelId="{A5C4003B-FC3D-4303-B8B4-937C95CD1A3C}" type="sibTrans" cxnId="{8E646611-0CAF-4523-8ECD-4BA025AB0CC1}">
      <dgm:prSet/>
      <dgm:spPr/>
      <dgm:t>
        <a:bodyPr/>
        <a:lstStyle/>
        <a:p>
          <a:endParaRPr lang="en-US"/>
        </a:p>
      </dgm:t>
    </dgm:pt>
    <dgm:pt modelId="{78F989E3-FDE6-4FB8-BF74-ACDE931D6708}" type="pres">
      <dgm:prSet presAssocID="{335452E3-CB8E-4D81-8DC9-6DE66E203CCA}" presName="root" presStyleCnt="0">
        <dgm:presLayoutVars>
          <dgm:dir/>
          <dgm:resizeHandles val="exact"/>
        </dgm:presLayoutVars>
      </dgm:prSet>
      <dgm:spPr/>
    </dgm:pt>
    <dgm:pt modelId="{6CF536FB-AD5C-4434-9418-C213B3C8E2B2}" type="pres">
      <dgm:prSet presAssocID="{458B867C-8631-4903-A3CD-D171BD0D77BD}" presName="compNode" presStyleCnt="0"/>
      <dgm:spPr/>
    </dgm:pt>
    <dgm:pt modelId="{C113BBF5-3D96-4B2F-B576-7DB428557B46}" type="pres">
      <dgm:prSet presAssocID="{458B867C-8631-4903-A3CD-D171BD0D77BD}" presName="bgRect" presStyleLbl="bgShp" presStyleIdx="0" presStyleCnt="7"/>
      <dgm:spPr/>
    </dgm:pt>
    <dgm:pt modelId="{0934B249-1987-42D2-A294-3F3C77C7DAAB}" type="pres">
      <dgm:prSet presAssocID="{458B867C-8631-4903-A3CD-D171BD0D77BD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7F733555-0395-4639-B87A-D7DC0C7914F3}" type="pres">
      <dgm:prSet presAssocID="{458B867C-8631-4903-A3CD-D171BD0D77BD}" presName="spaceRect" presStyleCnt="0"/>
      <dgm:spPr/>
    </dgm:pt>
    <dgm:pt modelId="{12B1589E-E566-4F8E-A966-EBA56488CD76}" type="pres">
      <dgm:prSet presAssocID="{458B867C-8631-4903-A3CD-D171BD0D77BD}" presName="parTx" presStyleLbl="revTx" presStyleIdx="0" presStyleCnt="7">
        <dgm:presLayoutVars>
          <dgm:chMax val="0"/>
          <dgm:chPref val="0"/>
        </dgm:presLayoutVars>
      </dgm:prSet>
      <dgm:spPr/>
    </dgm:pt>
    <dgm:pt modelId="{4681C140-5FC9-4013-94AD-B86D05A6C1E9}" type="pres">
      <dgm:prSet presAssocID="{D747E945-FACA-4B58-B73D-325D626B1A11}" presName="sibTrans" presStyleCnt="0"/>
      <dgm:spPr/>
    </dgm:pt>
    <dgm:pt modelId="{0C3CDDDD-446C-4B14-981A-C3A1F07F33A2}" type="pres">
      <dgm:prSet presAssocID="{7E4A5E88-1B74-47D1-B92E-FC10E28E97AC}" presName="compNode" presStyleCnt="0"/>
      <dgm:spPr/>
    </dgm:pt>
    <dgm:pt modelId="{EAD0FF3A-2B71-48BA-9DC7-F59989303684}" type="pres">
      <dgm:prSet presAssocID="{7E4A5E88-1B74-47D1-B92E-FC10E28E97AC}" presName="bgRect" presStyleLbl="bgShp" presStyleIdx="1" presStyleCnt="7"/>
      <dgm:spPr/>
    </dgm:pt>
    <dgm:pt modelId="{A5BF834A-1C9C-4103-9B70-CCB9821C9D6C}" type="pres">
      <dgm:prSet presAssocID="{7E4A5E88-1B74-47D1-B92E-FC10E28E97AC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DBE5C8F-7E7D-4419-BEE3-263F2FF71510}" type="pres">
      <dgm:prSet presAssocID="{7E4A5E88-1B74-47D1-B92E-FC10E28E97AC}" presName="spaceRect" presStyleCnt="0"/>
      <dgm:spPr/>
    </dgm:pt>
    <dgm:pt modelId="{F5BDDCD8-A3E2-4F1D-8DAD-B2F41688DCA8}" type="pres">
      <dgm:prSet presAssocID="{7E4A5E88-1B74-47D1-B92E-FC10E28E97AC}" presName="parTx" presStyleLbl="revTx" presStyleIdx="1" presStyleCnt="7">
        <dgm:presLayoutVars>
          <dgm:chMax val="0"/>
          <dgm:chPref val="0"/>
        </dgm:presLayoutVars>
      </dgm:prSet>
      <dgm:spPr/>
    </dgm:pt>
    <dgm:pt modelId="{ECB405C5-D99D-46F9-B1D7-66B6CAE30135}" type="pres">
      <dgm:prSet presAssocID="{6D84EC84-94E2-4F94-9837-DD9F8A79189D}" presName="sibTrans" presStyleCnt="0"/>
      <dgm:spPr/>
    </dgm:pt>
    <dgm:pt modelId="{E71C43C6-C68A-453A-AB1B-41296D92AEC5}" type="pres">
      <dgm:prSet presAssocID="{8E15239F-AFC6-4925-8763-2462031978AF}" presName="compNode" presStyleCnt="0"/>
      <dgm:spPr/>
    </dgm:pt>
    <dgm:pt modelId="{3C647661-5C66-4180-ACA4-A5B4382AA191}" type="pres">
      <dgm:prSet presAssocID="{8E15239F-AFC6-4925-8763-2462031978AF}" presName="bgRect" presStyleLbl="bgShp" presStyleIdx="2" presStyleCnt="7"/>
      <dgm:spPr/>
    </dgm:pt>
    <dgm:pt modelId="{3322EF44-8919-4EB7-AD13-6B1BBECFDB33}" type="pres">
      <dgm:prSet presAssocID="{8E15239F-AFC6-4925-8763-2462031978AF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ABF7DF31-1622-4448-A9AD-BF58A656C015}" type="pres">
      <dgm:prSet presAssocID="{8E15239F-AFC6-4925-8763-2462031978AF}" presName="spaceRect" presStyleCnt="0"/>
      <dgm:spPr/>
    </dgm:pt>
    <dgm:pt modelId="{5B2D126D-D5F5-4462-874A-95E98910B502}" type="pres">
      <dgm:prSet presAssocID="{8E15239F-AFC6-4925-8763-2462031978AF}" presName="parTx" presStyleLbl="revTx" presStyleIdx="2" presStyleCnt="7">
        <dgm:presLayoutVars>
          <dgm:chMax val="0"/>
          <dgm:chPref val="0"/>
        </dgm:presLayoutVars>
      </dgm:prSet>
      <dgm:spPr/>
    </dgm:pt>
    <dgm:pt modelId="{5CCB672E-A10A-44F9-BCC6-0B3FE7EB4E4F}" type="pres">
      <dgm:prSet presAssocID="{28E91655-8393-4C5B-8C95-0A6A90F132F3}" presName="sibTrans" presStyleCnt="0"/>
      <dgm:spPr/>
    </dgm:pt>
    <dgm:pt modelId="{71B9EE37-31D4-43D0-823F-ED35C20F291C}" type="pres">
      <dgm:prSet presAssocID="{0320BBB0-FDC5-4395-9F21-715CFC653531}" presName="compNode" presStyleCnt="0"/>
      <dgm:spPr/>
    </dgm:pt>
    <dgm:pt modelId="{0C2696B1-3E77-4079-A585-790E5E4AE948}" type="pres">
      <dgm:prSet presAssocID="{0320BBB0-FDC5-4395-9F21-715CFC653531}" presName="bgRect" presStyleLbl="bgShp" presStyleIdx="3" presStyleCnt="7"/>
      <dgm:spPr/>
    </dgm:pt>
    <dgm:pt modelId="{3A1761C6-754F-43BE-A39B-A8F3030707C2}" type="pres">
      <dgm:prSet presAssocID="{0320BBB0-FDC5-4395-9F21-715CFC653531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s"/>
        </a:ext>
      </dgm:extLst>
    </dgm:pt>
    <dgm:pt modelId="{9F1B9861-8F1F-4CB2-A994-DF03737BFAE4}" type="pres">
      <dgm:prSet presAssocID="{0320BBB0-FDC5-4395-9F21-715CFC653531}" presName="spaceRect" presStyleCnt="0"/>
      <dgm:spPr/>
    </dgm:pt>
    <dgm:pt modelId="{5C802726-D566-4ECE-8F60-462A8651F04F}" type="pres">
      <dgm:prSet presAssocID="{0320BBB0-FDC5-4395-9F21-715CFC653531}" presName="parTx" presStyleLbl="revTx" presStyleIdx="3" presStyleCnt="7">
        <dgm:presLayoutVars>
          <dgm:chMax val="0"/>
          <dgm:chPref val="0"/>
        </dgm:presLayoutVars>
      </dgm:prSet>
      <dgm:spPr/>
    </dgm:pt>
    <dgm:pt modelId="{5B6A6E51-B248-40A0-8E53-88F27F0E971A}" type="pres">
      <dgm:prSet presAssocID="{59883DCF-1EEA-48B2-9DEF-ACE0163669B4}" presName="sibTrans" presStyleCnt="0"/>
      <dgm:spPr/>
    </dgm:pt>
    <dgm:pt modelId="{0FC65C3E-5C87-49FA-9278-B7B49984EDEC}" type="pres">
      <dgm:prSet presAssocID="{159C08DB-AA3E-4C74-A827-F056831F5FEB}" presName="compNode" presStyleCnt="0"/>
      <dgm:spPr/>
    </dgm:pt>
    <dgm:pt modelId="{89FD2457-BC1A-40F2-9AC7-0A52E4719C56}" type="pres">
      <dgm:prSet presAssocID="{159C08DB-AA3E-4C74-A827-F056831F5FEB}" presName="bgRect" presStyleLbl="bgShp" presStyleIdx="4" presStyleCnt="7"/>
      <dgm:spPr/>
    </dgm:pt>
    <dgm:pt modelId="{B25F4FBE-8FCA-4044-BC95-0C47A71D6F88}" type="pres">
      <dgm:prSet presAssocID="{159C08DB-AA3E-4C74-A827-F056831F5FEB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68741198-7FFF-4360-AB06-7F8FB25E7693}" type="pres">
      <dgm:prSet presAssocID="{159C08DB-AA3E-4C74-A827-F056831F5FEB}" presName="spaceRect" presStyleCnt="0"/>
      <dgm:spPr/>
    </dgm:pt>
    <dgm:pt modelId="{622447F8-B2EB-4F2A-A914-B6E0E738FC29}" type="pres">
      <dgm:prSet presAssocID="{159C08DB-AA3E-4C74-A827-F056831F5FEB}" presName="parTx" presStyleLbl="revTx" presStyleIdx="4" presStyleCnt="7">
        <dgm:presLayoutVars>
          <dgm:chMax val="0"/>
          <dgm:chPref val="0"/>
        </dgm:presLayoutVars>
      </dgm:prSet>
      <dgm:spPr/>
    </dgm:pt>
    <dgm:pt modelId="{C9217CAB-7FB8-4300-BE5F-04F15C69A320}" type="pres">
      <dgm:prSet presAssocID="{68A75937-5EB5-4856-A227-DF4EFB5FA5C3}" presName="sibTrans" presStyleCnt="0"/>
      <dgm:spPr/>
    </dgm:pt>
    <dgm:pt modelId="{05B164EA-3124-482F-9E02-D01C5D4B7E9E}" type="pres">
      <dgm:prSet presAssocID="{0A5D2BC4-3812-4E77-A003-E4826D276973}" presName="compNode" presStyleCnt="0"/>
      <dgm:spPr/>
    </dgm:pt>
    <dgm:pt modelId="{80C0F58B-466B-4DBA-A6B1-EC906B80DB6B}" type="pres">
      <dgm:prSet presAssocID="{0A5D2BC4-3812-4E77-A003-E4826D276973}" presName="bgRect" presStyleLbl="bgShp" presStyleIdx="5" presStyleCnt="7"/>
      <dgm:spPr/>
    </dgm:pt>
    <dgm:pt modelId="{40813ED5-B7CC-4DB3-988A-CD3C54156A67}" type="pres">
      <dgm:prSet presAssocID="{0A5D2BC4-3812-4E77-A003-E4826D276973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45DAA9C-5EEB-4E02-9352-A4E167206795}" type="pres">
      <dgm:prSet presAssocID="{0A5D2BC4-3812-4E77-A003-E4826D276973}" presName="spaceRect" presStyleCnt="0"/>
      <dgm:spPr/>
    </dgm:pt>
    <dgm:pt modelId="{8E539F52-A6C9-4815-8064-7050A8565AD5}" type="pres">
      <dgm:prSet presAssocID="{0A5D2BC4-3812-4E77-A003-E4826D276973}" presName="parTx" presStyleLbl="revTx" presStyleIdx="5" presStyleCnt="7">
        <dgm:presLayoutVars>
          <dgm:chMax val="0"/>
          <dgm:chPref val="0"/>
        </dgm:presLayoutVars>
      </dgm:prSet>
      <dgm:spPr/>
    </dgm:pt>
    <dgm:pt modelId="{C2D1D21C-376E-479E-832C-32B131BB34B8}" type="pres">
      <dgm:prSet presAssocID="{4F91B990-823A-4745-A6E8-0F0663383E0F}" presName="sibTrans" presStyleCnt="0"/>
      <dgm:spPr/>
    </dgm:pt>
    <dgm:pt modelId="{E6349DD5-26CC-40F0-ADFC-320F6E62D6AC}" type="pres">
      <dgm:prSet presAssocID="{4C1ACC69-1DC9-47AF-AF49-CFE344DCD480}" presName="compNode" presStyleCnt="0"/>
      <dgm:spPr/>
    </dgm:pt>
    <dgm:pt modelId="{3CFDAB38-205B-45C0-BAA9-6B544573AB5A}" type="pres">
      <dgm:prSet presAssocID="{4C1ACC69-1DC9-47AF-AF49-CFE344DCD480}" presName="bgRect" presStyleLbl="bgShp" presStyleIdx="6" presStyleCnt="7"/>
      <dgm:spPr/>
    </dgm:pt>
    <dgm:pt modelId="{6369FB1C-D04F-4FA9-932D-E38F9E932DF8}" type="pres">
      <dgm:prSet presAssocID="{4C1ACC69-1DC9-47AF-AF49-CFE344DCD48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5328FA9C-8CB1-4CCA-A655-49BC5B93577F}" type="pres">
      <dgm:prSet presAssocID="{4C1ACC69-1DC9-47AF-AF49-CFE344DCD480}" presName="spaceRect" presStyleCnt="0"/>
      <dgm:spPr/>
    </dgm:pt>
    <dgm:pt modelId="{30E1D3FC-9F51-414F-AD71-305CA425E896}" type="pres">
      <dgm:prSet presAssocID="{4C1ACC69-1DC9-47AF-AF49-CFE344DCD480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AA3B8C07-346E-4FDF-A73D-29962A315F9A}" type="presOf" srcId="{4C1ACC69-1DC9-47AF-AF49-CFE344DCD480}" destId="{30E1D3FC-9F51-414F-AD71-305CA425E896}" srcOrd="0" destOrd="0" presId="urn:microsoft.com/office/officeart/2018/2/layout/IconVerticalSolidList"/>
    <dgm:cxn modelId="{8E646611-0CAF-4523-8ECD-4BA025AB0CC1}" srcId="{335452E3-CB8E-4D81-8DC9-6DE66E203CCA}" destId="{4C1ACC69-1DC9-47AF-AF49-CFE344DCD480}" srcOrd="6" destOrd="0" parTransId="{75BBF725-25E1-4B43-BBEF-093E158630D3}" sibTransId="{A5C4003B-FC3D-4303-B8B4-937C95CD1A3C}"/>
    <dgm:cxn modelId="{48CFC922-D38F-47F5-AAE1-00E3F7B7C3C3}" srcId="{335452E3-CB8E-4D81-8DC9-6DE66E203CCA}" destId="{458B867C-8631-4903-A3CD-D171BD0D77BD}" srcOrd="0" destOrd="0" parTransId="{0176184F-3C1C-4B90-B7BB-25C2C98BFA78}" sibTransId="{D747E945-FACA-4B58-B73D-325D626B1A11}"/>
    <dgm:cxn modelId="{764F6C30-A6B8-457C-B633-E70B5F9034E6}" srcId="{335452E3-CB8E-4D81-8DC9-6DE66E203CCA}" destId="{159C08DB-AA3E-4C74-A827-F056831F5FEB}" srcOrd="4" destOrd="0" parTransId="{F80EA626-3746-4083-B7AA-7215E1C18DEB}" sibTransId="{68A75937-5EB5-4856-A227-DF4EFB5FA5C3}"/>
    <dgm:cxn modelId="{461A8E33-1E3B-4A4A-B92B-308EE3D587C7}" srcId="{335452E3-CB8E-4D81-8DC9-6DE66E203CCA}" destId="{7E4A5E88-1B74-47D1-B92E-FC10E28E97AC}" srcOrd="1" destOrd="0" parTransId="{D6280F2E-D399-40F4-A5DB-7B355E9B53CF}" sibTransId="{6D84EC84-94E2-4F94-9837-DD9F8A79189D}"/>
    <dgm:cxn modelId="{F2C29B39-E284-4BB9-B4CF-B5750092C4E0}" type="presOf" srcId="{335452E3-CB8E-4D81-8DC9-6DE66E203CCA}" destId="{78F989E3-FDE6-4FB8-BF74-ACDE931D6708}" srcOrd="0" destOrd="0" presId="urn:microsoft.com/office/officeart/2018/2/layout/IconVerticalSolidList"/>
    <dgm:cxn modelId="{1874893C-A284-4437-B350-AE02443DA135}" type="presOf" srcId="{0A5D2BC4-3812-4E77-A003-E4826D276973}" destId="{8E539F52-A6C9-4815-8064-7050A8565AD5}" srcOrd="0" destOrd="0" presId="urn:microsoft.com/office/officeart/2018/2/layout/IconVerticalSolidList"/>
    <dgm:cxn modelId="{EA631E62-5F29-4BA5-BEEB-8435A706F309}" type="presOf" srcId="{8E15239F-AFC6-4925-8763-2462031978AF}" destId="{5B2D126D-D5F5-4462-874A-95E98910B502}" srcOrd="0" destOrd="0" presId="urn:microsoft.com/office/officeart/2018/2/layout/IconVerticalSolidList"/>
    <dgm:cxn modelId="{2659B44F-EAEC-42FC-BAC0-A42DE291C6BE}" type="presOf" srcId="{159C08DB-AA3E-4C74-A827-F056831F5FEB}" destId="{622447F8-B2EB-4F2A-A914-B6E0E738FC29}" srcOrd="0" destOrd="0" presId="urn:microsoft.com/office/officeart/2018/2/layout/IconVerticalSolidList"/>
    <dgm:cxn modelId="{5F5E4473-DA4D-47A3-858E-646820CE3D50}" srcId="{335452E3-CB8E-4D81-8DC9-6DE66E203CCA}" destId="{8E15239F-AFC6-4925-8763-2462031978AF}" srcOrd="2" destOrd="0" parTransId="{EF37DA5C-585A-4512-BD75-F395CA0F6AF8}" sibTransId="{28E91655-8393-4C5B-8C95-0A6A90F132F3}"/>
    <dgm:cxn modelId="{E56F4981-3C82-4611-B0C8-0D9D4396BB98}" type="presOf" srcId="{7E4A5E88-1B74-47D1-B92E-FC10E28E97AC}" destId="{F5BDDCD8-A3E2-4F1D-8DAD-B2F41688DCA8}" srcOrd="0" destOrd="0" presId="urn:microsoft.com/office/officeart/2018/2/layout/IconVerticalSolidList"/>
    <dgm:cxn modelId="{01B86AA3-65AA-40B8-A84E-08E290F4EACE}" type="presOf" srcId="{0320BBB0-FDC5-4395-9F21-715CFC653531}" destId="{5C802726-D566-4ECE-8F60-462A8651F04F}" srcOrd="0" destOrd="0" presId="urn:microsoft.com/office/officeart/2018/2/layout/IconVerticalSolidList"/>
    <dgm:cxn modelId="{BC623CB8-AD11-42C7-9BF7-F184EBA75364}" srcId="{335452E3-CB8E-4D81-8DC9-6DE66E203CCA}" destId="{0A5D2BC4-3812-4E77-A003-E4826D276973}" srcOrd="5" destOrd="0" parTransId="{456CF15E-528B-4C97-B70F-0FB706B9D860}" sibTransId="{4F91B990-823A-4745-A6E8-0F0663383E0F}"/>
    <dgm:cxn modelId="{8A645FCA-9E87-4FF8-A1C6-9ABC2E72474A}" srcId="{335452E3-CB8E-4D81-8DC9-6DE66E203CCA}" destId="{0320BBB0-FDC5-4395-9F21-715CFC653531}" srcOrd="3" destOrd="0" parTransId="{21D2C380-2EAD-4C0E-9B71-77DE6E176F16}" sibTransId="{59883DCF-1EEA-48B2-9DEF-ACE0163669B4}"/>
    <dgm:cxn modelId="{62139FED-B3F5-486C-BD06-B999A62493E1}" type="presOf" srcId="{458B867C-8631-4903-A3CD-D171BD0D77BD}" destId="{12B1589E-E566-4F8E-A966-EBA56488CD76}" srcOrd="0" destOrd="0" presId="urn:microsoft.com/office/officeart/2018/2/layout/IconVerticalSolidList"/>
    <dgm:cxn modelId="{CF0C861E-32FA-4A4F-B42C-C4C45D09B788}" type="presParOf" srcId="{78F989E3-FDE6-4FB8-BF74-ACDE931D6708}" destId="{6CF536FB-AD5C-4434-9418-C213B3C8E2B2}" srcOrd="0" destOrd="0" presId="urn:microsoft.com/office/officeart/2018/2/layout/IconVerticalSolidList"/>
    <dgm:cxn modelId="{9EA288D5-8EEB-4A2B-BB30-6F17CA387F51}" type="presParOf" srcId="{6CF536FB-AD5C-4434-9418-C213B3C8E2B2}" destId="{C113BBF5-3D96-4B2F-B576-7DB428557B46}" srcOrd="0" destOrd="0" presId="urn:microsoft.com/office/officeart/2018/2/layout/IconVerticalSolidList"/>
    <dgm:cxn modelId="{450B8406-9529-42BD-98AC-764CF2EC670D}" type="presParOf" srcId="{6CF536FB-AD5C-4434-9418-C213B3C8E2B2}" destId="{0934B249-1987-42D2-A294-3F3C77C7DAAB}" srcOrd="1" destOrd="0" presId="urn:microsoft.com/office/officeart/2018/2/layout/IconVerticalSolidList"/>
    <dgm:cxn modelId="{C2F37B1E-0F05-4246-B316-F6F1D5A0545D}" type="presParOf" srcId="{6CF536FB-AD5C-4434-9418-C213B3C8E2B2}" destId="{7F733555-0395-4639-B87A-D7DC0C7914F3}" srcOrd="2" destOrd="0" presId="urn:microsoft.com/office/officeart/2018/2/layout/IconVerticalSolidList"/>
    <dgm:cxn modelId="{17D9237B-3989-4468-8DAC-6AA9C72A1881}" type="presParOf" srcId="{6CF536FB-AD5C-4434-9418-C213B3C8E2B2}" destId="{12B1589E-E566-4F8E-A966-EBA56488CD76}" srcOrd="3" destOrd="0" presId="urn:microsoft.com/office/officeart/2018/2/layout/IconVerticalSolidList"/>
    <dgm:cxn modelId="{17B288F1-A84C-4174-93C5-F0EF6A7A457F}" type="presParOf" srcId="{78F989E3-FDE6-4FB8-BF74-ACDE931D6708}" destId="{4681C140-5FC9-4013-94AD-B86D05A6C1E9}" srcOrd="1" destOrd="0" presId="urn:microsoft.com/office/officeart/2018/2/layout/IconVerticalSolidList"/>
    <dgm:cxn modelId="{69F407A1-907D-4295-98F4-C4C4BE70F37D}" type="presParOf" srcId="{78F989E3-FDE6-4FB8-BF74-ACDE931D6708}" destId="{0C3CDDDD-446C-4B14-981A-C3A1F07F33A2}" srcOrd="2" destOrd="0" presId="urn:microsoft.com/office/officeart/2018/2/layout/IconVerticalSolidList"/>
    <dgm:cxn modelId="{1E84DC23-BEE7-45A2-B724-1A6B6FC7D484}" type="presParOf" srcId="{0C3CDDDD-446C-4B14-981A-C3A1F07F33A2}" destId="{EAD0FF3A-2B71-48BA-9DC7-F59989303684}" srcOrd="0" destOrd="0" presId="urn:microsoft.com/office/officeart/2018/2/layout/IconVerticalSolidList"/>
    <dgm:cxn modelId="{94FE0FBE-E30C-4F90-88FD-EAE5F039C92F}" type="presParOf" srcId="{0C3CDDDD-446C-4B14-981A-C3A1F07F33A2}" destId="{A5BF834A-1C9C-4103-9B70-CCB9821C9D6C}" srcOrd="1" destOrd="0" presId="urn:microsoft.com/office/officeart/2018/2/layout/IconVerticalSolidList"/>
    <dgm:cxn modelId="{7CE7F545-E8F9-4429-9668-3B693405C888}" type="presParOf" srcId="{0C3CDDDD-446C-4B14-981A-C3A1F07F33A2}" destId="{CDBE5C8F-7E7D-4419-BEE3-263F2FF71510}" srcOrd="2" destOrd="0" presId="urn:microsoft.com/office/officeart/2018/2/layout/IconVerticalSolidList"/>
    <dgm:cxn modelId="{DBD170A4-A73A-4D64-9599-4BCEE4935478}" type="presParOf" srcId="{0C3CDDDD-446C-4B14-981A-C3A1F07F33A2}" destId="{F5BDDCD8-A3E2-4F1D-8DAD-B2F41688DCA8}" srcOrd="3" destOrd="0" presId="urn:microsoft.com/office/officeart/2018/2/layout/IconVerticalSolidList"/>
    <dgm:cxn modelId="{41FCC2C2-4409-4366-8A18-55DB07F78204}" type="presParOf" srcId="{78F989E3-FDE6-4FB8-BF74-ACDE931D6708}" destId="{ECB405C5-D99D-46F9-B1D7-66B6CAE30135}" srcOrd="3" destOrd="0" presId="urn:microsoft.com/office/officeart/2018/2/layout/IconVerticalSolidList"/>
    <dgm:cxn modelId="{4B05F4A8-0B8A-417B-8DEB-05931F0C5AC8}" type="presParOf" srcId="{78F989E3-FDE6-4FB8-BF74-ACDE931D6708}" destId="{E71C43C6-C68A-453A-AB1B-41296D92AEC5}" srcOrd="4" destOrd="0" presId="urn:microsoft.com/office/officeart/2018/2/layout/IconVerticalSolidList"/>
    <dgm:cxn modelId="{5A2830E8-00AD-47ED-8D77-770F14EDB344}" type="presParOf" srcId="{E71C43C6-C68A-453A-AB1B-41296D92AEC5}" destId="{3C647661-5C66-4180-ACA4-A5B4382AA191}" srcOrd="0" destOrd="0" presId="urn:microsoft.com/office/officeart/2018/2/layout/IconVerticalSolidList"/>
    <dgm:cxn modelId="{FE5F56C7-6C02-4EAD-AD6E-6EE12F28F566}" type="presParOf" srcId="{E71C43C6-C68A-453A-AB1B-41296D92AEC5}" destId="{3322EF44-8919-4EB7-AD13-6B1BBECFDB33}" srcOrd="1" destOrd="0" presId="urn:microsoft.com/office/officeart/2018/2/layout/IconVerticalSolidList"/>
    <dgm:cxn modelId="{187C7ACD-2493-4619-85A8-1A44969DE960}" type="presParOf" srcId="{E71C43C6-C68A-453A-AB1B-41296D92AEC5}" destId="{ABF7DF31-1622-4448-A9AD-BF58A656C015}" srcOrd="2" destOrd="0" presId="urn:microsoft.com/office/officeart/2018/2/layout/IconVerticalSolidList"/>
    <dgm:cxn modelId="{882E2AC1-CB3E-457A-B5A5-7A23A49D8E51}" type="presParOf" srcId="{E71C43C6-C68A-453A-AB1B-41296D92AEC5}" destId="{5B2D126D-D5F5-4462-874A-95E98910B502}" srcOrd="3" destOrd="0" presId="urn:microsoft.com/office/officeart/2018/2/layout/IconVerticalSolidList"/>
    <dgm:cxn modelId="{EFB6B586-3612-4E1E-86DF-F485AAA29FF6}" type="presParOf" srcId="{78F989E3-FDE6-4FB8-BF74-ACDE931D6708}" destId="{5CCB672E-A10A-44F9-BCC6-0B3FE7EB4E4F}" srcOrd="5" destOrd="0" presId="urn:microsoft.com/office/officeart/2018/2/layout/IconVerticalSolidList"/>
    <dgm:cxn modelId="{E3F2CB11-F892-4577-9B46-48FE54CC2C93}" type="presParOf" srcId="{78F989E3-FDE6-4FB8-BF74-ACDE931D6708}" destId="{71B9EE37-31D4-43D0-823F-ED35C20F291C}" srcOrd="6" destOrd="0" presId="urn:microsoft.com/office/officeart/2018/2/layout/IconVerticalSolidList"/>
    <dgm:cxn modelId="{9401A5B7-D854-449D-851F-D95A7B7A5101}" type="presParOf" srcId="{71B9EE37-31D4-43D0-823F-ED35C20F291C}" destId="{0C2696B1-3E77-4079-A585-790E5E4AE948}" srcOrd="0" destOrd="0" presId="urn:microsoft.com/office/officeart/2018/2/layout/IconVerticalSolidList"/>
    <dgm:cxn modelId="{FFEA64BF-7587-491A-A952-1AF9E6CDE32D}" type="presParOf" srcId="{71B9EE37-31D4-43D0-823F-ED35C20F291C}" destId="{3A1761C6-754F-43BE-A39B-A8F3030707C2}" srcOrd="1" destOrd="0" presId="urn:microsoft.com/office/officeart/2018/2/layout/IconVerticalSolidList"/>
    <dgm:cxn modelId="{B3625EDB-D4D6-4E74-BAB9-2E09ABBC3849}" type="presParOf" srcId="{71B9EE37-31D4-43D0-823F-ED35C20F291C}" destId="{9F1B9861-8F1F-4CB2-A994-DF03737BFAE4}" srcOrd="2" destOrd="0" presId="urn:microsoft.com/office/officeart/2018/2/layout/IconVerticalSolidList"/>
    <dgm:cxn modelId="{C8545320-66AE-445F-B4BF-CB986D729F90}" type="presParOf" srcId="{71B9EE37-31D4-43D0-823F-ED35C20F291C}" destId="{5C802726-D566-4ECE-8F60-462A8651F04F}" srcOrd="3" destOrd="0" presId="urn:microsoft.com/office/officeart/2018/2/layout/IconVerticalSolidList"/>
    <dgm:cxn modelId="{38EF8697-FE1A-41E5-8504-6D05C124F91F}" type="presParOf" srcId="{78F989E3-FDE6-4FB8-BF74-ACDE931D6708}" destId="{5B6A6E51-B248-40A0-8E53-88F27F0E971A}" srcOrd="7" destOrd="0" presId="urn:microsoft.com/office/officeart/2018/2/layout/IconVerticalSolidList"/>
    <dgm:cxn modelId="{42C6FF99-5628-46ED-895B-4B9671220ECE}" type="presParOf" srcId="{78F989E3-FDE6-4FB8-BF74-ACDE931D6708}" destId="{0FC65C3E-5C87-49FA-9278-B7B49984EDEC}" srcOrd="8" destOrd="0" presId="urn:microsoft.com/office/officeart/2018/2/layout/IconVerticalSolidList"/>
    <dgm:cxn modelId="{87A5DFAE-9956-4811-9B4B-F7CE7CC03D69}" type="presParOf" srcId="{0FC65C3E-5C87-49FA-9278-B7B49984EDEC}" destId="{89FD2457-BC1A-40F2-9AC7-0A52E4719C56}" srcOrd="0" destOrd="0" presId="urn:microsoft.com/office/officeart/2018/2/layout/IconVerticalSolidList"/>
    <dgm:cxn modelId="{E5091041-E707-4473-BC0C-B7EF952B9B7F}" type="presParOf" srcId="{0FC65C3E-5C87-49FA-9278-B7B49984EDEC}" destId="{B25F4FBE-8FCA-4044-BC95-0C47A71D6F88}" srcOrd="1" destOrd="0" presId="urn:microsoft.com/office/officeart/2018/2/layout/IconVerticalSolidList"/>
    <dgm:cxn modelId="{091215E4-A6C2-40C2-A721-44A0C805A9B8}" type="presParOf" srcId="{0FC65C3E-5C87-49FA-9278-B7B49984EDEC}" destId="{68741198-7FFF-4360-AB06-7F8FB25E7693}" srcOrd="2" destOrd="0" presId="urn:microsoft.com/office/officeart/2018/2/layout/IconVerticalSolidList"/>
    <dgm:cxn modelId="{00866C55-26A3-4112-AC1B-31D0B5695364}" type="presParOf" srcId="{0FC65C3E-5C87-49FA-9278-B7B49984EDEC}" destId="{622447F8-B2EB-4F2A-A914-B6E0E738FC29}" srcOrd="3" destOrd="0" presId="urn:microsoft.com/office/officeart/2018/2/layout/IconVerticalSolidList"/>
    <dgm:cxn modelId="{7D787E5B-9986-442A-9FFE-A17F28C31B13}" type="presParOf" srcId="{78F989E3-FDE6-4FB8-BF74-ACDE931D6708}" destId="{C9217CAB-7FB8-4300-BE5F-04F15C69A320}" srcOrd="9" destOrd="0" presId="urn:microsoft.com/office/officeart/2018/2/layout/IconVerticalSolidList"/>
    <dgm:cxn modelId="{EB51C7F5-489C-494C-B909-CF05FE138965}" type="presParOf" srcId="{78F989E3-FDE6-4FB8-BF74-ACDE931D6708}" destId="{05B164EA-3124-482F-9E02-D01C5D4B7E9E}" srcOrd="10" destOrd="0" presId="urn:microsoft.com/office/officeart/2018/2/layout/IconVerticalSolidList"/>
    <dgm:cxn modelId="{F0DB6D49-20C2-45DB-AEC1-52FC03DA7FD5}" type="presParOf" srcId="{05B164EA-3124-482F-9E02-D01C5D4B7E9E}" destId="{80C0F58B-466B-4DBA-A6B1-EC906B80DB6B}" srcOrd="0" destOrd="0" presId="urn:microsoft.com/office/officeart/2018/2/layout/IconVerticalSolidList"/>
    <dgm:cxn modelId="{B2AA92B7-28F2-4FFE-BDE0-0A627CF7DA7B}" type="presParOf" srcId="{05B164EA-3124-482F-9E02-D01C5D4B7E9E}" destId="{40813ED5-B7CC-4DB3-988A-CD3C54156A67}" srcOrd="1" destOrd="0" presId="urn:microsoft.com/office/officeart/2018/2/layout/IconVerticalSolidList"/>
    <dgm:cxn modelId="{53C92303-4656-43CD-AC1A-E185B808EBEC}" type="presParOf" srcId="{05B164EA-3124-482F-9E02-D01C5D4B7E9E}" destId="{A45DAA9C-5EEB-4E02-9352-A4E167206795}" srcOrd="2" destOrd="0" presId="urn:microsoft.com/office/officeart/2018/2/layout/IconVerticalSolidList"/>
    <dgm:cxn modelId="{F4CF1409-53B0-4E08-B08C-B4916D600F38}" type="presParOf" srcId="{05B164EA-3124-482F-9E02-D01C5D4B7E9E}" destId="{8E539F52-A6C9-4815-8064-7050A8565AD5}" srcOrd="3" destOrd="0" presId="urn:microsoft.com/office/officeart/2018/2/layout/IconVerticalSolidList"/>
    <dgm:cxn modelId="{D7BA6CBC-35A8-424D-9295-14C97EE6E5BD}" type="presParOf" srcId="{78F989E3-FDE6-4FB8-BF74-ACDE931D6708}" destId="{C2D1D21C-376E-479E-832C-32B131BB34B8}" srcOrd="11" destOrd="0" presId="urn:microsoft.com/office/officeart/2018/2/layout/IconVerticalSolidList"/>
    <dgm:cxn modelId="{5CE338F7-BB70-45A0-ACBF-A74882424F98}" type="presParOf" srcId="{78F989E3-FDE6-4FB8-BF74-ACDE931D6708}" destId="{E6349DD5-26CC-40F0-ADFC-320F6E62D6AC}" srcOrd="12" destOrd="0" presId="urn:microsoft.com/office/officeart/2018/2/layout/IconVerticalSolidList"/>
    <dgm:cxn modelId="{EDDC30D1-EF37-416E-9FFD-7DDA09B8D063}" type="presParOf" srcId="{E6349DD5-26CC-40F0-ADFC-320F6E62D6AC}" destId="{3CFDAB38-205B-45C0-BAA9-6B544573AB5A}" srcOrd="0" destOrd="0" presId="urn:microsoft.com/office/officeart/2018/2/layout/IconVerticalSolidList"/>
    <dgm:cxn modelId="{AB368AEE-42B1-4552-9CFF-787ED961AFED}" type="presParOf" srcId="{E6349DD5-26CC-40F0-ADFC-320F6E62D6AC}" destId="{6369FB1C-D04F-4FA9-932D-E38F9E932DF8}" srcOrd="1" destOrd="0" presId="urn:microsoft.com/office/officeart/2018/2/layout/IconVerticalSolidList"/>
    <dgm:cxn modelId="{2BE2117D-84A5-474E-AE76-4A6AE74B6A69}" type="presParOf" srcId="{E6349DD5-26CC-40F0-ADFC-320F6E62D6AC}" destId="{5328FA9C-8CB1-4CCA-A655-49BC5B93577F}" srcOrd="2" destOrd="0" presId="urn:microsoft.com/office/officeart/2018/2/layout/IconVerticalSolidList"/>
    <dgm:cxn modelId="{4C8D4E55-C3AB-4BF3-A4DC-52230D03C5A9}" type="presParOf" srcId="{E6349DD5-26CC-40F0-ADFC-320F6E62D6AC}" destId="{30E1D3FC-9F51-414F-AD71-305CA425E89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3BBF5-3D96-4B2F-B576-7DB428557B46}">
      <dsp:nvSpPr>
        <dsp:cNvPr id="0" name=""/>
        <dsp:cNvSpPr/>
      </dsp:nvSpPr>
      <dsp:spPr>
        <a:xfrm>
          <a:off x="0" y="390"/>
          <a:ext cx="6496050" cy="5377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34B249-1987-42D2-A294-3F3C77C7DAAB}">
      <dsp:nvSpPr>
        <dsp:cNvPr id="0" name=""/>
        <dsp:cNvSpPr/>
      </dsp:nvSpPr>
      <dsp:spPr>
        <a:xfrm>
          <a:off x="162681" y="121393"/>
          <a:ext cx="295784" cy="2957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1589E-E566-4F8E-A966-EBA56488CD76}">
      <dsp:nvSpPr>
        <dsp:cNvPr id="0" name=""/>
        <dsp:cNvSpPr/>
      </dsp:nvSpPr>
      <dsp:spPr>
        <a:xfrm>
          <a:off x="621147" y="390"/>
          <a:ext cx="5874902" cy="53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16" tIns="56916" rIns="56916" bIns="569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Navigation menu</a:t>
          </a:r>
          <a:endParaRPr lang="en-US" sz="1600" kern="1200"/>
        </a:p>
      </dsp:txBody>
      <dsp:txXfrm>
        <a:off x="621147" y="390"/>
        <a:ext cx="5874902" cy="537790"/>
      </dsp:txXfrm>
    </dsp:sp>
    <dsp:sp modelId="{EAD0FF3A-2B71-48BA-9DC7-F59989303684}">
      <dsp:nvSpPr>
        <dsp:cNvPr id="0" name=""/>
        <dsp:cNvSpPr/>
      </dsp:nvSpPr>
      <dsp:spPr>
        <a:xfrm>
          <a:off x="0" y="672628"/>
          <a:ext cx="6496050" cy="5377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BF834A-1C9C-4103-9B70-CCB9821C9D6C}">
      <dsp:nvSpPr>
        <dsp:cNvPr id="0" name=""/>
        <dsp:cNvSpPr/>
      </dsp:nvSpPr>
      <dsp:spPr>
        <a:xfrm>
          <a:off x="162681" y="793631"/>
          <a:ext cx="295784" cy="2957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BDDCD8-A3E2-4F1D-8DAD-B2F41688DCA8}">
      <dsp:nvSpPr>
        <dsp:cNvPr id="0" name=""/>
        <dsp:cNvSpPr/>
      </dsp:nvSpPr>
      <dsp:spPr>
        <a:xfrm>
          <a:off x="621147" y="672628"/>
          <a:ext cx="5874902" cy="53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16" tIns="56916" rIns="56916" bIns="569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Headings</a:t>
          </a:r>
          <a:endParaRPr lang="en-US" sz="1600" kern="1200"/>
        </a:p>
      </dsp:txBody>
      <dsp:txXfrm>
        <a:off x="621147" y="672628"/>
        <a:ext cx="5874902" cy="537790"/>
      </dsp:txXfrm>
    </dsp:sp>
    <dsp:sp modelId="{3C647661-5C66-4180-ACA4-A5B4382AA191}">
      <dsp:nvSpPr>
        <dsp:cNvPr id="0" name=""/>
        <dsp:cNvSpPr/>
      </dsp:nvSpPr>
      <dsp:spPr>
        <a:xfrm>
          <a:off x="0" y="1344866"/>
          <a:ext cx="6496050" cy="5377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22EF44-8919-4EB7-AD13-6B1BBECFDB33}">
      <dsp:nvSpPr>
        <dsp:cNvPr id="0" name=""/>
        <dsp:cNvSpPr/>
      </dsp:nvSpPr>
      <dsp:spPr>
        <a:xfrm>
          <a:off x="162681" y="1465869"/>
          <a:ext cx="295784" cy="2957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D126D-D5F5-4462-874A-95E98910B502}">
      <dsp:nvSpPr>
        <dsp:cNvPr id="0" name=""/>
        <dsp:cNvSpPr/>
      </dsp:nvSpPr>
      <dsp:spPr>
        <a:xfrm>
          <a:off x="621147" y="1344866"/>
          <a:ext cx="5874902" cy="53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16" tIns="56916" rIns="56916" bIns="569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Typography</a:t>
          </a:r>
          <a:endParaRPr lang="en-US" sz="1600" kern="1200"/>
        </a:p>
      </dsp:txBody>
      <dsp:txXfrm>
        <a:off x="621147" y="1344866"/>
        <a:ext cx="5874902" cy="537790"/>
      </dsp:txXfrm>
    </dsp:sp>
    <dsp:sp modelId="{0C2696B1-3E77-4079-A585-790E5E4AE948}">
      <dsp:nvSpPr>
        <dsp:cNvPr id="0" name=""/>
        <dsp:cNvSpPr/>
      </dsp:nvSpPr>
      <dsp:spPr>
        <a:xfrm>
          <a:off x="0" y="2017104"/>
          <a:ext cx="6496050" cy="5377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1761C6-754F-43BE-A39B-A8F3030707C2}">
      <dsp:nvSpPr>
        <dsp:cNvPr id="0" name=""/>
        <dsp:cNvSpPr/>
      </dsp:nvSpPr>
      <dsp:spPr>
        <a:xfrm>
          <a:off x="162681" y="2138107"/>
          <a:ext cx="295784" cy="2957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02726-D566-4ECE-8F60-462A8651F04F}">
      <dsp:nvSpPr>
        <dsp:cNvPr id="0" name=""/>
        <dsp:cNvSpPr/>
      </dsp:nvSpPr>
      <dsp:spPr>
        <a:xfrm>
          <a:off x="621147" y="2017104"/>
          <a:ext cx="5874902" cy="53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16" tIns="56916" rIns="56916" bIns="569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Images</a:t>
          </a:r>
          <a:endParaRPr lang="en-US" sz="1600" kern="1200"/>
        </a:p>
      </dsp:txBody>
      <dsp:txXfrm>
        <a:off x="621147" y="2017104"/>
        <a:ext cx="5874902" cy="537790"/>
      </dsp:txXfrm>
    </dsp:sp>
    <dsp:sp modelId="{89FD2457-BC1A-40F2-9AC7-0A52E4719C56}">
      <dsp:nvSpPr>
        <dsp:cNvPr id="0" name=""/>
        <dsp:cNvSpPr/>
      </dsp:nvSpPr>
      <dsp:spPr>
        <a:xfrm>
          <a:off x="0" y="2689342"/>
          <a:ext cx="6496050" cy="5377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5F4FBE-8FCA-4044-BC95-0C47A71D6F88}">
      <dsp:nvSpPr>
        <dsp:cNvPr id="0" name=""/>
        <dsp:cNvSpPr/>
      </dsp:nvSpPr>
      <dsp:spPr>
        <a:xfrm>
          <a:off x="162681" y="2810345"/>
          <a:ext cx="295784" cy="29578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2447F8-B2EB-4F2A-A914-B6E0E738FC29}">
      <dsp:nvSpPr>
        <dsp:cNvPr id="0" name=""/>
        <dsp:cNvSpPr/>
      </dsp:nvSpPr>
      <dsp:spPr>
        <a:xfrm>
          <a:off x="621147" y="2689342"/>
          <a:ext cx="5874902" cy="53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16" tIns="56916" rIns="56916" bIns="569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Links to internal pages and external websites</a:t>
          </a:r>
          <a:endParaRPr lang="en-US" sz="1600" kern="1200"/>
        </a:p>
      </dsp:txBody>
      <dsp:txXfrm>
        <a:off x="621147" y="2689342"/>
        <a:ext cx="5874902" cy="537790"/>
      </dsp:txXfrm>
    </dsp:sp>
    <dsp:sp modelId="{80C0F58B-466B-4DBA-A6B1-EC906B80DB6B}">
      <dsp:nvSpPr>
        <dsp:cNvPr id="0" name=""/>
        <dsp:cNvSpPr/>
      </dsp:nvSpPr>
      <dsp:spPr>
        <a:xfrm>
          <a:off x="0" y="3361580"/>
          <a:ext cx="6496050" cy="5377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813ED5-B7CC-4DB3-988A-CD3C54156A67}">
      <dsp:nvSpPr>
        <dsp:cNvPr id="0" name=""/>
        <dsp:cNvSpPr/>
      </dsp:nvSpPr>
      <dsp:spPr>
        <a:xfrm>
          <a:off x="162681" y="3482583"/>
          <a:ext cx="295784" cy="29578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539F52-A6C9-4815-8064-7050A8565AD5}">
      <dsp:nvSpPr>
        <dsp:cNvPr id="0" name=""/>
        <dsp:cNvSpPr/>
      </dsp:nvSpPr>
      <dsp:spPr>
        <a:xfrm>
          <a:off x="621147" y="3361580"/>
          <a:ext cx="5874902" cy="53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16" tIns="56916" rIns="56916" bIns="569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Responsive design</a:t>
          </a:r>
          <a:endParaRPr lang="en-US" sz="1600" kern="1200"/>
        </a:p>
      </dsp:txBody>
      <dsp:txXfrm>
        <a:off x="621147" y="3361580"/>
        <a:ext cx="5874902" cy="537790"/>
      </dsp:txXfrm>
    </dsp:sp>
    <dsp:sp modelId="{3CFDAB38-205B-45C0-BAA9-6B544573AB5A}">
      <dsp:nvSpPr>
        <dsp:cNvPr id="0" name=""/>
        <dsp:cNvSpPr/>
      </dsp:nvSpPr>
      <dsp:spPr>
        <a:xfrm>
          <a:off x="0" y="4033818"/>
          <a:ext cx="6496050" cy="5377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69FB1C-D04F-4FA9-932D-E38F9E932DF8}">
      <dsp:nvSpPr>
        <dsp:cNvPr id="0" name=""/>
        <dsp:cNvSpPr/>
      </dsp:nvSpPr>
      <dsp:spPr>
        <a:xfrm>
          <a:off x="162681" y="4154821"/>
          <a:ext cx="295784" cy="29578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E1D3FC-9F51-414F-AD71-305CA425E896}">
      <dsp:nvSpPr>
        <dsp:cNvPr id="0" name=""/>
        <dsp:cNvSpPr/>
      </dsp:nvSpPr>
      <dsp:spPr>
        <a:xfrm>
          <a:off x="621147" y="4033818"/>
          <a:ext cx="5874902" cy="53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16" tIns="56916" rIns="56916" bIns="569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Semantic HTML</a:t>
          </a:r>
          <a:endParaRPr lang="en-US" sz="1600" kern="1200"/>
        </a:p>
      </dsp:txBody>
      <dsp:txXfrm>
        <a:off x="621147" y="4033818"/>
        <a:ext cx="5874902" cy="5377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1A8BD-CE27-4C5B-933E-C73FA749518E}" type="datetimeFigureOut">
              <a:rPr lang="en-AU" smtClean="0"/>
              <a:t>3/09/2020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2B208-7C8C-4F60-AF6E-3A353C16FE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8443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2B208-7C8C-4F60-AF6E-3A353C16FED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8852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2B208-7C8C-4F60-AF6E-3A353C16FED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6991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2B208-7C8C-4F60-AF6E-3A353C16FED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6289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2B208-7C8C-4F60-AF6E-3A353C16FED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744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2B208-7C8C-4F60-AF6E-3A353C16FED7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6640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2B208-7C8C-4F60-AF6E-3A353C16FED7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8624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2B208-7C8C-4F60-AF6E-3A353C16FED7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5284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2B208-7C8C-4F60-AF6E-3A353C16FED7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9690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7F38-3C91-48CD-95ED-6940BCBBD6AD}" type="datetimeFigureOut">
              <a:rPr lang="en-AU" smtClean="0"/>
              <a:t>3/09/2020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6D77F-7C03-414A-A513-ACA395D4E3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823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7F38-3C91-48CD-95ED-6940BCBBD6AD}" type="datetimeFigureOut">
              <a:rPr lang="en-AU" smtClean="0"/>
              <a:t>3/09/2020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6D77F-7C03-414A-A513-ACA395D4E3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266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7F38-3C91-48CD-95ED-6940BCBBD6AD}" type="datetimeFigureOut">
              <a:rPr lang="en-AU" smtClean="0"/>
              <a:t>3/09/2020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6D77F-7C03-414A-A513-ACA395D4E3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3200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7F38-3C91-48CD-95ED-6940BCBBD6AD}" type="datetimeFigureOut">
              <a:rPr lang="en-AU" smtClean="0"/>
              <a:t>3/09/2020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6D77F-7C03-414A-A513-ACA395D4E3F0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2846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7F38-3C91-48CD-95ED-6940BCBBD6AD}" type="datetimeFigureOut">
              <a:rPr lang="en-AU" smtClean="0"/>
              <a:t>3/09/2020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6D77F-7C03-414A-A513-ACA395D4E3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8324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7F38-3C91-48CD-95ED-6940BCBBD6AD}" type="datetimeFigureOut">
              <a:rPr lang="en-AU" smtClean="0"/>
              <a:t>3/09/2020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6D77F-7C03-414A-A513-ACA395D4E3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0181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7F38-3C91-48CD-95ED-6940BCBBD6AD}" type="datetimeFigureOut">
              <a:rPr lang="en-AU" smtClean="0"/>
              <a:t>3/09/2020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6D77F-7C03-414A-A513-ACA395D4E3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0866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7F38-3C91-48CD-95ED-6940BCBBD6AD}" type="datetimeFigureOut">
              <a:rPr lang="en-AU" smtClean="0"/>
              <a:t>3/09/2020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6D77F-7C03-414A-A513-ACA395D4E3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8115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7F38-3C91-48CD-95ED-6940BCBBD6AD}" type="datetimeFigureOut">
              <a:rPr lang="en-AU" smtClean="0"/>
              <a:t>3/09/2020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6D77F-7C03-414A-A513-ACA395D4E3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890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7F38-3C91-48CD-95ED-6940BCBBD6AD}" type="datetimeFigureOut">
              <a:rPr lang="en-AU" smtClean="0"/>
              <a:t>3/09/2020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6D77F-7C03-414A-A513-ACA395D4E3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052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7F38-3C91-48CD-95ED-6940BCBBD6AD}" type="datetimeFigureOut">
              <a:rPr lang="en-AU" smtClean="0"/>
              <a:t>3/09/2020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6D77F-7C03-414A-A513-ACA395D4E3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5790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7F38-3C91-48CD-95ED-6940BCBBD6AD}" type="datetimeFigureOut">
              <a:rPr lang="en-AU" smtClean="0"/>
              <a:t>3/09/2020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6D77F-7C03-414A-A513-ACA395D4E3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276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7F38-3C91-48CD-95ED-6940BCBBD6AD}" type="datetimeFigureOut">
              <a:rPr lang="en-AU" smtClean="0"/>
              <a:t>3/09/2020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6D77F-7C03-414A-A513-ACA395D4E3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888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7F38-3C91-48CD-95ED-6940BCBBD6AD}" type="datetimeFigureOut">
              <a:rPr lang="en-AU" smtClean="0"/>
              <a:t>3/09/2020</a:t>
            </a:fld>
            <a:endParaRPr lang="en-A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6D77F-7C03-414A-A513-ACA395D4E3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060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7F38-3C91-48CD-95ED-6940BCBBD6AD}" type="datetimeFigureOut">
              <a:rPr lang="en-AU" smtClean="0"/>
              <a:t>3/09/2020</a:t>
            </a:fld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6D77F-7C03-414A-A513-ACA395D4E3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285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7F38-3C91-48CD-95ED-6940BCBBD6AD}" type="datetimeFigureOut">
              <a:rPr lang="en-AU" smtClean="0"/>
              <a:t>3/09/2020</a:t>
            </a:fld>
            <a:endParaRPr lang="en-A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6D77F-7C03-414A-A513-ACA395D4E3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834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7F38-3C91-48CD-95ED-6940BCBBD6AD}" type="datetimeFigureOut">
              <a:rPr lang="en-AU" smtClean="0"/>
              <a:t>3/09/2020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6D77F-7C03-414A-A513-ACA395D4E3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978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7D67F38-3C91-48CD-95ED-6940BCBBD6AD}" type="datetimeFigureOut">
              <a:rPr lang="en-AU" smtClean="0"/>
              <a:t>3/09/2020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6D77F-7C03-414A-A513-ACA395D4E3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6899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2.pn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11" Type="http://schemas.microsoft.com/office/2007/relationships/diagramDrawing" Target="../diagrams/drawing1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31CA4-6E0D-4230-A6C0-D4A587E9F2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My Portfolio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8A075-B39E-4FF8-AEF7-0060D4602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Shao Yee Ng (</a:t>
            </a:r>
            <a:r>
              <a:rPr lang="en-AU" dirty="0" err="1"/>
              <a:t>yee</a:t>
            </a:r>
            <a:r>
              <a:rPr lang="en-AU" dirty="0"/>
              <a:t>)</a:t>
            </a:r>
          </a:p>
          <a:p>
            <a:r>
              <a:rPr lang="en-AU" dirty="0"/>
              <a:t>September 2020</a:t>
            </a:r>
          </a:p>
        </p:txBody>
      </p:sp>
    </p:spTree>
    <p:extLst>
      <p:ext uri="{BB962C8B-B14F-4D97-AF65-F5344CB8AC3E}">
        <p14:creationId xmlns:p14="http://schemas.microsoft.com/office/powerpoint/2010/main" val="3170187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4DDC893-E5EF-4CDE-B040-BA5B53AAD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F1A06D-D369-4974-8208-56120C5E7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DAD27A50-88D7-4E2A-8488-F2879768A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7C6ACD-2325-48C6-B9F3-C21563A05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081DF83-4F35-4560-87E6-0DE8AAAC3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C704F0F-1CD8-4DC1-AEE9-225958232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9A29F0-9570-426C-BFCE-A8D8E05761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1" b="7726"/>
          <a:stretch/>
        </p:blipFill>
        <p:spPr>
          <a:xfrm>
            <a:off x="1" y="-5"/>
            <a:ext cx="6095999" cy="5020241"/>
          </a:xfrm>
          <a:custGeom>
            <a:avLst/>
            <a:gdLst/>
            <a:ahLst/>
            <a:cxnLst/>
            <a:rect l="l" t="t" r="r" b="b"/>
            <a:pathLst>
              <a:path w="6095999" h="5020241">
                <a:moveTo>
                  <a:pt x="0" y="0"/>
                </a:moveTo>
                <a:lnTo>
                  <a:pt x="6095999" y="0"/>
                </a:lnTo>
                <a:lnTo>
                  <a:pt x="6095999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E1D43A-F210-4BDC-9139-458F2B8409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8" r="-2" b="13801"/>
          <a:stretch/>
        </p:blipFill>
        <p:spPr>
          <a:xfrm>
            <a:off x="6096000" y="9403"/>
            <a:ext cx="6095696" cy="4583103"/>
          </a:xfrm>
          <a:custGeom>
            <a:avLst/>
            <a:gdLst/>
            <a:ahLst/>
            <a:cxnLst/>
            <a:rect l="l" t="t" r="r" b="b"/>
            <a:pathLst>
              <a:path w="6095696" h="4583103">
                <a:moveTo>
                  <a:pt x="0" y="0"/>
                </a:moveTo>
                <a:lnTo>
                  <a:pt x="6095696" y="0"/>
                </a:lnTo>
                <a:lnTo>
                  <a:pt x="6095696" y="4057991"/>
                </a:lnTo>
                <a:lnTo>
                  <a:pt x="5818946" y="4110187"/>
                </a:lnTo>
                <a:lnTo>
                  <a:pt x="5543413" y="4159931"/>
                </a:lnTo>
                <a:lnTo>
                  <a:pt x="5266662" y="4208624"/>
                </a:lnTo>
                <a:lnTo>
                  <a:pt x="4988691" y="4250310"/>
                </a:lnTo>
                <a:lnTo>
                  <a:pt x="4711940" y="4292347"/>
                </a:lnTo>
                <a:lnTo>
                  <a:pt x="4433969" y="4331582"/>
                </a:lnTo>
                <a:lnTo>
                  <a:pt x="4159656" y="4365211"/>
                </a:lnTo>
                <a:lnTo>
                  <a:pt x="3881685" y="4397089"/>
                </a:lnTo>
                <a:lnTo>
                  <a:pt x="3604934" y="4426165"/>
                </a:lnTo>
                <a:lnTo>
                  <a:pt x="3333059" y="4451387"/>
                </a:lnTo>
                <a:lnTo>
                  <a:pt x="3057527" y="4476609"/>
                </a:lnTo>
                <a:lnTo>
                  <a:pt x="2785652" y="4497628"/>
                </a:lnTo>
                <a:lnTo>
                  <a:pt x="2513777" y="4514092"/>
                </a:lnTo>
                <a:lnTo>
                  <a:pt x="2243122" y="4531258"/>
                </a:lnTo>
                <a:lnTo>
                  <a:pt x="1974904" y="4545620"/>
                </a:lnTo>
                <a:lnTo>
                  <a:pt x="1709125" y="4555779"/>
                </a:lnTo>
                <a:lnTo>
                  <a:pt x="1443346" y="4564537"/>
                </a:lnTo>
                <a:lnTo>
                  <a:pt x="1180006" y="4572944"/>
                </a:lnTo>
                <a:lnTo>
                  <a:pt x="920323" y="4576798"/>
                </a:lnTo>
                <a:lnTo>
                  <a:pt x="660640" y="4581001"/>
                </a:lnTo>
                <a:lnTo>
                  <a:pt x="404614" y="4583103"/>
                </a:lnTo>
                <a:lnTo>
                  <a:pt x="151027" y="4581001"/>
                </a:lnTo>
                <a:lnTo>
                  <a:pt x="0" y="4581001"/>
                </a:lnTo>
                <a:close/>
              </a:path>
            </a:pathLst>
          </a:custGeom>
        </p:spPr>
      </p:pic>
      <p:sp>
        <p:nvSpPr>
          <p:cNvPr id="25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568FA-7B80-4EF6-9106-AAC7A88A0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Balsamiq Wireframes</a:t>
            </a:r>
          </a:p>
        </p:txBody>
      </p:sp>
    </p:spTree>
    <p:extLst>
      <p:ext uri="{BB962C8B-B14F-4D97-AF65-F5344CB8AC3E}">
        <p14:creationId xmlns:p14="http://schemas.microsoft.com/office/powerpoint/2010/main" val="391106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4DDC893-E5EF-4CDE-B040-BA5B53AAD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F1A06D-D369-4974-8208-56120C5E7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DAD27A50-88D7-4E2A-8488-F2879768A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7C6ACD-2325-48C6-B9F3-C21563A05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081DF83-4F35-4560-87E6-0DE8AAAC3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C704F0F-1CD8-4DC1-AEE9-225958232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D8C352-B86D-465C-AD53-4EDE37D90E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9" b="4397"/>
          <a:stretch/>
        </p:blipFill>
        <p:spPr>
          <a:xfrm>
            <a:off x="1" y="-5"/>
            <a:ext cx="6095999" cy="5020241"/>
          </a:xfrm>
          <a:custGeom>
            <a:avLst/>
            <a:gdLst/>
            <a:ahLst/>
            <a:cxnLst/>
            <a:rect l="l" t="t" r="r" b="b"/>
            <a:pathLst>
              <a:path w="6095999" h="5020241">
                <a:moveTo>
                  <a:pt x="0" y="0"/>
                </a:moveTo>
                <a:lnTo>
                  <a:pt x="6095999" y="0"/>
                </a:lnTo>
                <a:lnTo>
                  <a:pt x="6095999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8C0A50-4E61-4118-A07F-288F48C2F7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6" r="-2" b="7093"/>
          <a:stretch/>
        </p:blipFill>
        <p:spPr>
          <a:xfrm>
            <a:off x="6096000" y="9403"/>
            <a:ext cx="6095696" cy="4583103"/>
          </a:xfrm>
          <a:custGeom>
            <a:avLst/>
            <a:gdLst/>
            <a:ahLst/>
            <a:cxnLst/>
            <a:rect l="l" t="t" r="r" b="b"/>
            <a:pathLst>
              <a:path w="6095696" h="4583103">
                <a:moveTo>
                  <a:pt x="0" y="0"/>
                </a:moveTo>
                <a:lnTo>
                  <a:pt x="6095696" y="0"/>
                </a:lnTo>
                <a:lnTo>
                  <a:pt x="6095696" y="4057991"/>
                </a:lnTo>
                <a:lnTo>
                  <a:pt x="5818946" y="4110187"/>
                </a:lnTo>
                <a:lnTo>
                  <a:pt x="5543413" y="4159931"/>
                </a:lnTo>
                <a:lnTo>
                  <a:pt x="5266662" y="4208624"/>
                </a:lnTo>
                <a:lnTo>
                  <a:pt x="4988691" y="4250310"/>
                </a:lnTo>
                <a:lnTo>
                  <a:pt x="4711940" y="4292347"/>
                </a:lnTo>
                <a:lnTo>
                  <a:pt x="4433969" y="4331582"/>
                </a:lnTo>
                <a:lnTo>
                  <a:pt x="4159656" y="4365211"/>
                </a:lnTo>
                <a:lnTo>
                  <a:pt x="3881685" y="4397089"/>
                </a:lnTo>
                <a:lnTo>
                  <a:pt x="3604934" y="4426165"/>
                </a:lnTo>
                <a:lnTo>
                  <a:pt x="3333059" y="4451387"/>
                </a:lnTo>
                <a:lnTo>
                  <a:pt x="3057527" y="4476609"/>
                </a:lnTo>
                <a:lnTo>
                  <a:pt x="2785652" y="4497628"/>
                </a:lnTo>
                <a:lnTo>
                  <a:pt x="2513777" y="4514092"/>
                </a:lnTo>
                <a:lnTo>
                  <a:pt x="2243122" y="4531258"/>
                </a:lnTo>
                <a:lnTo>
                  <a:pt x="1974904" y="4545620"/>
                </a:lnTo>
                <a:lnTo>
                  <a:pt x="1709125" y="4555779"/>
                </a:lnTo>
                <a:lnTo>
                  <a:pt x="1443346" y="4564537"/>
                </a:lnTo>
                <a:lnTo>
                  <a:pt x="1180006" y="4572944"/>
                </a:lnTo>
                <a:lnTo>
                  <a:pt x="920323" y="4576798"/>
                </a:lnTo>
                <a:lnTo>
                  <a:pt x="660640" y="4581001"/>
                </a:lnTo>
                <a:lnTo>
                  <a:pt x="404614" y="4583103"/>
                </a:lnTo>
                <a:lnTo>
                  <a:pt x="151027" y="4581001"/>
                </a:lnTo>
                <a:lnTo>
                  <a:pt x="0" y="4581001"/>
                </a:lnTo>
                <a:close/>
              </a:path>
            </a:pathLst>
          </a:custGeom>
        </p:spPr>
      </p:pic>
      <p:sp>
        <p:nvSpPr>
          <p:cNvPr id="25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C16802-A1E8-4CCD-855D-7687006D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Balsamiq Wireframes</a:t>
            </a:r>
          </a:p>
        </p:txBody>
      </p:sp>
    </p:spTree>
    <p:extLst>
      <p:ext uri="{BB962C8B-B14F-4D97-AF65-F5344CB8AC3E}">
        <p14:creationId xmlns:p14="http://schemas.microsoft.com/office/powerpoint/2010/main" val="2086469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5C8452-4C3F-46C5-AFD4-322854BC4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B06DBD9-DED6-40C2-A7AD-3662707C4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B431FF8B-6FC2-47C1-B2C5-9B26E6243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08A1EB-39ED-4697-8478-6BBA6BAFF4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5" r="-2" b="13077"/>
          <a:stretch/>
        </p:blipFill>
        <p:spPr>
          <a:xfrm>
            <a:off x="5290498" y="636083"/>
            <a:ext cx="4378286" cy="3291844"/>
          </a:xfrm>
          <a:prstGeom prst="rect">
            <a:avLst/>
          </a:prstGeom>
          <a:effectLst/>
        </p:spPr>
      </p:pic>
      <p:sp useBgFill="1">
        <p:nvSpPr>
          <p:cNvPr id="30" name="Freeform 5">
            <a:extLst>
              <a:ext uri="{FF2B5EF4-FFF2-40B4-BE49-F238E27FC236}">
                <a16:creationId xmlns:a16="http://schemas.microsoft.com/office/drawing/2014/main" id="{4BA7EBCC-256E-4075-A58C-6ED2BFD5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C9FFEB-E389-4C82-820C-AF3F80321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854344"/>
            <a:ext cx="9345155" cy="8618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Balsamiq Wireframes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0AE682-83B1-40AA-80A5-B84FAAFBB7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5" y="636083"/>
            <a:ext cx="3698701" cy="329184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85100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4DDC893-E5EF-4CDE-B040-BA5B53AAD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F1A06D-D369-4974-8208-56120C5E7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DAD27A50-88D7-4E2A-8488-F2879768A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7C6ACD-2325-48C6-B9F3-C21563A05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081DF83-4F35-4560-87E6-0DE8AAAC3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C704F0F-1CD8-4DC1-AEE9-225958232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AE6B8B-00E3-403A-B6A4-B76DDF36AA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" b="7532"/>
          <a:stretch/>
        </p:blipFill>
        <p:spPr>
          <a:xfrm>
            <a:off x="1" y="-5"/>
            <a:ext cx="6095999" cy="5020241"/>
          </a:xfrm>
          <a:custGeom>
            <a:avLst/>
            <a:gdLst/>
            <a:ahLst/>
            <a:cxnLst/>
            <a:rect l="l" t="t" r="r" b="b"/>
            <a:pathLst>
              <a:path w="6095999" h="5020241">
                <a:moveTo>
                  <a:pt x="0" y="0"/>
                </a:moveTo>
                <a:lnTo>
                  <a:pt x="6095999" y="0"/>
                </a:lnTo>
                <a:lnTo>
                  <a:pt x="6095999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1571D1-5AD8-4CAB-A404-A75459D8FE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6459"/>
          <a:stretch/>
        </p:blipFill>
        <p:spPr>
          <a:xfrm>
            <a:off x="6096000" y="9403"/>
            <a:ext cx="6095696" cy="4583103"/>
          </a:xfrm>
          <a:custGeom>
            <a:avLst/>
            <a:gdLst/>
            <a:ahLst/>
            <a:cxnLst/>
            <a:rect l="l" t="t" r="r" b="b"/>
            <a:pathLst>
              <a:path w="6095696" h="4583103">
                <a:moveTo>
                  <a:pt x="0" y="0"/>
                </a:moveTo>
                <a:lnTo>
                  <a:pt x="6095696" y="0"/>
                </a:lnTo>
                <a:lnTo>
                  <a:pt x="6095696" y="4057991"/>
                </a:lnTo>
                <a:lnTo>
                  <a:pt x="5818946" y="4110187"/>
                </a:lnTo>
                <a:lnTo>
                  <a:pt x="5543413" y="4159931"/>
                </a:lnTo>
                <a:lnTo>
                  <a:pt x="5266662" y="4208624"/>
                </a:lnTo>
                <a:lnTo>
                  <a:pt x="4988691" y="4250310"/>
                </a:lnTo>
                <a:lnTo>
                  <a:pt x="4711940" y="4292347"/>
                </a:lnTo>
                <a:lnTo>
                  <a:pt x="4433969" y="4331582"/>
                </a:lnTo>
                <a:lnTo>
                  <a:pt x="4159656" y="4365211"/>
                </a:lnTo>
                <a:lnTo>
                  <a:pt x="3881685" y="4397089"/>
                </a:lnTo>
                <a:lnTo>
                  <a:pt x="3604934" y="4426165"/>
                </a:lnTo>
                <a:lnTo>
                  <a:pt x="3333059" y="4451387"/>
                </a:lnTo>
                <a:lnTo>
                  <a:pt x="3057527" y="4476609"/>
                </a:lnTo>
                <a:lnTo>
                  <a:pt x="2785652" y="4497628"/>
                </a:lnTo>
                <a:lnTo>
                  <a:pt x="2513777" y="4514092"/>
                </a:lnTo>
                <a:lnTo>
                  <a:pt x="2243122" y="4531258"/>
                </a:lnTo>
                <a:lnTo>
                  <a:pt x="1974904" y="4545620"/>
                </a:lnTo>
                <a:lnTo>
                  <a:pt x="1709125" y="4555779"/>
                </a:lnTo>
                <a:lnTo>
                  <a:pt x="1443346" y="4564537"/>
                </a:lnTo>
                <a:lnTo>
                  <a:pt x="1180006" y="4572944"/>
                </a:lnTo>
                <a:lnTo>
                  <a:pt x="920323" y="4576798"/>
                </a:lnTo>
                <a:lnTo>
                  <a:pt x="660640" y="4581001"/>
                </a:lnTo>
                <a:lnTo>
                  <a:pt x="404614" y="4583103"/>
                </a:lnTo>
                <a:lnTo>
                  <a:pt x="151027" y="4581001"/>
                </a:lnTo>
                <a:lnTo>
                  <a:pt x="0" y="4581001"/>
                </a:lnTo>
                <a:close/>
              </a:path>
            </a:pathLst>
          </a:custGeom>
        </p:spPr>
      </p:pic>
      <p:sp>
        <p:nvSpPr>
          <p:cNvPr id="25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C16802-A1E8-4CCD-855D-7687006D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Balsamiq Wireframes</a:t>
            </a:r>
          </a:p>
        </p:txBody>
      </p:sp>
    </p:spTree>
    <p:extLst>
      <p:ext uri="{BB962C8B-B14F-4D97-AF65-F5344CB8AC3E}">
        <p14:creationId xmlns:p14="http://schemas.microsoft.com/office/powerpoint/2010/main" val="660572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4DDC893-E5EF-4CDE-B040-BA5B53AAD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F1A06D-D369-4974-8208-56120C5E7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DAD27A50-88D7-4E2A-8488-F2879768A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7C6ACD-2325-48C6-B9F3-C21563A05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081DF83-4F35-4560-87E6-0DE8AAAC3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C704F0F-1CD8-4DC1-AEE9-225958232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A2BB5D-8C11-4454-A24D-A09C93CB37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42"/>
          <a:stretch/>
        </p:blipFill>
        <p:spPr>
          <a:xfrm>
            <a:off x="1" y="-5"/>
            <a:ext cx="6095999" cy="5020241"/>
          </a:xfrm>
          <a:custGeom>
            <a:avLst/>
            <a:gdLst/>
            <a:ahLst/>
            <a:cxnLst/>
            <a:rect l="l" t="t" r="r" b="b"/>
            <a:pathLst>
              <a:path w="6095999" h="5020241">
                <a:moveTo>
                  <a:pt x="0" y="0"/>
                </a:moveTo>
                <a:lnTo>
                  <a:pt x="6095999" y="0"/>
                </a:lnTo>
                <a:lnTo>
                  <a:pt x="6095999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4C6EE2-CAAA-4078-8B18-2B06382451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4" r="-2" b="13892"/>
          <a:stretch/>
        </p:blipFill>
        <p:spPr>
          <a:xfrm>
            <a:off x="6096000" y="9403"/>
            <a:ext cx="6095696" cy="4583103"/>
          </a:xfrm>
          <a:custGeom>
            <a:avLst/>
            <a:gdLst/>
            <a:ahLst/>
            <a:cxnLst/>
            <a:rect l="l" t="t" r="r" b="b"/>
            <a:pathLst>
              <a:path w="6095696" h="4583103">
                <a:moveTo>
                  <a:pt x="0" y="0"/>
                </a:moveTo>
                <a:lnTo>
                  <a:pt x="6095696" y="0"/>
                </a:lnTo>
                <a:lnTo>
                  <a:pt x="6095696" y="4057991"/>
                </a:lnTo>
                <a:lnTo>
                  <a:pt x="5818946" y="4110187"/>
                </a:lnTo>
                <a:lnTo>
                  <a:pt x="5543413" y="4159931"/>
                </a:lnTo>
                <a:lnTo>
                  <a:pt x="5266662" y="4208624"/>
                </a:lnTo>
                <a:lnTo>
                  <a:pt x="4988691" y="4250310"/>
                </a:lnTo>
                <a:lnTo>
                  <a:pt x="4711940" y="4292347"/>
                </a:lnTo>
                <a:lnTo>
                  <a:pt x="4433969" y="4331582"/>
                </a:lnTo>
                <a:lnTo>
                  <a:pt x="4159656" y="4365211"/>
                </a:lnTo>
                <a:lnTo>
                  <a:pt x="3881685" y="4397089"/>
                </a:lnTo>
                <a:lnTo>
                  <a:pt x="3604934" y="4426165"/>
                </a:lnTo>
                <a:lnTo>
                  <a:pt x="3333059" y="4451387"/>
                </a:lnTo>
                <a:lnTo>
                  <a:pt x="3057527" y="4476609"/>
                </a:lnTo>
                <a:lnTo>
                  <a:pt x="2785652" y="4497628"/>
                </a:lnTo>
                <a:lnTo>
                  <a:pt x="2513777" y="4514092"/>
                </a:lnTo>
                <a:lnTo>
                  <a:pt x="2243122" y="4531258"/>
                </a:lnTo>
                <a:lnTo>
                  <a:pt x="1974904" y="4545620"/>
                </a:lnTo>
                <a:lnTo>
                  <a:pt x="1709125" y="4555779"/>
                </a:lnTo>
                <a:lnTo>
                  <a:pt x="1443346" y="4564537"/>
                </a:lnTo>
                <a:lnTo>
                  <a:pt x="1180006" y="4572944"/>
                </a:lnTo>
                <a:lnTo>
                  <a:pt x="920323" y="4576798"/>
                </a:lnTo>
                <a:lnTo>
                  <a:pt x="660640" y="4581001"/>
                </a:lnTo>
                <a:lnTo>
                  <a:pt x="404614" y="4583103"/>
                </a:lnTo>
                <a:lnTo>
                  <a:pt x="151027" y="4581001"/>
                </a:lnTo>
                <a:lnTo>
                  <a:pt x="0" y="4581001"/>
                </a:lnTo>
                <a:close/>
              </a:path>
            </a:pathLst>
          </a:custGeom>
        </p:spPr>
      </p:pic>
      <p:sp>
        <p:nvSpPr>
          <p:cNvPr id="25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C16802-A1E8-4CCD-855D-7687006D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Balsamiq Wireframes</a:t>
            </a:r>
          </a:p>
        </p:txBody>
      </p:sp>
    </p:spTree>
    <p:extLst>
      <p:ext uri="{BB962C8B-B14F-4D97-AF65-F5344CB8AC3E}">
        <p14:creationId xmlns:p14="http://schemas.microsoft.com/office/powerpoint/2010/main" val="1486536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130499-CA93-469B-AD09-43E28BF0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Sitemap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95A840-97E9-4509-9209-912263F73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59" y="647698"/>
            <a:ext cx="5874622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00629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2E5473-5250-4421-8B45-BB4673CAF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Website Components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B37879D6-5885-4AF1-9CA2-D29E5FF41A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6112754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080437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B36AF-BC27-416B-A3F7-C1EE188D1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4777380"/>
            <a:ext cx="6974911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b="0" i="0" kern="1200" cap="all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1C257-273A-44DC-8709-2488E494C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697491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Live Demo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6643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Widescreen</PresentationFormat>
  <Paragraphs>26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My Portfolio Website</vt:lpstr>
      <vt:lpstr>Balsamiq Wireframes</vt:lpstr>
      <vt:lpstr>Balsamiq Wireframes</vt:lpstr>
      <vt:lpstr>Balsamiq Wireframes</vt:lpstr>
      <vt:lpstr>Balsamiq Wireframes</vt:lpstr>
      <vt:lpstr>Balsamiq Wireframes</vt:lpstr>
      <vt:lpstr>Sitemap</vt:lpstr>
      <vt:lpstr>Website Components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Portfolio Website</dc:title>
  <dc:creator>Shao Yee Ng</dc:creator>
  <cp:lastModifiedBy>Shao Yee Ng</cp:lastModifiedBy>
  <cp:revision>1</cp:revision>
  <dcterms:created xsi:type="dcterms:W3CDTF">2020-09-03T01:56:34Z</dcterms:created>
  <dcterms:modified xsi:type="dcterms:W3CDTF">2020-09-03T01:56:52Z</dcterms:modified>
</cp:coreProperties>
</file>