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1737B-61E7-461C-B0DE-00DBF54CB138}" v="1" dt="2020-09-29T12:21:0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Yee Ng" userId="0aa19361c50ab943" providerId="LiveId" clId="{92A1737B-61E7-461C-B0DE-00DBF54CB138}"/>
    <pc:docChg chg="undo custSel mod addSld delSld modSld">
      <pc:chgData name="Shao Yee Ng" userId="0aa19361c50ab943" providerId="LiveId" clId="{92A1737B-61E7-461C-B0DE-00DBF54CB138}" dt="2020-09-29T20:03:29.661" v="299" actId="47"/>
      <pc:docMkLst>
        <pc:docMk/>
      </pc:docMkLst>
      <pc:sldChg chg="addSp delSp modSp mod setBg">
        <pc:chgData name="Shao Yee Ng" userId="0aa19361c50ab943" providerId="LiveId" clId="{92A1737B-61E7-461C-B0DE-00DBF54CB138}" dt="2020-09-29T20:03:12.825" v="298" actId="27636"/>
        <pc:sldMkLst>
          <pc:docMk/>
          <pc:sldMk cId="1613473875" sldId="257"/>
        </pc:sldMkLst>
        <pc:spChg chg="mod">
          <ac:chgData name="Shao Yee Ng" userId="0aa19361c50ab943" providerId="LiveId" clId="{92A1737B-61E7-461C-B0DE-00DBF54CB138}" dt="2020-09-29T12:20:16.515" v="10" actId="26606"/>
          <ac:spMkLst>
            <pc:docMk/>
            <pc:sldMk cId="1613473875" sldId="257"/>
            <ac:spMk id="2" creationId="{B2C3E031-BC66-4D7B-AFF1-6D43A58573AE}"/>
          </ac:spMkLst>
        </pc:spChg>
        <pc:spChg chg="mod">
          <ac:chgData name="Shao Yee Ng" userId="0aa19361c50ab943" providerId="LiveId" clId="{92A1737B-61E7-461C-B0DE-00DBF54CB138}" dt="2020-09-29T20:03:12.825" v="298" actId="27636"/>
          <ac:spMkLst>
            <pc:docMk/>
            <pc:sldMk cId="1613473875" sldId="257"/>
            <ac:spMk id="3" creationId="{98BB3387-6314-4704-9B4B-5D4E408A9649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8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10" creationId="{4EC6425F-E8EE-490A-BF3A-601C9A5EFD35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12" creationId="{C493A507-59A1-4B5A-A52D-933516EEC3CD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14" creationId="{2EF1810E-C1C8-44A5-ADCF-24B4EAA1DDD9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16" creationId="{6B180A47-07F3-45CF-91AB-5F26C83AB7A0}"/>
          </ac:spMkLst>
        </pc:spChg>
        <pc:spChg chg="add del">
          <ac:chgData name="Shao Yee Ng" userId="0aa19361c50ab943" providerId="LiveId" clId="{92A1737B-61E7-461C-B0DE-00DBF54CB138}" dt="2020-09-29T12:20:11.076" v="1" actId="26606"/>
          <ac:spMkLst>
            <pc:docMk/>
            <pc:sldMk cId="1613473875" sldId="257"/>
            <ac:spMk id="18" creationId="{7A7405C2-5931-4635-A369-516BE02E3FDF}"/>
          </ac:spMkLst>
        </pc:spChg>
        <pc:spChg chg="add del">
          <ac:chgData name="Shao Yee Ng" userId="0aa19361c50ab943" providerId="LiveId" clId="{92A1737B-61E7-461C-B0DE-00DBF54CB138}" dt="2020-09-29T12:20:12.651" v="3" actId="26606"/>
          <ac:spMkLst>
            <pc:docMk/>
            <pc:sldMk cId="1613473875" sldId="257"/>
            <ac:spMk id="20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12.651" v="3" actId="26606"/>
          <ac:spMkLst>
            <pc:docMk/>
            <pc:sldMk cId="1613473875" sldId="257"/>
            <ac:spMk id="21" creationId="{E4EDB960-BE37-4838-AAB6-6E22DA6445C5}"/>
          </ac:spMkLst>
        </pc:spChg>
        <pc:spChg chg="add del">
          <ac:chgData name="Shao Yee Ng" userId="0aa19361c50ab943" providerId="LiveId" clId="{92A1737B-61E7-461C-B0DE-00DBF54CB138}" dt="2020-09-29T12:20:13.835" v="5" actId="26606"/>
          <ac:spMkLst>
            <pc:docMk/>
            <pc:sldMk cId="1613473875" sldId="257"/>
            <ac:spMk id="25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13.835" v="5" actId="26606"/>
          <ac:spMkLst>
            <pc:docMk/>
            <pc:sldMk cId="1613473875" sldId="257"/>
            <ac:spMk id="26" creationId="{D3262674-A504-4C90-BBBB-94D20F92A2B6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28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29" creationId="{504E6BD3-B518-46A4-9CC0-30D09555230F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32" creationId="{A0DAEA90-11E9-4069-BC2C-6F65C6C1C3E8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33" creationId="{E0E8189B-747E-48AE-99A9-1BEE68012551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34" creationId="{D9DE43D0-73AC-46B4-A39F-E66967A1F9B4}"/>
          </ac:spMkLst>
        </pc:spChg>
        <pc:spChg chg="add del">
          <ac:chgData name="Shao Yee Ng" userId="0aa19361c50ab943" providerId="LiveId" clId="{92A1737B-61E7-461C-B0DE-00DBF54CB138}" dt="2020-09-29T12:20:15.124" v="7" actId="26606"/>
          <ac:spMkLst>
            <pc:docMk/>
            <pc:sldMk cId="1613473875" sldId="257"/>
            <ac:spMk id="35" creationId="{803C343E-7EAC-4512-955A-33B1833F2D76}"/>
          </ac:spMkLst>
        </pc:spChg>
        <pc:spChg chg="add del">
          <ac:chgData name="Shao Yee Ng" userId="0aa19361c50ab943" providerId="LiveId" clId="{92A1737B-61E7-461C-B0DE-00DBF54CB138}" dt="2020-09-29T12:20:16.490" v="9" actId="26606"/>
          <ac:spMkLst>
            <pc:docMk/>
            <pc:sldMk cId="1613473875" sldId="257"/>
            <ac:spMk id="37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16.490" v="9" actId="26606"/>
          <ac:spMkLst>
            <pc:docMk/>
            <pc:sldMk cId="1613473875" sldId="257"/>
            <ac:spMk id="38" creationId="{3D9C5E96-4B08-49CB-9B3B-C1AAEF4786DF}"/>
          </ac:spMkLst>
        </pc:spChg>
        <pc:spChg chg="add del">
          <ac:chgData name="Shao Yee Ng" userId="0aa19361c50ab943" providerId="LiveId" clId="{92A1737B-61E7-461C-B0DE-00DBF54CB138}" dt="2020-09-29T12:20:16.490" v="9" actId="26606"/>
          <ac:spMkLst>
            <pc:docMk/>
            <pc:sldMk cId="1613473875" sldId="257"/>
            <ac:spMk id="39" creationId="{34BC7717-08D0-4F8E-ABDE-EB0EA3FE9D0C}"/>
          </ac:spMkLst>
        </pc:spChg>
        <pc:spChg chg="add del">
          <ac:chgData name="Shao Yee Ng" userId="0aa19361c50ab943" providerId="LiveId" clId="{92A1737B-61E7-461C-B0DE-00DBF54CB138}" dt="2020-09-29T12:20:16.490" v="9" actId="26606"/>
          <ac:spMkLst>
            <pc:docMk/>
            <pc:sldMk cId="1613473875" sldId="257"/>
            <ac:spMk id="40" creationId="{63872C46-B8EE-4180-9880-92D409734507}"/>
          </ac:spMkLst>
        </pc:spChg>
        <pc:spChg chg="add del">
          <ac:chgData name="Shao Yee Ng" userId="0aa19361c50ab943" providerId="LiveId" clId="{92A1737B-61E7-461C-B0DE-00DBF54CB138}" dt="2020-09-29T12:20:16.490" v="9" actId="26606"/>
          <ac:spMkLst>
            <pc:docMk/>
            <pc:sldMk cId="1613473875" sldId="257"/>
            <ac:spMk id="41" creationId="{7A0E4EDF-8C5D-4DBA-A24A-4F3531B437A3}"/>
          </ac:spMkLst>
        </pc:spChg>
        <pc:spChg chg="add del">
          <ac:chgData name="Shao Yee Ng" userId="0aa19361c50ab943" providerId="LiveId" clId="{92A1737B-61E7-461C-B0DE-00DBF54CB138}" dt="2020-09-29T12:20:20.838" v="11" actId="26606"/>
          <ac:spMkLst>
            <pc:docMk/>
            <pc:sldMk cId="1613473875" sldId="257"/>
            <ac:spMk id="43" creationId="{A5931BE0-4B93-4D6C-878E-ACC59D6B4587}"/>
          </ac:spMkLst>
        </pc:spChg>
        <pc:spChg chg="add del">
          <ac:chgData name="Shao Yee Ng" userId="0aa19361c50ab943" providerId="LiveId" clId="{92A1737B-61E7-461C-B0DE-00DBF54CB138}" dt="2020-09-29T12:20:20.838" v="11" actId="26606"/>
          <ac:spMkLst>
            <pc:docMk/>
            <pc:sldMk cId="1613473875" sldId="257"/>
            <ac:spMk id="44" creationId="{6959C3E7-D59B-44C4-9BBD-3BC2A41A0CB1}"/>
          </ac:spMkLst>
        </pc:spChg>
        <pc:spChg chg="add">
          <ac:chgData name="Shao Yee Ng" userId="0aa19361c50ab943" providerId="LiveId" clId="{92A1737B-61E7-461C-B0DE-00DBF54CB138}" dt="2020-09-29T12:20:20.838" v="11" actId="26606"/>
          <ac:spMkLst>
            <pc:docMk/>
            <pc:sldMk cId="1613473875" sldId="257"/>
            <ac:spMk id="51" creationId="{A5931BE0-4B93-4D6C-878E-ACC59D6B4587}"/>
          </ac:spMkLst>
        </pc:spChg>
        <pc:spChg chg="add">
          <ac:chgData name="Shao Yee Ng" userId="0aa19361c50ab943" providerId="LiveId" clId="{92A1737B-61E7-461C-B0DE-00DBF54CB138}" dt="2020-09-29T12:20:20.838" v="11" actId="26606"/>
          <ac:spMkLst>
            <pc:docMk/>
            <pc:sldMk cId="1613473875" sldId="257"/>
            <ac:spMk id="53" creationId="{6959C3E7-D59B-44C4-9BBD-3BC2A41A0CB1}"/>
          </ac:spMkLst>
        </pc:spChg>
        <pc:grpChg chg="add del">
          <ac:chgData name="Shao Yee Ng" userId="0aa19361c50ab943" providerId="LiveId" clId="{92A1737B-61E7-461C-B0DE-00DBF54CB138}" dt="2020-09-29T12:20:12.651" v="3" actId="26606"/>
          <ac:grpSpMkLst>
            <pc:docMk/>
            <pc:sldMk cId="1613473875" sldId="257"/>
            <ac:grpSpMk id="22" creationId="{B51DF3C5-5417-4176-95C7-990706A4CD4B}"/>
          </ac:grpSpMkLst>
        </pc:grpChg>
        <pc:grpChg chg="add del">
          <ac:chgData name="Shao Yee Ng" userId="0aa19361c50ab943" providerId="LiveId" clId="{92A1737B-61E7-461C-B0DE-00DBF54CB138}" dt="2020-09-29T12:20:15.124" v="7" actId="26606"/>
          <ac:grpSpMkLst>
            <pc:docMk/>
            <pc:sldMk cId="1613473875" sldId="257"/>
            <ac:grpSpMk id="30" creationId="{A31FBE92-3FC2-48E4-874B-A5273A042528}"/>
          </ac:grpSpMkLst>
        </pc:grpChg>
        <pc:grpChg chg="add del">
          <ac:chgData name="Shao Yee Ng" userId="0aa19361c50ab943" providerId="LiveId" clId="{92A1737B-61E7-461C-B0DE-00DBF54CB138}" dt="2020-09-29T12:20:20.838" v="11" actId="26606"/>
          <ac:grpSpMkLst>
            <pc:docMk/>
            <pc:sldMk cId="1613473875" sldId="257"/>
            <ac:grpSpMk id="45" creationId="{3654876B-FB01-4E58-9C9F-3D510011B13A}"/>
          </ac:grpSpMkLst>
        </pc:grpChg>
        <pc:grpChg chg="add">
          <ac:chgData name="Shao Yee Ng" userId="0aa19361c50ab943" providerId="LiveId" clId="{92A1737B-61E7-461C-B0DE-00DBF54CB138}" dt="2020-09-29T12:20:20.838" v="11" actId="26606"/>
          <ac:grpSpMkLst>
            <pc:docMk/>
            <pc:sldMk cId="1613473875" sldId="257"/>
            <ac:grpSpMk id="55" creationId="{3654876B-FB01-4E58-9C9F-3D510011B13A}"/>
          </ac:grpSpMkLst>
        </pc:grpChg>
      </pc:sldChg>
      <pc:sldChg chg="addSp delSp modSp new mod setBg">
        <pc:chgData name="Shao Yee Ng" userId="0aa19361c50ab943" providerId="LiveId" clId="{92A1737B-61E7-461C-B0DE-00DBF54CB138}" dt="2020-09-29T12:21:19.340" v="36" actId="14100"/>
        <pc:sldMkLst>
          <pc:docMk/>
          <pc:sldMk cId="3387084126" sldId="258"/>
        </pc:sldMkLst>
        <pc:spChg chg="mo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2" creationId="{C92EF466-4F4F-46DC-AEE9-562DDC433E90}"/>
          </ac:spMkLst>
        </pc:spChg>
        <pc:spChg chg="del">
          <ac:chgData name="Shao Yee Ng" userId="0aa19361c50ab943" providerId="LiveId" clId="{92A1737B-61E7-461C-B0DE-00DBF54CB138}" dt="2020-09-29T12:21:00.858" v="31"/>
          <ac:spMkLst>
            <pc:docMk/>
            <pc:sldMk cId="3387084126" sldId="258"/>
            <ac:spMk id="3" creationId="{F960C410-267B-46F4-95CD-4A8573C6471E}"/>
          </ac:spMkLst>
        </pc:spChg>
        <pc:spChg chg="ad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10" creationId="{82184FF4-7029-4ED7-813A-192E60608764}"/>
          </ac:spMkLst>
        </pc:spChg>
        <pc:spChg chg="ad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12" creationId="{AAA7AB09-557C-41AD-9113-FF9F68FA1035}"/>
          </ac:spMkLst>
        </pc:spChg>
        <pc:spChg chg="ad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14" creationId="{EF99ECAA-1F11-4937-BBA6-51935AB44C9D}"/>
          </ac:spMkLst>
        </pc:spChg>
        <pc:spChg chg="ad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22" creationId="{1DB043B4-68C6-45B9-82AC-A5800EADB8DB}"/>
          </ac:spMkLst>
        </pc:spChg>
        <pc:spChg chg="add">
          <ac:chgData name="Shao Yee Ng" userId="0aa19361c50ab943" providerId="LiveId" clId="{92A1737B-61E7-461C-B0DE-00DBF54CB138}" dt="2020-09-29T12:21:12.118" v="34" actId="26606"/>
          <ac:spMkLst>
            <pc:docMk/>
            <pc:sldMk cId="3387084126" sldId="258"/>
            <ac:spMk id="24" creationId="{28A00A08-E4E6-4184-B484-E0E034072AE0}"/>
          </ac:spMkLst>
        </pc:spChg>
        <pc:grpChg chg="add">
          <ac:chgData name="Shao Yee Ng" userId="0aa19361c50ab943" providerId="LiveId" clId="{92A1737B-61E7-461C-B0DE-00DBF54CB138}" dt="2020-09-29T12:21:12.118" v="34" actId="26606"/>
          <ac:grpSpMkLst>
            <pc:docMk/>
            <pc:sldMk cId="3387084126" sldId="258"/>
            <ac:grpSpMk id="16" creationId="{79DE9FAB-6BBA-4CFE-B67D-77B47F01ECA4}"/>
          </ac:grpSpMkLst>
        </pc:grpChg>
        <pc:grpChg chg="add">
          <ac:chgData name="Shao Yee Ng" userId="0aa19361c50ab943" providerId="LiveId" clId="{92A1737B-61E7-461C-B0DE-00DBF54CB138}" dt="2020-09-29T12:21:12.118" v="34" actId="26606"/>
          <ac:grpSpMkLst>
            <pc:docMk/>
            <pc:sldMk cId="3387084126" sldId="258"/>
            <ac:grpSpMk id="26" creationId="{0780E404-3121-4F33-AF2D-65F659A97798}"/>
          </ac:grpSpMkLst>
        </pc:grpChg>
        <pc:grpChg chg="add">
          <ac:chgData name="Shao Yee Ng" userId="0aa19361c50ab943" providerId="LiveId" clId="{92A1737B-61E7-461C-B0DE-00DBF54CB138}" dt="2020-09-29T12:21:12.118" v="34" actId="26606"/>
          <ac:grpSpMkLst>
            <pc:docMk/>
            <pc:sldMk cId="3387084126" sldId="258"/>
            <ac:grpSpMk id="30" creationId="{4B158E9A-DBF4-4AA7-B6B7-8C8EB2FBDD68}"/>
          </ac:grpSpMkLst>
        </pc:grpChg>
        <pc:picChg chg="add mod">
          <ac:chgData name="Shao Yee Ng" userId="0aa19361c50ab943" providerId="LiveId" clId="{92A1737B-61E7-461C-B0DE-00DBF54CB138}" dt="2020-09-29T12:21:19.340" v="36" actId="14100"/>
          <ac:picMkLst>
            <pc:docMk/>
            <pc:sldMk cId="3387084126" sldId="258"/>
            <ac:picMk id="5" creationId="{39D4F521-6AA1-46C0-A602-70EBED6E564A}"/>
          </ac:picMkLst>
        </pc:picChg>
      </pc:sldChg>
      <pc:sldChg chg="modSp new del mod">
        <pc:chgData name="Shao Yee Ng" userId="0aa19361c50ab943" providerId="LiveId" clId="{92A1737B-61E7-461C-B0DE-00DBF54CB138}" dt="2020-09-29T20:03:29.661" v="299" actId="47"/>
        <pc:sldMkLst>
          <pc:docMk/>
          <pc:sldMk cId="1403737160" sldId="259"/>
        </pc:sldMkLst>
        <pc:spChg chg="mod">
          <ac:chgData name="Shao Yee Ng" userId="0aa19361c50ab943" providerId="LiveId" clId="{92A1737B-61E7-461C-B0DE-00DBF54CB138}" dt="2020-09-29T12:25:57.362" v="98" actId="20577"/>
          <ac:spMkLst>
            <pc:docMk/>
            <pc:sldMk cId="1403737160" sldId="259"/>
            <ac:spMk id="2" creationId="{9297D4E3-8308-47FE-A77E-1911B5BECF90}"/>
          </ac:spMkLst>
        </pc:spChg>
        <pc:spChg chg="mod">
          <ac:chgData name="Shao Yee Ng" userId="0aa19361c50ab943" providerId="LiveId" clId="{92A1737B-61E7-461C-B0DE-00DBF54CB138}" dt="2020-09-29T12:27:37.016" v="160" actId="20577"/>
          <ac:spMkLst>
            <pc:docMk/>
            <pc:sldMk cId="1403737160" sldId="259"/>
            <ac:spMk id="3" creationId="{0FAAFDF3-284F-4174-8B66-08EFC8587E0D}"/>
          </ac:spMkLst>
        </pc:spChg>
      </pc:sldChg>
      <pc:sldChg chg="modSp new mod">
        <pc:chgData name="Shao Yee Ng" userId="0aa19361c50ab943" providerId="LiveId" clId="{92A1737B-61E7-461C-B0DE-00DBF54CB138}" dt="2020-09-29T12:31:26.825" v="215" actId="20577"/>
        <pc:sldMkLst>
          <pc:docMk/>
          <pc:sldMk cId="3653017255" sldId="260"/>
        </pc:sldMkLst>
        <pc:spChg chg="mod">
          <ac:chgData name="Shao Yee Ng" userId="0aa19361c50ab943" providerId="LiveId" clId="{92A1737B-61E7-461C-B0DE-00DBF54CB138}" dt="2020-09-29T12:31:07.924" v="170" actId="20577"/>
          <ac:spMkLst>
            <pc:docMk/>
            <pc:sldMk cId="3653017255" sldId="260"/>
            <ac:spMk id="2" creationId="{6878EB52-3FDB-4BC1-BA30-5DA131BD744B}"/>
          </ac:spMkLst>
        </pc:spChg>
        <pc:spChg chg="mod">
          <ac:chgData name="Shao Yee Ng" userId="0aa19361c50ab943" providerId="LiveId" clId="{92A1737B-61E7-461C-B0DE-00DBF54CB138}" dt="2020-09-29T12:31:26.825" v="215" actId="20577"/>
          <ac:spMkLst>
            <pc:docMk/>
            <pc:sldMk cId="3653017255" sldId="260"/>
            <ac:spMk id="3" creationId="{78E0F6BF-74F1-413B-847C-05FAC16FE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September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3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9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September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1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3DCF2-869D-4FDB-A05A-B73258EB9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FCCBF-D718-42EB-8884-59091F6F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AU"/>
              <a:t>Terminal App – 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29A0-F35C-4EAB-A8E1-F5A120A3C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>
                    <a:alpha val="60000"/>
                  </a:schemeClr>
                </a:solidFill>
              </a:rPr>
              <a:t>Shao Yee Ng</a:t>
            </a:r>
            <a:endParaRPr lang="en-AU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alpha val="60000"/>
                  </a:schemeClr>
                </a:solidFill>
              </a:rPr>
              <a:t>September 2020</a:t>
            </a:r>
            <a:endParaRPr lang="en-AU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3E031-BC66-4D7B-AFF1-6D43A585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AU"/>
              <a:t>App Features</a:t>
            </a:r>
            <a:endParaRPr lang="en-AU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3387-6314-4704-9B4B-5D4E408A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AU" dirty="0"/>
              <a:t>Navigation menu (Start Game, Tutorial, Quit)</a:t>
            </a:r>
          </a:p>
          <a:p>
            <a:pPr>
              <a:lnSpc>
                <a:spcPct val="100000"/>
              </a:lnSpc>
            </a:pPr>
            <a:r>
              <a:rPr lang="en-AU" dirty="0"/>
              <a:t>Built-in prompts to help you use the app (e.g. hit or stand)</a:t>
            </a:r>
          </a:p>
          <a:p>
            <a:pPr>
              <a:lnSpc>
                <a:spcPct val="100000"/>
              </a:lnSpc>
            </a:pPr>
            <a:r>
              <a:rPr lang="en-AU" dirty="0"/>
              <a:t>Tutorial page for first time blackjack player</a:t>
            </a:r>
          </a:p>
          <a:p>
            <a:pPr>
              <a:lnSpc>
                <a:spcPct val="100000"/>
              </a:lnSpc>
            </a:pPr>
            <a:r>
              <a:rPr lang="en-AU" dirty="0"/>
              <a:t>Pre-defined drawing rules for the dealer</a:t>
            </a:r>
          </a:p>
          <a:p>
            <a:pPr>
              <a:lnSpc>
                <a:spcPct val="100000"/>
              </a:lnSpc>
            </a:pPr>
            <a:r>
              <a:rPr lang="en-AU" dirty="0"/>
              <a:t>It’s a fair game (cards are generated randomly)</a:t>
            </a:r>
          </a:p>
          <a:p>
            <a:pPr>
              <a:lnSpc>
                <a:spcPct val="100000"/>
              </a:lnSpc>
            </a:pPr>
            <a:r>
              <a:rPr lang="en-AU" dirty="0"/>
              <a:t>For those who are bad at math, total points of a hand are calculated for you</a:t>
            </a:r>
          </a:p>
        </p:txBody>
      </p:sp>
    </p:spTree>
    <p:extLst>
      <p:ext uri="{BB962C8B-B14F-4D97-AF65-F5344CB8AC3E}">
        <p14:creationId xmlns:p14="http://schemas.microsoft.com/office/powerpoint/2010/main" val="1613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2EF466-4F4F-46DC-AEE9-562DDC43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App/Game Structure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D4F521-6AA1-46C0-A602-70EBED6E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50" y="549275"/>
            <a:ext cx="792097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70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B52-3FDB-4BC1-BA30-5DA131B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F6BF-74F1-413B-847C-05FAC16FE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play some Blackjack!</a:t>
            </a:r>
          </a:p>
        </p:txBody>
      </p:sp>
    </p:spTree>
    <p:extLst>
      <p:ext uri="{BB962C8B-B14F-4D97-AF65-F5344CB8AC3E}">
        <p14:creationId xmlns:p14="http://schemas.microsoft.com/office/powerpoint/2010/main" val="36530172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5E2"/>
      </a:lt2>
      <a:accent1>
        <a:srgbClr val="86A5BE"/>
      </a:accent1>
      <a:accent2>
        <a:srgbClr val="76ABAD"/>
      </a:accent2>
      <a:accent3>
        <a:srgbClr val="81AA9A"/>
      </a:accent3>
      <a:accent4>
        <a:srgbClr val="78AF83"/>
      </a:accent4>
      <a:accent5>
        <a:srgbClr val="8AAA81"/>
      </a:accent5>
      <a:accent6>
        <a:srgbClr val="95A873"/>
      </a:accent6>
      <a:hlink>
        <a:srgbClr val="9F795B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Walbaum Display</vt:lpstr>
      <vt:lpstr>3DFloatVTI</vt:lpstr>
      <vt:lpstr>Terminal App – Blackjack</vt:lpstr>
      <vt:lpstr>App Features</vt:lpstr>
      <vt:lpstr>App/Game Structure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 – Blackjack</dc:title>
  <dc:creator>Shao Yee Ng</dc:creator>
  <cp:lastModifiedBy>Shao Yee Ng</cp:lastModifiedBy>
  <cp:revision>1</cp:revision>
  <dcterms:created xsi:type="dcterms:W3CDTF">2020-09-29T12:20:20Z</dcterms:created>
  <dcterms:modified xsi:type="dcterms:W3CDTF">2020-09-29T20:03:44Z</dcterms:modified>
</cp:coreProperties>
</file>