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 autoAdjust="0"/>
  </p:normalViewPr>
  <p:slideViewPr>
    <p:cSldViewPr>
      <p:cViewPr varScale="1">
        <p:scale>
          <a:sx n="73" d="100"/>
          <a:sy n="73" d="100"/>
        </p:scale>
        <p:origin x="8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5" y="1"/>
            <a:ext cx="4303313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2D955-55CC-489E-B4B0-AFDC986D0CB4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7411"/>
            <a:ext cx="4303313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5" y="6457411"/>
            <a:ext cx="4303313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F5F14-C055-4F2B-84A5-D283A45E3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83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983F3-ADFA-4E76-8DEB-3D42CF3156B9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4" y="3271382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1055-F8D4-4068-A1FF-7C51214B89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40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F1055-F8D4-4068-A1FF-7C51214B89C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5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9FC7706-CB5F-4146-A622-1AB6152D3F9F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BEA7AAF-0F6A-49A7-9971-D07280FBF4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starcreativ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.gov.tw/post/index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772400" cy="1975104"/>
          </a:xfrm>
        </p:spPr>
        <p:txBody>
          <a:bodyPr/>
          <a:lstStyle/>
          <a:p>
            <a:r>
              <a:rPr lang="en-US" altLang="zh-TW" dirty="0" smtClean="0"/>
              <a:t>Resume</a:t>
            </a:r>
            <a:br>
              <a:rPr lang="en-US" altLang="zh-TW" dirty="0" smtClean="0"/>
            </a:br>
            <a:r>
              <a:rPr lang="zh-TW" altLang="en-US" dirty="0" smtClean="0"/>
              <a:t>英文履歷</a:t>
            </a:r>
            <a:r>
              <a:rPr lang="zh-TW" altLang="en-US" dirty="0"/>
              <a:t>撰寫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5877272"/>
            <a:ext cx="7772400" cy="770384"/>
          </a:xfrm>
        </p:spPr>
        <p:txBody>
          <a:bodyPr>
            <a:noAutofit/>
          </a:bodyPr>
          <a:lstStyle/>
          <a:p>
            <a:pPr algn="r"/>
            <a:r>
              <a:rPr lang="zh-TW" altLang="en-US" dirty="0" smtClean="0">
                <a:solidFill>
                  <a:srgbClr val="00B0F0"/>
                </a:solidFill>
              </a:rPr>
              <a:t>美星英文 </a:t>
            </a:r>
            <a:r>
              <a:rPr lang="en-US" altLang="zh-TW" dirty="0" smtClean="0">
                <a:solidFill>
                  <a:srgbClr val="00B0F0"/>
                </a:solidFill>
              </a:rPr>
              <a:t>L3C5</a:t>
            </a:r>
          </a:p>
          <a:p>
            <a:pPr algn="r"/>
            <a:r>
              <a:rPr lang="en-US" altLang="zh-TW" dirty="0" smtClean="0">
                <a:hlinkClick r:id="rId3"/>
              </a:rPr>
              <a:t>www.amstarcreative.com</a:t>
            </a:r>
            <a:endParaRPr lang="en-US" altLang="zh-TW" dirty="0" smtClean="0"/>
          </a:p>
        </p:txBody>
      </p:sp>
      <p:pic>
        <p:nvPicPr>
          <p:cNvPr id="4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941168"/>
            <a:ext cx="1010748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experience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Paid experience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Official employee (full or part time)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Order experiences in logical order</a:t>
            </a:r>
          </a:p>
          <a:p>
            <a:endParaRPr lang="en-US" altLang="zh-TW" dirty="0"/>
          </a:p>
          <a:p>
            <a:r>
              <a:rPr lang="en-US" altLang="zh-TW" dirty="0"/>
              <a:t>Refer to Action Verbs worksheet for a choice of different verbs!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76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experience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Job </a:t>
            </a:r>
            <a:r>
              <a:rPr lang="en-US" altLang="zh-TW" sz="2800" dirty="0"/>
              <a:t>t</a:t>
            </a:r>
            <a:r>
              <a:rPr lang="en-US" altLang="zh-TW" sz="2800" dirty="0" smtClean="0"/>
              <a:t>itle </a:t>
            </a:r>
            <a:endParaRPr lang="en-US" altLang="zh-TW" sz="2800" dirty="0"/>
          </a:p>
          <a:p>
            <a:r>
              <a:rPr lang="en-US" altLang="zh-TW" sz="2800" dirty="0" smtClean="0"/>
              <a:t>Official </a:t>
            </a:r>
            <a:r>
              <a:rPr lang="en-US" altLang="zh-TW" sz="2800" dirty="0"/>
              <a:t>company name</a:t>
            </a:r>
          </a:p>
          <a:p>
            <a:r>
              <a:rPr lang="en-US" altLang="zh-TW" sz="2800" dirty="0" smtClean="0"/>
              <a:t>Date</a:t>
            </a:r>
            <a:endParaRPr lang="en-US" altLang="zh-TW" sz="2800" dirty="0"/>
          </a:p>
          <a:p>
            <a:r>
              <a:rPr lang="en-US" altLang="zh-TW" sz="2800" dirty="0" smtClean="0"/>
              <a:t>Work </a:t>
            </a:r>
            <a:r>
              <a:rPr lang="en-US" altLang="zh-TW" sz="2800" dirty="0"/>
              <a:t>responsibilities: </a:t>
            </a:r>
          </a:p>
          <a:p>
            <a:pPr lvl="1"/>
            <a:r>
              <a:rPr lang="en-US" altLang="zh-TW" sz="2800" dirty="0"/>
              <a:t>1-2 sentence using bullet points</a:t>
            </a:r>
          </a:p>
          <a:p>
            <a:pPr lvl="1"/>
            <a:r>
              <a:rPr lang="en-US" altLang="zh-TW" sz="2800" dirty="0"/>
              <a:t>Use action verb</a:t>
            </a:r>
          </a:p>
          <a:p>
            <a:pPr lvl="1"/>
            <a:r>
              <a:rPr lang="en-US" altLang="zh-TW" sz="2800" dirty="0"/>
              <a:t>Be detailed and informative (who, what, when, where, why, how, results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7969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List all activities relevant to the job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F0"/>
                </a:solidFill>
              </a:rPr>
              <a:t>Include club/activity/organization name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Include your role</a:t>
            </a:r>
          </a:p>
          <a:p>
            <a:r>
              <a:rPr lang="en-US" altLang="zh-TW" dirty="0">
                <a:solidFill>
                  <a:srgbClr val="FFC000"/>
                </a:solidFill>
              </a:rPr>
              <a:t>Include the date or affiliated school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Public Relations Officer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00B0F0"/>
                </a:solidFill>
              </a:rPr>
              <a:t>Toastmasters </a:t>
            </a:r>
            <a:r>
              <a:rPr lang="en-US" altLang="zh-TW" dirty="0" err="1">
                <a:solidFill>
                  <a:srgbClr val="00B0F0"/>
                </a:solidFill>
              </a:rPr>
              <a:t>Hsin</a:t>
            </a:r>
            <a:r>
              <a:rPr lang="en-US" altLang="zh-TW" dirty="0">
                <a:solidFill>
                  <a:srgbClr val="00B0F0"/>
                </a:solidFill>
              </a:rPr>
              <a:t>-Chu District – </a:t>
            </a:r>
            <a:r>
              <a:rPr lang="en-US" altLang="zh-TW" dirty="0">
                <a:solidFill>
                  <a:srgbClr val="FFC000"/>
                </a:solidFill>
              </a:rPr>
              <a:t>Term 2008, 2009, 2010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Leading vocalist </a:t>
            </a:r>
            <a:r>
              <a:rPr lang="en-US" altLang="zh-TW" dirty="0"/>
              <a:t>of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2 bands </a:t>
            </a:r>
            <a:r>
              <a:rPr lang="en-US" altLang="zh-TW" dirty="0">
                <a:solidFill>
                  <a:srgbClr val="FFC000"/>
                </a:solidFill>
              </a:rPr>
              <a:t>in CYCU</a:t>
            </a:r>
            <a:r>
              <a:rPr lang="en-US" altLang="zh-TW" sz="2800" dirty="0">
                <a:solidFill>
                  <a:srgbClr val="FFC000"/>
                </a:solidFill>
              </a:rPr>
              <a:t/>
            </a:r>
            <a:br>
              <a:rPr lang="en-US" altLang="zh-TW" sz="2800" dirty="0">
                <a:solidFill>
                  <a:srgbClr val="FFC000"/>
                </a:solidFill>
              </a:rPr>
            </a:br>
            <a:endParaRPr lang="en-US" altLang="zh-TW" sz="2800" dirty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49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Activities 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sz="2800" dirty="0"/>
              <a:t>社長  </a:t>
            </a:r>
            <a:r>
              <a:rPr lang="en-US" altLang="zh-TW" sz="2800" dirty="0"/>
              <a:t>President</a:t>
            </a:r>
          </a:p>
          <a:p>
            <a:pPr>
              <a:defRPr/>
            </a:pPr>
            <a:r>
              <a:rPr lang="zh-TW" altLang="en-US" sz="2800" dirty="0"/>
              <a:t>副社長 </a:t>
            </a:r>
            <a:r>
              <a:rPr lang="en-US" altLang="zh-TW" sz="2800" dirty="0"/>
              <a:t>Vice president</a:t>
            </a:r>
          </a:p>
          <a:p>
            <a:pPr>
              <a:defRPr/>
            </a:pPr>
            <a:r>
              <a:rPr lang="zh-TW" altLang="en-US" sz="2800" dirty="0"/>
              <a:t>行政 </a:t>
            </a:r>
            <a:r>
              <a:rPr lang="en-US" altLang="zh-TW" sz="2800" dirty="0"/>
              <a:t>Secretary </a:t>
            </a:r>
          </a:p>
          <a:p>
            <a:pPr>
              <a:defRPr/>
            </a:pPr>
            <a:r>
              <a:rPr lang="zh-TW" altLang="en-US" sz="2800" dirty="0"/>
              <a:t>教學 </a:t>
            </a:r>
            <a:r>
              <a:rPr lang="en-US" altLang="zh-TW" sz="2800" dirty="0"/>
              <a:t>Education (officer)</a:t>
            </a:r>
          </a:p>
          <a:p>
            <a:pPr>
              <a:defRPr/>
            </a:pPr>
            <a:r>
              <a:rPr lang="zh-TW" altLang="en-US" sz="2800" dirty="0"/>
              <a:t>公關 </a:t>
            </a:r>
            <a:r>
              <a:rPr lang="en-US" altLang="zh-TW" sz="2800" dirty="0"/>
              <a:t>Public relationship (officer)</a:t>
            </a:r>
          </a:p>
          <a:p>
            <a:pPr>
              <a:defRPr/>
            </a:pPr>
            <a:r>
              <a:rPr lang="zh-TW" altLang="en-US" sz="2800" dirty="0"/>
              <a:t>宣傳 </a:t>
            </a:r>
            <a:r>
              <a:rPr lang="en-US" altLang="zh-TW" sz="2800" dirty="0"/>
              <a:t>Membership</a:t>
            </a:r>
          </a:p>
          <a:p>
            <a:pPr>
              <a:defRPr/>
            </a:pPr>
            <a:r>
              <a:rPr lang="zh-TW" altLang="en-US" sz="2800" dirty="0"/>
              <a:t>活動 </a:t>
            </a:r>
            <a:r>
              <a:rPr lang="en-US" altLang="zh-TW" sz="2800" dirty="0"/>
              <a:t>Event support (officer)</a:t>
            </a:r>
          </a:p>
          <a:p>
            <a:pPr>
              <a:defRPr/>
            </a:pPr>
            <a:r>
              <a:rPr lang="en-US" altLang="zh-TW" sz="2800" dirty="0"/>
              <a:t> </a:t>
            </a:r>
            <a:r>
              <a:rPr lang="zh-TW" altLang="en-US" sz="2800" dirty="0"/>
              <a:t>財務 </a:t>
            </a:r>
            <a:r>
              <a:rPr lang="en-US" altLang="zh-TW" sz="2800" dirty="0"/>
              <a:t>Treasurer</a:t>
            </a:r>
          </a:p>
          <a:p>
            <a:pPr>
              <a:defRPr/>
            </a:pPr>
            <a:r>
              <a:rPr lang="zh-TW" altLang="en-US" sz="2800" dirty="0"/>
              <a:t>行銷</a:t>
            </a:r>
            <a:r>
              <a:rPr lang="en-US" altLang="zh-TW" sz="2800" dirty="0"/>
              <a:t>Marketing                                                                     </a:t>
            </a:r>
          </a:p>
          <a:p>
            <a:pPr>
              <a:defRPr/>
            </a:pPr>
            <a:r>
              <a:rPr lang="zh-TW" altLang="en-US" sz="2800" dirty="0"/>
              <a:t>網頁維護 </a:t>
            </a:r>
            <a:r>
              <a:rPr lang="en-US" altLang="zh-TW" sz="2800" dirty="0"/>
              <a:t>Webmaster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34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Awards, Honors, Fellowships, Scholarships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List all that are relevant to the job</a:t>
            </a:r>
          </a:p>
          <a:p>
            <a:r>
              <a:rPr lang="en-US" altLang="zh-TW" dirty="0"/>
              <a:t>Include the official award name</a:t>
            </a:r>
          </a:p>
          <a:p>
            <a:r>
              <a:rPr lang="en-US" altLang="zh-TW" dirty="0"/>
              <a:t>Include achievement </a:t>
            </a:r>
          </a:p>
          <a:p>
            <a:r>
              <a:rPr lang="en-US" altLang="zh-TW" dirty="0"/>
              <a:t>Add date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Ex) Outstanding Academic Performance in Statistics - Fall 2003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4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Computer skills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Software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b="1" dirty="0"/>
          </a:p>
          <a:p>
            <a:r>
              <a:rPr lang="en-US" altLang="zh-TW" b="1" dirty="0"/>
              <a:t>Hardware</a:t>
            </a:r>
          </a:p>
          <a:p>
            <a:endParaRPr lang="en-US" altLang="zh-TW" b="1" dirty="0"/>
          </a:p>
          <a:p>
            <a:r>
              <a:rPr lang="en-US" altLang="zh-TW" b="1" dirty="0"/>
              <a:t>Programs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8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skills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/>
              <a:t>國語</a:t>
            </a:r>
            <a:r>
              <a:rPr lang="zh-TW" altLang="en-US" dirty="0"/>
              <a:t> </a:t>
            </a:r>
            <a:r>
              <a:rPr lang="en-US" altLang="zh-TW" dirty="0"/>
              <a:t>= Mandarin Chinese</a:t>
            </a:r>
          </a:p>
          <a:p>
            <a:pPr>
              <a:defRPr/>
            </a:pPr>
            <a:r>
              <a:rPr lang="zh-TW" altLang="en-US" b="1" dirty="0"/>
              <a:t>台語</a:t>
            </a:r>
            <a:r>
              <a:rPr lang="zh-TW" altLang="en-US" dirty="0"/>
              <a:t> </a:t>
            </a:r>
            <a:r>
              <a:rPr lang="en-US" altLang="zh-TW" dirty="0"/>
              <a:t>= Taiwanese</a:t>
            </a:r>
          </a:p>
          <a:p>
            <a:pPr>
              <a:defRPr/>
            </a:pPr>
            <a:r>
              <a:rPr lang="zh-TW" altLang="en-US" b="1" dirty="0"/>
              <a:t>客家</a:t>
            </a:r>
            <a:r>
              <a:rPr lang="zh-TW" altLang="en-US" dirty="0"/>
              <a:t> </a:t>
            </a:r>
            <a:r>
              <a:rPr lang="en-US" altLang="zh-TW" dirty="0"/>
              <a:t>= Hakka </a:t>
            </a:r>
          </a:p>
          <a:p>
            <a:pPr>
              <a:defRPr/>
            </a:pPr>
            <a:r>
              <a:rPr lang="zh-TW" altLang="en-US" b="1" dirty="0"/>
              <a:t>母語</a:t>
            </a:r>
            <a:r>
              <a:rPr lang="zh-TW" altLang="en-US" dirty="0"/>
              <a:t> </a:t>
            </a:r>
            <a:r>
              <a:rPr lang="en-US" altLang="zh-TW" dirty="0"/>
              <a:t>= Native Speaker</a:t>
            </a:r>
          </a:p>
          <a:p>
            <a:pPr>
              <a:defRPr/>
            </a:pPr>
            <a:r>
              <a:rPr lang="zh-TW" altLang="en-US" b="1" dirty="0"/>
              <a:t>初級</a:t>
            </a:r>
            <a:r>
              <a:rPr lang="zh-TW" altLang="en-US" dirty="0"/>
              <a:t> </a:t>
            </a:r>
            <a:r>
              <a:rPr lang="en-US" altLang="zh-TW" dirty="0"/>
              <a:t>= Beginning </a:t>
            </a:r>
          </a:p>
          <a:p>
            <a:pPr>
              <a:defRPr/>
            </a:pPr>
            <a:r>
              <a:rPr lang="zh-TW" altLang="en-US" b="1" dirty="0"/>
              <a:t>中級</a:t>
            </a:r>
            <a:r>
              <a:rPr lang="zh-TW" altLang="en-US" dirty="0"/>
              <a:t> </a:t>
            </a:r>
            <a:r>
              <a:rPr lang="en-US" altLang="zh-TW" dirty="0"/>
              <a:t>= Intermediate </a:t>
            </a:r>
          </a:p>
          <a:p>
            <a:pPr>
              <a:defRPr/>
            </a:pPr>
            <a:r>
              <a:rPr lang="zh-TW" altLang="en-US" b="1" dirty="0"/>
              <a:t>高級</a:t>
            </a:r>
            <a:r>
              <a:rPr lang="zh-TW" altLang="en-US" dirty="0"/>
              <a:t> </a:t>
            </a:r>
            <a:r>
              <a:rPr lang="en-US" altLang="zh-TW" dirty="0"/>
              <a:t>= Advanced</a:t>
            </a:r>
          </a:p>
          <a:p>
            <a:pPr>
              <a:defRPr/>
            </a:pPr>
            <a:r>
              <a:rPr lang="en-US" altLang="zh-TW" dirty="0"/>
              <a:t>Include any related tests/certificates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9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to fit everything in one page</a:t>
            </a:r>
          </a:p>
          <a:p>
            <a:pPr lvl="1"/>
            <a:r>
              <a:rPr lang="en-US" altLang="zh-TW" dirty="0"/>
              <a:t>Play with margins to fit more information</a:t>
            </a:r>
          </a:p>
          <a:p>
            <a:pPr lvl="1"/>
            <a:r>
              <a:rPr lang="en-US" altLang="zh-TW" dirty="0"/>
              <a:t>Ex) 2.54</a:t>
            </a:r>
            <a:r>
              <a:rPr lang="zh-TW" altLang="en-US" dirty="0"/>
              <a:t> </a:t>
            </a:r>
            <a:r>
              <a:rPr lang="en-US" altLang="zh-TW" dirty="0"/>
              <a:t> or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en-US" altLang="zh-TW" dirty="0"/>
              <a:t>Font must be consistent</a:t>
            </a:r>
          </a:p>
          <a:p>
            <a:r>
              <a:rPr lang="en-US" altLang="zh-TW" dirty="0"/>
              <a:t>Spacing must be correct</a:t>
            </a:r>
          </a:p>
          <a:p>
            <a:r>
              <a:rPr lang="en-US" altLang="zh-TW" dirty="0"/>
              <a:t>Align items to increase clarity</a:t>
            </a:r>
          </a:p>
          <a:p>
            <a:r>
              <a:rPr lang="en-US" altLang="zh-TW" dirty="0"/>
              <a:t>Use dividers when necessary</a:t>
            </a:r>
          </a:p>
          <a:p>
            <a:r>
              <a:rPr lang="en-US" altLang="zh-TW" dirty="0"/>
              <a:t>Print on </a:t>
            </a:r>
            <a:r>
              <a:rPr lang="en-US" altLang="zh-TW" dirty="0" smtClean="0"/>
              <a:t>good quality paper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91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Grammatical and punctuation errors are </a:t>
            </a:r>
            <a:r>
              <a:rPr lang="en-US" altLang="zh-TW" b="1" i="1" u="sng" dirty="0">
                <a:solidFill>
                  <a:srgbClr val="0070C0"/>
                </a:solidFill>
              </a:rPr>
              <a:t>NOT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acceptable!!!!! </a:t>
            </a:r>
          </a:p>
          <a:p>
            <a:pPr>
              <a:defRPr/>
            </a:pPr>
            <a:r>
              <a:rPr lang="en-US" altLang="zh-TW" dirty="0"/>
              <a:t>Use clear, crisp, and easy to understand sentences</a:t>
            </a:r>
          </a:p>
          <a:p>
            <a:pPr>
              <a:defRPr/>
            </a:pPr>
            <a:r>
              <a:rPr lang="en-US" altLang="zh-TW" dirty="0"/>
              <a:t>Be positive and confident</a:t>
            </a:r>
          </a:p>
          <a:p>
            <a:pPr>
              <a:defRPr/>
            </a:pPr>
            <a:r>
              <a:rPr lang="en-US" altLang="zh-TW" dirty="0"/>
              <a:t>Translate content professionally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75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Have </a:t>
            </a:r>
            <a:r>
              <a:rPr lang="en-US" altLang="zh-TW" dirty="0" smtClean="0"/>
              <a:t>someone look </a:t>
            </a:r>
            <a:r>
              <a:rPr lang="en-US" altLang="zh-TW" dirty="0"/>
              <a:t>through it and give you feedback 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Make </a:t>
            </a:r>
            <a:r>
              <a:rPr lang="en-US" altLang="zh-TW" dirty="0"/>
              <a:t>different formats and choose one that is clearest</a:t>
            </a:r>
          </a:p>
          <a:p>
            <a:pPr>
              <a:defRPr/>
            </a:pPr>
            <a:r>
              <a:rPr lang="en-US" altLang="zh-TW" dirty="0"/>
              <a:t>Ask a stranger to look at it for 5 minutes and test him/her </a:t>
            </a:r>
            <a:r>
              <a:rPr lang="en-US" altLang="zh-TW" dirty="0" smtClean="0"/>
              <a:t>on the content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If your </a:t>
            </a:r>
            <a:r>
              <a:rPr lang="en-US" altLang="zh-TW" dirty="0" smtClean="0"/>
              <a:t>resume is </a:t>
            </a:r>
            <a:r>
              <a:rPr lang="en-US" altLang="zh-TW" dirty="0"/>
              <a:t>weak, go out and do things </a:t>
            </a:r>
            <a:r>
              <a:rPr lang="en-US" altLang="zh-TW" dirty="0" smtClean="0"/>
              <a:t>(</a:t>
            </a:r>
            <a:r>
              <a:rPr lang="en-US" altLang="zh-TW" dirty="0"/>
              <a:t>work, volunteer, clubs etc…)</a:t>
            </a:r>
          </a:p>
          <a:p>
            <a:pPr>
              <a:defRPr/>
            </a:pPr>
            <a:r>
              <a:rPr lang="en-US" altLang="zh-TW" dirty="0" smtClean="0"/>
              <a:t>Check again, again, and again!</a:t>
            </a:r>
          </a:p>
          <a:p>
            <a:pPr>
              <a:defRPr/>
            </a:pPr>
            <a:r>
              <a:rPr lang="en-US" altLang="zh-TW" dirty="0" smtClean="0"/>
              <a:t>Update your resume when you have new experiences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9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English </a:t>
            </a:r>
            <a:r>
              <a:rPr lang="en-US" altLang="zh-TW" dirty="0"/>
              <a:t>vs. Chinese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Similarity</a:t>
            </a:r>
            <a:r>
              <a:rPr lang="en-US" altLang="zh-TW" dirty="0"/>
              <a:t>: </a:t>
            </a:r>
          </a:p>
          <a:p>
            <a:pPr>
              <a:buNone/>
              <a:defRPr/>
            </a:pPr>
            <a:r>
              <a:rPr lang="en-US" altLang="zh-TW" dirty="0"/>
              <a:t>To obtain a job or at least a job interview</a:t>
            </a:r>
          </a:p>
          <a:p>
            <a:pPr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Differences:</a:t>
            </a:r>
          </a:p>
          <a:p>
            <a:pPr>
              <a:buNone/>
              <a:defRPr/>
            </a:pPr>
            <a:r>
              <a:rPr lang="en-US" altLang="zh-TW" dirty="0"/>
              <a:t>1. Format:</a:t>
            </a:r>
            <a:r>
              <a:rPr lang="zh-TW" altLang="en-US" dirty="0"/>
              <a:t> </a:t>
            </a:r>
            <a:r>
              <a:rPr lang="en-US" altLang="zh-TW" dirty="0"/>
              <a:t>charts vs. bullet points</a:t>
            </a:r>
          </a:p>
          <a:p>
            <a:pPr>
              <a:buNone/>
              <a:defRPr/>
            </a:pPr>
            <a:r>
              <a:rPr lang="en-US" altLang="zh-TW" dirty="0"/>
              <a:t>2. Content: Height, weight, blood type, zodiac sign, parent’s occupation, pictures, eye color, relationship status…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18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altLang="zh-TW" dirty="0" smtClean="0"/>
          </a:p>
          <a:p>
            <a:pPr marL="68580" indent="0" algn="ctr">
              <a:buNone/>
            </a:pPr>
            <a:r>
              <a:rPr lang="en-US" altLang="zh-TW" dirty="0" smtClean="0"/>
              <a:t>Start writing your English resume!</a:t>
            </a:r>
          </a:p>
          <a:p>
            <a:pPr marL="68580" indent="0" algn="ctr">
              <a:buNone/>
            </a:pPr>
            <a:endParaRPr lang="en-US" altLang="zh-TW" dirty="0" smtClean="0"/>
          </a:p>
          <a:p>
            <a:pPr marL="68580" indent="0" algn="ctr">
              <a:buNone/>
            </a:pPr>
            <a:r>
              <a:rPr lang="en-US" altLang="zh-TW" dirty="0" smtClean="0"/>
              <a:t>Good luck!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60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 </a:t>
            </a:r>
            <a:r>
              <a:rPr lang="en-US" altLang="zh-TW" dirty="0"/>
              <a:t>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sz="3200" dirty="0"/>
              <a:t>Your English name has to be the SAME as the one on your passport. </a:t>
            </a:r>
          </a:p>
          <a:p>
            <a:pPr>
              <a:buNone/>
              <a:defRPr/>
            </a:pPr>
            <a:r>
              <a:rPr lang="en-US" altLang="zh-TW" sz="3200" dirty="0"/>
              <a:t>	</a:t>
            </a:r>
            <a:br>
              <a:rPr lang="en-US" altLang="zh-TW" sz="3200" dirty="0"/>
            </a:br>
            <a:r>
              <a:rPr lang="zh-TW" altLang="en-US" sz="3200" dirty="0">
                <a:solidFill>
                  <a:srgbClr val="0070C0"/>
                </a:solidFill>
              </a:rPr>
              <a:t>秦</a:t>
            </a:r>
            <a:r>
              <a:rPr lang="zh-TW" altLang="en-US" sz="3200" dirty="0"/>
              <a:t>毓婷 </a:t>
            </a:r>
            <a:r>
              <a:rPr lang="en-US" altLang="zh-TW" sz="3200" dirty="0"/>
              <a:t>=  Yu-Tin </a:t>
            </a:r>
            <a:r>
              <a:rPr lang="en-US" altLang="zh-TW" sz="3200" dirty="0">
                <a:solidFill>
                  <a:srgbClr val="0070C0"/>
                </a:solidFill>
              </a:rPr>
              <a:t>Chin </a:t>
            </a:r>
          </a:p>
          <a:p>
            <a:pPr>
              <a:buNone/>
              <a:defRPr/>
            </a:pPr>
            <a:r>
              <a:rPr lang="en-US" altLang="zh-TW" sz="3200" dirty="0"/>
              <a:t>                   =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0070C0"/>
                </a:solidFill>
              </a:rPr>
              <a:t>Chin</a:t>
            </a:r>
            <a:r>
              <a:rPr lang="en-US" altLang="zh-TW" sz="3200" dirty="0"/>
              <a:t>, Yu-Tin  </a:t>
            </a:r>
          </a:p>
          <a:p>
            <a:pPr>
              <a:buNone/>
              <a:defRPr/>
            </a:pP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sz="3200" dirty="0"/>
              <a:t> </a:t>
            </a:r>
            <a:r>
              <a:rPr lang="en-US" altLang="zh-TW" sz="3200" dirty="0"/>
              <a:t>Also known as Tiffany Y. Chin</a:t>
            </a:r>
          </a:p>
          <a:p>
            <a:pPr>
              <a:buNone/>
              <a:defRPr/>
            </a:pPr>
            <a:endParaRPr lang="en-US" altLang="zh-TW" sz="3200" dirty="0"/>
          </a:p>
          <a:p>
            <a:pPr>
              <a:defRPr/>
            </a:pPr>
            <a:r>
              <a:rPr lang="en-US" altLang="zh-TW" sz="3200" dirty="0"/>
              <a:t>Your address has to be correctly translated</a:t>
            </a:r>
          </a:p>
          <a:p>
            <a:pPr>
              <a:buNone/>
              <a:defRPr/>
            </a:pPr>
            <a:r>
              <a:rPr lang="en-US" altLang="zh-TW" sz="3200" dirty="0"/>
              <a:t>	</a:t>
            </a:r>
            <a:r>
              <a:rPr lang="en-US" altLang="zh-TW" sz="3200" dirty="0">
                <a:hlinkClick r:id="rId2"/>
              </a:rPr>
              <a:t>http://www.post.gov.tw/post/index.jsp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1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/>
              <a:t>Phone number should include an area code</a:t>
            </a:r>
          </a:p>
          <a:p>
            <a:pPr lvl="1">
              <a:defRPr/>
            </a:pPr>
            <a:r>
              <a:rPr lang="en-US" altLang="zh-TW" sz="2800" dirty="0"/>
              <a:t>Local numbers: </a:t>
            </a:r>
            <a:r>
              <a:rPr lang="en-US" altLang="zh-TW" sz="2800" dirty="0">
                <a:solidFill>
                  <a:srgbClr val="0070C0"/>
                </a:solidFill>
              </a:rPr>
              <a:t>+886</a:t>
            </a:r>
            <a:r>
              <a:rPr lang="en-US" altLang="zh-TW" sz="2800" dirty="0"/>
              <a:t>-3-251-7171 </a:t>
            </a:r>
          </a:p>
          <a:p>
            <a:pPr lvl="1">
              <a:defRPr/>
            </a:pPr>
            <a:r>
              <a:rPr lang="en-US" altLang="zh-TW" sz="2800" dirty="0"/>
              <a:t>Cell phone: +886-926-000-000 </a:t>
            </a:r>
          </a:p>
          <a:p>
            <a:pPr marL="454914" lvl="1" indent="0">
              <a:buNone/>
              <a:defRPr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Do </a:t>
            </a:r>
            <a:r>
              <a:rPr lang="en-US" altLang="zh-TW" sz="2800" u="sng" dirty="0"/>
              <a:t>NOT</a:t>
            </a:r>
            <a:r>
              <a:rPr lang="en-US" altLang="zh-TW" sz="2800" dirty="0"/>
              <a:t> add the first </a:t>
            </a:r>
            <a:r>
              <a:rPr lang="en-US" altLang="zh-TW" sz="2800" dirty="0">
                <a:solidFill>
                  <a:srgbClr val="0070C0"/>
                </a:solidFill>
              </a:rPr>
              <a:t>“0”</a:t>
            </a:r>
          </a:p>
          <a:p>
            <a:pPr lvl="1">
              <a:buNone/>
              <a:defRPr/>
            </a:pPr>
            <a:endParaRPr lang="en-US" altLang="zh-TW" sz="2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altLang="zh-TW" sz="3200" dirty="0"/>
              <a:t>E-mail or website</a:t>
            </a:r>
          </a:p>
          <a:p>
            <a:pPr lvl="1">
              <a:defRPr/>
            </a:pPr>
            <a:r>
              <a:rPr lang="en-US" altLang="zh-TW" sz="2800" dirty="0"/>
              <a:t>Use professional </a:t>
            </a:r>
            <a:r>
              <a:rPr lang="en-US" altLang="zh-TW" sz="2800" dirty="0" smtClean="0"/>
              <a:t>emails</a:t>
            </a:r>
          </a:p>
          <a:p>
            <a:pPr lvl="1">
              <a:defRPr/>
            </a:pPr>
            <a:r>
              <a:rPr lang="en-US" altLang="zh-TW" sz="2800" dirty="0" smtClean="0"/>
              <a:t>Include professional websites 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7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Education (</a:t>
            </a:r>
            <a:r>
              <a:rPr lang="zh-TW" altLang="en-US" sz="2800" dirty="0"/>
              <a:t>學歷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Relevant Coursework (</a:t>
            </a:r>
            <a:r>
              <a:rPr lang="zh-TW" altLang="en-US" sz="2800" dirty="0"/>
              <a:t>相關學科 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Work Experience (</a:t>
            </a:r>
            <a:r>
              <a:rPr lang="zh-TW" altLang="en-US" sz="2800" dirty="0"/>
              <a:t>工作經驗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Awards, Honors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Scholarships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獎狀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榮譽</a:t>
            </a:r>
            <a:r>
              <a:rPr lang="en-US" altLang="zh-TW" sz="2400" dirty="0"/>
              <a:t>, </a:t>
            </a:r>
            <a:r>
              <a:rPr lang="zh-TW" altLang="en-US" sz="2400" dirty="0"/>
              <a:t>獎學金</a:t>
            </a:r>
            <a:r>
              <a:rPr lang="en-US" altLang="zh-TW" sz="2400" dirty="0"/>
              <a:t>)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en-US" altLang="zh-TW" sz="2800" dirty="0"/>
              <a:t>Activities (</a:t>
            </a:r>
            <a:r>
              <a:rPr lang="zh-TW" altLang="en-US" sz="2800" dirty="0"/>
              <a:t>社團</a:t>
            </a:r>
            <a:r>
              <a:rPr lang="en-US" altLang="zh-TW" sz="2800" dirty="0"/>
              <a:t>/</a:t>
            </a:r>
            <a:r>
              <a:rPr lang="zh-TW" altLang="en-US" sz="2800" dirty="0"/>
              <a:t>活動</a:t>
            </a:r>
            <a:r>
              <a:rPr lang="en-US" altLang="zh-TW" sz="2800" dirty="0"/>
              <a:t>) </a:t>
            </a:r>
          </a:p>
          <a:p>
            <a:r>
              <a:rPr lang="en-US" altLang="zh-TW" sz="2800" dirty="0"/>
              <a:t>Computer Skills (</a:t>
            </a:r>
            <a:r>
              <a:rPr lang="zh-TW" altLang="en-US" sz="2800" dirty="0"/>
              <a:t>電腦能力</a:t>
            </a:r>
            <a:r>
              <a:rPr lang="en-US" altLang="zh-TW" sz="2800" dirty="0"/>
              <a:t>)  </a:t>
            </a:r>
          </a:p>
          <a:p>
            <a:r>
              <a:rPr lang="en-US" altLang="zh-TW" sz="2800" dirty="0"/>
              <a:t>Language Skills (</a:t>
            </a:r>
            <a:r>
              <a:rPr lang="zh-TW" altLang="en-US" sz="2800" dirty="0"/>
              <a:t>語言能力</a:t>
            </a:r>
            <a:r>
              <a:rPr lang="en-US" altLang="zh-TW" sz="2800" dirty="0"/>
              <a:t>)</a:t>
            </a:r>
            <a:r>
              <a:rPr lang="en-US" altLang="zh-TW" sz="2800" b="1" dirty="0"/>
              <a:t/>
            </a:r>
            <a:br>
              <a:rPr lang="en-US" altLang="zh-TW" sz="2800" b="1" dirty="0"/>
            </a:b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Optional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Internship (</a:t>
            </a:r>
            <a:r>
              <a:rPr lang="zh-TW" altLang="en-US" sz="2800" dirty="0" smtClean="0"/>
              <a:t>實習</a:t>
            </a:r>
            <a:r>
              <a:rPr lang="en-US" altLang="zh-TW" sz="2800" dirty="0" smtClean="0"/>
              <a:t>) </a:t>
            </a:r>
            <a:r>
              <a:rPr lang="en-US" altLang="zh-TW" sz="2000" dirty="0" smtClean="0"/>
              <a:t>*</a:t>
            </a:r>
            <a:r>
              <a:rPr lang="zh-TW" altLang="en-US" sz="2000" dirty="0" smtClean="0"/>
              <a:t>非正式的工經</a:t>
            </a:r>
            <a:r>
              <a:rPr lang="zh-TW" altLang="en-US" sz="2000" dirty="0"/>
              <a:t>作歷</a:t>
            </a:r>
            <a:endParaRPr lang="en-US" altLang="zh-TW" sz="2000" dirty="0" smtClean="0"/>
          </a:p>
          <a:p>
            <a:r>
              <a:rPr lang="en-US" altLang="zh-TW" sz="2800" dirty="0" smtClean="0"/>
              <a:t>Conferences </a:t>
            </a:r>
            <a:r>
              <a:rPr lang="en-US" altLang="zh-TW" sz="2800" dirty="0"/>
              <a:t>(</a:t>
            </a:r>
            <a:r>
              <a:rPr lang="zh-TW" altLang="en-US" sz="2800" dirty="0"/>
              <a:t>參加過什麼研討會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Skills/Accomplishments (</a:t>
            </a:r>
            <a:r>
              <a:rPr lang="zh-TW" altLang="en-US" sz="2800" dirty="0"/>
              <a:t>專長及成就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Certifications/License (</a:t>
            </a:r>
            <a:r>
              <a:rPr lang="zh-TW" altLang="en-US" sz="2800" dirty="0"/>
              <a:t>證照</a:t>
            </a:r>
            <a:r>
              <a:rPr lang="en-US" altLang="zh-TW" sz="2800" dirty="0"/>
              <a:t>/</a:t>
            </a:r>
            <a:r>
              <a:rPr lang="zh-TW" altLang="en-US" sz="2800" dirty="0"/>
              <a:t>執照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Military (</a:t>
            </a:r>
            <a:r>
              <a:rPr lang="zh-TW" altLang="en-US" sz="2800" dirty="0"/>
              <a:t>兵役</a:t>
            </a:r>
            <a:r>
              <a:rPr lang="en-US" altLang="zh-TW" sz="2800" dirty="0"/>
              <a:t>/</a:t>
            </a:r>
            <a:r>
              <a:rPr lang="zh-TW" altLang="en-US" sz="2800" dirty="0"/>
              <a:t>兵種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Leadership (</a:t>
            </a:r>
            <a:r>
              <a:rPr lang="zh-TW" altLang="en-US" sz="2800" dirty="0"/>
              <a:t>領導能力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Training and workshops (</a:t>
            </a:r>
            <a:r>
              <a:rPr lang="zh-TW" altLang="en-US" sz="2800" dirty="0"/>
              <a:t>受過的訓練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Memberships (</a:t>
            </a:r>
            <a:r>
              <a:rPr lang="zh-TW" altLang="en-US" sz="2800" dirty="0"/>
              <a:t>會員</a:t>
            </a:r>
            <a:r>
              <a:rPr lang="en-US" altLang="zh-TW" sz="2800" dirty="0" smtClean="0"/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79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Education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Look up the official name of the school!!!!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國立交通大學 </a:t>
            </a:r>
            <a:r>
              <a:rPr lang="en-US" altLang="zh-TW" dirty="0" smtClean="0"/>
              <a:t>= NCTU</a:t>
            </a:r>
            <a:br>
              <a:rPr lang="en-US" altLang="zh-TW" dirty="0" smtClean="0"/>
            </a:br>
            <a:r>
              <a:rPr lang="en-US" altLang="zh-TW" dirty="0" smtClean="0"/>
              <a:t>National </a:t>
            </a:r>
            <a:r>
              <a:rPr lang="en-US" altLang="zh-TW" dirty="0" err="1" smtClean="0"/>
              <a:t>Chiao</a:t>
            </a:r>
            <a:r>
              <a:rPr lang="en-US" altLang="zh-TW" dirty="0" smtClean="0"/>
              <a:t> Tung University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National Jiao Tung University 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National Transportation University </a:t>
            </a:r>
            <a:r>
              <a:rPr lang="en-US" altLang="zh-TW" dirty="0" smtClean="0">
                <a:sym typeface="Wingdings" panose="05000000000000000000" pitchFamily="2" charset="2"/>
              </a:rPr>
              <a:t></a:t>
            </a:r>
            <a:endParaRPr lang="en-US" altLang="zh-TW" dirty="0"/>
          </a:p>
          <a:p>
            <a:r>
              <a:rPr lang="en-US" altLang="zh-TW" dirty="0"/>
              <a:t>Attending month/year - graduation month/year (or expected graduation date) </a:t>
            </a:r>
          </a:p>
          <a:p>
            <a:r>
              <a:rPr lang="en-US" altLang="zh-TW" dirty="0"/>
              <a:t>Degree</a:t>
            </a:r>
          </a:p>
          <a:p>
            <a:pPr lvl="1"/>
            <a:r>
              <a:rPr lang="en-US" altLang="zh-TW" sz="3000" dirty="0"/>
              <a:t>Bachelor of Arts/Engineering/Laws/Science (B.A.)</a:t>
            </a:r>
          </a:p>
          <a:p>
            <a:pPr lvl="1"/>
            <a:r>
              <a:rPr lang="en-US" altLang="zh-TW" sz="3000" dirty="0"/>
              <a:t>Master of Arts/Business Administration/Education/Engineering/Science/Philosophy (M.A.)</a:t>
            </a:r>
          </a:p>
          <a:p>
            <a:pPr lvl="1"/>
            <a:r>
              <a:rPr lang="en-US" altLang="zh-TW" sz="3000" dirty="0"/>
              <a:t>Doctor of Philosophy (PhD)</a:t>
            </a:r>
          </a:p>
          <a:p>
            <a:r>
              <a:rPr lang="en-US" altLang="zh-TW" dirty="0"/>
              <a:t>GPA (Grade point average): 3.0/4.0</a:t>
            </a:r>
          </a:p>
          <a:p>
            <a:r>
              <a:rPr lang="en-US" altLang="zh-TW" dirty="0"/>
              <a:t>Major; </a:t>
            </a:r>
            <a:r>
              <a:rPr lang="zh-TW" altLang="en-US" dirty="0"/>
              <a:t> </a:t>
            </a:r>
            <a:r>
              <a:rPr lang="en-US" altLang="zh-TW" dirty="0" smtClean="0"/>
              <a:t>Double major; Minor</a:t>
            </a:r>
            <a:r>
              <a:rPr lang="en-US" altLang="zh-TW" dirty="0"/>
              <a:t>; Thesis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49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sz="2600" dirty="0"/>
              <a:t>第一學期  </a:t>
            </a:r>
            <a:r>
              <a:rPr lang="en-US" altLang="zh-TW" sz="2600" dirty="0" smtClean="0"/>
              <a:t>Aug</a:t>
            </a:r>
            <a:r>
              <a:rPr lang="en-US" altLang="zh-TW" sz="2600" dirty="0"/>
              <a:t>. </a:t>
            </a:r>
            <a:r>
              <a:rPr lang="en-US" altLang="zh-TW" sz="2600" dirty="0" smtClean="0"/>
              <a:t>2018 </a:t>
            </a:r>
            <a:r>
              <a:rPr lang="en-US" altLang="zh-TW" sz="2600" dirty="0"/>
              <a:t>– Dec. </a:t>
            </a:r>
            <a:r>
              <a:rPr lang="en-US" altLang="zh-TW" sz="2600" dirty="0" smtClean="0"/>
              <a:t>2019 </a:t>
            </a:r>
            <a:r>
              <a:rPr lang="en-US" altLang="zh-TW" sz="2600" dirty="0"/>
              <a:t>= Fall </a:t>
            </a:r>
            <a:r>
              <a:rPr lang="en-US" altLang="zh-TW" sz="2600" dirty="0" smtClean="0"/>
              <a:t>2018</a:t>
            </a:r>
            <a:r>
              <a:rPr lang="en-US" altLang="zh-TW" sz="2600" dirty="0"/>
              <a:t>            </a:t>
            </a:r>
          </a:p>
          <a:p>
            <a:pPr>
              <a:defRPr/>
            </a:pPr>
            <a:r>
              <a:rPr lang="zh-TW" altLang="en-US" sz="2600" dirty="0"/>
              <a:t>第二學期 </a:t>
            </a:r>
            <a:r>
              <a:rPr lang="en-US" altLang="zh-TW" sz="2600" dirty="0"/>
              <a:t>Feb. </a:t>
            </a:r>
            <a:r>
              <a:rPr lang="en-US" altLang="zh-TW" sz="2600" dirty="0" smtClean="0"/>
              <a:t>2019 </a:t>
            </a:r>
            <a:r>
              <a:rPr lang="en-US" altLang="zh-TW" sz="2600" dirty="0"/>
              <a:t>– June </a:t>
            </a:r>
            <a:r>
              <a:rPr lang="en-US" altLang="zh-TW" sz="2600" dirty="0" smtClean="0"/>
              <a:t>2019 </a:t>
            </a:r>
            <a:r>
              <a:rPr lang="en-US" altLang="zh-TW" sz="2600" dirty="0"/>
              <a:t>= Spring </a:t>
            </a:r>
            <a:r>
              <a:rPr lang="en-US" altLang="zh-TW" sz="2600" dirty="0" smtClean="0"/>
              <a:t>2019</a:t>
            </a:r>
            <a:endParaRPr lang="en-US" altLang="zh-TW" sz="2600" dirty="0"/>
          </a:p>
          <a:p>
            <a:pPr>
              <a:defRPr/>
            </a:pPr>
            <a:r>
              <a:rPr lang="zh-TW" altLang="en-US" sz="2600" dirty="0" smtClean="0"/>
              <a:t>整學年度</a:t>
            </a:r>
            <a:r>
              <a:rPr lang="en-US" altLang="zh-TW" sz="2600" dirty="0" smtClean="0"/>
              <a:t> = </a:t>
            </a:r>
            <a:r>
              <a:rPr lang="en-US" altLang="zh-TW" sz="2600" dirty="0"/>
              <a:t>Term </a:t>
            </a:r>
            <a:r>
              <a:rPr lang="en-US" altLang="zh-TW" sz="2600" dirty="0" smtClean="0"/>
              <a:t>2010</a:t>
            </a:r>
          </a:p>
          <a:p>
            <a:pPr>
              <a:defRPr/>
            </a:pPr>
            <a:r>
              <a:rPr lang="zh-TW" altLang="en-US" sz="2600" dirty="0" smtClean="0"/>
              <a:t>暑假 </a:t>
            </a:r>
            <a:r>
              <a:rPr lang="en-US" altLang="zh-TW" sz="2600" dirty="0" smtClean="0"/>
              <a:t>= Summer; </a:t>
            </a:r>
            <a:r>
              <a:rPr lang="zh-TW" altLang="en-US" sz="2600" dirty="0" smtClean="0"/>
              <a:t>寒假 </a:t>
            </a:r>
            <a:r>
              <a:rPr lang="en-US" altLang="zh-TW" sz="2600" dirty="0" smtClean="0"/>
              <a:t>= Winter</a:t>
            </a:r>
            <a:endParaRPr lang="en-US" altLang="zh-TW" sz="2600" dirty="0"/>
          </a:p>
          <a:p>
            <a:pPr>
              <a:defRPr/>
            </a:pPr>
            <a:r>
              <a:rPr lang="en-US" altLang="zh-TW" sz="2600" dirty="0"/>
              <a:t>June 2008 – expected May 2012</a:t>
            </a:r>
          </a:p>
          <a:p>
            <a:pPr>
              <a:defRPr/>
            </a:pPr>
            <a:r>
              <a:rPr lang="en-US" altLang="zh-TW" sz="2600" dirty="0"/>
              <a:t>Current/Present</a:t>
            </a:r>
          </a:p>
          <a:p>
            <a:pPr>
              <a:defRPr/>
            </a:pPr>
            <a:endParaRPr lang="en-US" altLang="zh-TW" sz="2600" dirty="0"/>
          </a:p>
          <a:p>
            <a:pPr>
              <a:defRPr/>
            </a:pPr>
            <a:r>
              <a:rPr lang="en-US" altLang="zh-TW" sz="2600" dirty="0"/>
              <a:t>Be consistent in spacing</a:t>
            </a:r>
          </a:p>
          <a:p>
            <a:pPr>
              <a:defRPr/>
            </a:pPr>
            <a:r>
              <a:rPr lang="en-US" altLang="zh-TW" sz="2600" dirty="0"/>
              <a:t>Only add period (.) after abbreviations!!</a:t>
            </a:r>
          </a:p>
          <a:p>
            <a:pPr lvl="1">
              <a:defRPr/>
            </a:pPr>
            <a:r>
              <a:rPr lang="en-US" altLang="zh-TW" dirty="0" smtClean="0"/>
              <a:t>June</a:t>
            </a:r>
            <a:r>
              <a:rPr lang="en-US" altLang="zh-TW" dirty="0"/>
              <a:t>. 2009 = </a:t>
            </a:r>
            <a:r>
              <a:rPr lang="en-US" altLang="zh-TW" dirty="0" smtClean="0">
                <a:sym typeface="Wingdings" pitchFamily="2" charset="2"/>
              </a:rPr>
              <a:t>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4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Relevant Coursework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Look up the official </a:t>
            </a:r>
            <a:r>
              <a:rPr lang="en-US" altLang="zh-TW" u="sng" dirty="0"/>
              <a:t>English</a:t>
            </a:r>
            <a:r>
              <a:rPr lang="en-US" altLang="zh-TW" dirty="0"/>
              <a:t> course name</a:t>
            </a:r>
          </a:p>
          <a:p>
            <a:endParaRPr lang="en-US" altLang="zh-TW" dirty="0"/>
          </a:p>
          <a:p>
            <a:r>
              <a:rPr lang="en-US" altLang="zh-TW" dirty="0"/>
              <a:t>List all relevant coursework</a:t>
            </a:r>
          </a:p>
          <a:p>
            <a:endParaRPr lang="en-US" altLang="zh-TW" dirty="0"/>
          </a:p>
          <a:p>
            <a:r>
              <a:rPr lang="en-US" altLang="zh-TW" dirty="0"/>
              <a:t>Do </a:t>
            </a:r>
            <a:r>
              <a:rPr lang="en-US" altLang="zh-TW" u="sng" dirty="0"/>
              <a:t>NOT</a:t>
            </a:r>
            <a:r>
              <a:rPr lang="en-US" altLang="zh-TW" dirty="0"/>
              <a:t> list courses that are not relevant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22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</TotalTime>
  <Words>589</Words>
  <Application>Microsoft Office PowerPoint</Application>
  <PresentationFormat>如螢幕大小 (4:3)</PresentationFormat>
  <Paragraphs>154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Calibri</vt:lpstr>
      <vt:lpstr>Calibri Light</vt:lpstr>
      <vt:lpstr>Wingdings</vt:lpstr>
      <vt:lpstr>Wingdings 2</vt:lpstr>
      <vt:lpstr>Wingdings 3</vt:lpstr>
      <vt:lpstr>地鐵</vt:lpstr>
      <vt:lpstr>Resume 英文履歷撰寫</vt:lpstr>
      <vt:lpstr>English vs. Chinese</vt:lpstr>
      <vt:lpstr>Personal Information</vt:lpstr>
      <vt:lpstr>Personal Information</vt:lpstr>
      <vt:lpstr>Content Information</vt:lpstr>
      <vt:lpstr>Optional Content</vt:lpstr>
      <vt:lpstr>Education</vt:lpstr>
      <vt:lpstr>Dates</vt:lpstr>
      <vt:lpstr>Relevant Coursework</vt:lpstr>
      <vt:lpstr>Work experience</vt:lpstr>
      <vt:lpstr>Work experience</vt:lpstr>
      <vt:lpstr>Activities</vt:lpstr>
      <vt:lpstr>Activities II</vt:lpstr>
      <vt:lpstr>Awards, Honors, Fellowships, Scholarships</vt:lpstr>
      <vt:lpstr>Computer skills</vt:lpstr>
      <vt:lpstr>Language skills</vt:lpstr>
      <vt:lpstr>Page Format</vt:lpstr>
      <vt:lpstr>Content</vt:lpstr>
      <vt:lpstr>Tips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English letter?</dc:title>
  <dc:creator>TK</dc:creator>
  <cp:lastModifiedBy>User</cp:lastModifiedBy>
  <cp:revision>92</cp:revision>
  <cp:lastPrinted>2019-09-18T08:06:15Z</cp:lastPrinted>
  <dcterms:created xsi:type="dcterms:W3CDTF">2011-02-27T08:41:48Z</dcterms:created>
  <dcterms:modified xsi:type="dcterms:W3CDTF">2019-09-18T08:16:13Z</dcterms:modified>
</cp:coreProperties>
</file>