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1A05E-A2EA-499A-A711-2800E6C6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B5B8E-5B36-4E81-9E1A-214AA3237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E6549-E73B-4B74-AA6D-094B938B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184D8-A54E-4858-9134-A5628402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34EAB-A35B-46AE-827E-2C6C0718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3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21AC-8E54-47C7-95C5-39D703A3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ACE97-ECCC-4C2F-B741-0D4CE21C5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FF9B3-EAF6-463D-A0ED-1B8C98B8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AA896-5513-4ED3-B3DC-6B52CBA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274FD-16B0-4706-8B70-E0025A17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14B2B5-F41F-4E62-A651-7E62E8C3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1697E-22C1-4319-B8B6-1F6F846C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ED376-0747-406E-A4D9-1460AF0B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4B0CD-C6AB-455E-A7EB-86622D8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EA42E-F520-46DF-B558-A2326ED2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01443-A4D4-46B3-B94D-7F5AFE55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D4B87-C41C-481D-B82C-70E25CBC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2214-DAEC-481D-BB53-53DE84C1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7F1CD-0ED9-47C1-935B-0482E8E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12695-5247-4B3F-A12A-7C3EEF38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01ED2-4AA0-46F0-AB5B-E8DED6BF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FEC58-B496-4C4E-ACB0-6B441B13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4C81B-1CED-4AFF-B4A7-E91D57CE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374C-7208-4C72-BDFE-A7272DE2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FC324-B12E-4AB1-A21E-29EA00A9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1176F-AC12-4810-89E0-5119BA0A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1C3E6-59EE-4398-87DE-EBCA1D0CD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5381D-B5E6-4E29-B900-DB6BA41A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EF8CA-878B-4F2B-9A39-2FC889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24DCB-7D98-4A87-8E55-F7A21957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9B53E-2811-4DCB-B609-81341331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702CA-82D9-413A-BC7F-D650E550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D796A-2048-4B07-9772-96C2B82A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6A366-6FA6-45A5-A3EE-A903DF9B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D1438-6566-49AF-924A-836B345E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C239C0-10C3-4425-B15E-75E9A325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6F4CE8-BBBA-4E13-B6F9-689BF442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75176F-FE7D-4AB6-94D9-1A6794C1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94B5DA-EE88-4768-9AD4-0249FA4B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5CD1B-7967-49E9-945A-FF882384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ECC1B-346E-480D-84F9-D0B66C2C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6BAF32-73B6-457C-A601-0DFF3CB0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D51DD-FB1A-48C1-86EE-FFBBF365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581C63-AFF6-42D3-82C1-4F9BB6F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D77182-F48E-4100-95D3-4C19132A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76200-991F-468B-80FD-E6D92A7B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8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8D76-6517-4F8C-B3C8-F08729DD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11B6D-3665-46C4-B242-44EF68B4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C2958-2F56-4F16-A165-ADF1042E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9C6CE-22D1-4891-B64E-57B3DE1C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41200-3254-4DAF-8BC3-8D0D1D89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A61B-71FC-48E8-9098-649BD771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0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BF10-D750-4FDE-8DDD-1DFFCA35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A5B30-1A94-46F6-A098-A9EA3D365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2FEB2-5BCE-4E7B-A566-0B7E13E1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8C71B-768B-4F05-AB5E-F2DD7B5C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6727B-BDD1-46A7-A9ED-40A3B0F7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38051-EAF2-4DD7-B572-7D1BB676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584E4A-248E-4B4E-99C9-67F098DE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D4A81-3DFC-42C3-A348-0C9B17F1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B3596-02FF-4193-9AA6-F04765F24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C58A-0A54-4A84-B1FC-7EDF409F6435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3871-4AAB-4D5B-A606-FD6976141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5DEE9-E7D6-49AB-9692-3393CC54B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F59E-F38B-4B25-91FC-61852252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ED1A138-142C-4CC7-9925-0F5F258BE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85" y="643467"/>
            <a:ext cx="947083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94" y="643467"/>
            <a:ext cx="22423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3" y="-2358351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8F7C57C5-03ED-48BB-9C9D-C269F0B320CB}"/>
              </a:ext>
            </a:extLst>
          </p:cNvPr>
          <p:cNvSpPr/>
          <p:nvPr/>
        </p:nvSpPr>
        <p:spPr>
          <a:xfrm>
            <a:off x="6197600" y="1556326"/>
            <a:ext cx="895928" cy="32327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D1720A1-BDA4-4F8A-8AFA-2BDD826A2DD4}"/>
              </a:ext>
            </a:extLst>
          </p:cNvPr>
          <p:cNvSpPr/>
          <p:nvPr/>
        </p:nvSpPr>
        <p:spPr>
          <a:xfrm>
            <a:off x="713292" y="1537855"/>
            <a:ext cx="2528671" cy="1891145"/>
          </a:xfrm>
          <a:prstGeom prst="frame">
            <a:avLst>
              <a:gd name="adj1" fmla="val 102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C1C791E0-7A5C-44D9-A7E6-25B8B3C2AEB7}"/>
              </a:ext>
            </a:extLst>
          </p:cNvPr>
          <p:cNvSpPr/>
          <p:nvPr/>
        </p:nvSpPr>
        <p:spPr>
          <a:xfrm>
            <a:off x="3172691" y="1177634"/>
            <a:ext cx="895928" cy="323273"/>
          </a:xfrm>
          <a:prstGeom prst="borderCallout1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709937" y="2597731"/>
            <a:ext cx="2462754" cy="413324"/>
          </a:xfrm>
          <a:prstGeom prst="frame">
            <a:avLst>
              <a:gd name="adj1" fmla="val 30075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9B3BB12A-47A7-4BB6-975C-6CF463D26492}"/>
              </a:ext>
            </a:extLst>
          </p:cNvPr>
          <p:cNvSpPr/>
          <p:nvPr/>
        </p:nvSpPr>
        <p:spPr>
          <a:xfrm>
            <a:off x="7214172" y="764310"/>
            <a:ext cx="4802337" cy="413324"/>
          </a:xfrm>
          <a:prstGeom prst="borderCallout1">
            <a:avLst>
              <a:gd name="adj1" fmla="val 54504"/>
              <a:gd name="adj2" fmla="val -6693"/>
              <a:gd name="adj3" fmla="val 481219"/>
              <a:gd name="adj4" fmla="val -1226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Flex:1 </a:t>
            </a:r>
            <a:r>
              <a:rPr lang="ko-KR" altLang="en-US" dirty="0"/>
              <a:t>줘서 간격 일정하게 하는 거 어때요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9FBFC-3FB2-4FBA-934F-576B6D207694}"/>
              </a:ext>
            </a:extLst>
          </p:cNvPr>
          <p:cNvSpPr/>
          <p:nvPr/>
        </p:nvSpPr>
        <p:spPr>
          <a:xfrm>
            <a:off x="6493164" y="2373745"/>
            <a:ext cx="5239542" cy="385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Main{ //</a:t>
            </a:r>
            <a:r>
              <a:rPr lang="ko-KR" alt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모바일</a:t>
            </a:r>
            <a:b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ko-K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//pc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7BA7D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76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0" y="-2356997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8F7C57C5-03ED-48BB-9C9D-C269F0B320CB}"/>
              </a:ext>
            </a:extLst>
          </p:cNvPr>
          <p:cNvSpPr/>
          <p:nvPr/>
        </p:nvSpPr>
        <p:spPr>
          <a:xfrm>
            <a:off x="6197600" y="1556326"/>
            <a:ext cx="895928" cy="32327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D1720A1-BDA4-4F8A-8AFA-2BDD826A2DD4}"/>
              </a:ext>
            </a:extLst>
          </p:cNvPr>
          <p:cNvSpPr/>
          <p:nvPr/>
        </p:nvSpPr>
        <p:spPr>
          <a:xfrm>
            <a:off x="713292" y="1537855"/>
            <a:ext cx="2528671" cy="1891145"/>
          </a:xfrm>
          <a:prstGeom prst="frame">
            <a:avLst>
              <a:gd name="adj1" fmla="val 102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C1C791E0-7A5C-44D9-A7E6-25B8B3C2AEB7}"/>
              </a:ext>
            </a:extLst>
          </p:cNvPr>
          <p:cNvSpPr/>
          <p:nvPr/>
        </p:nvSpPr>
        <p:spPr>
          <a:xfrm>
            <a:off x="3172691" y="1177634"/>
            <a:ext cx="895928" cy="323273"/>
          </a:xfrm>
          <a:prstGeom prst="borderCallout1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709937" y="2597731"/>
            <a:ext cx="2462754" cy="413324"/>
          </a:xfrm>
          <a:prstGeom prst="frame">
            <a:avLst>
              <a:gd name="adj1" fmla="val 30075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9B3BB12A-47A7-4BB6-975C-6CF463D26492}"/>
              </a:ext>
            </a:extLst>
          </p:cNvPr>
          <p:cNvSpPr/>
          <p:nvPr/>
        </p:nvSpPr>
        <p:spPr>
          <a:xfrm>
            <a:off x="7214172" y="764310"/>
            <a:ext cx="4802337" cy="413324"/>
          </a:xfrm>
          <a:prstGeom prst="borderCallout1">
            <a:avLst>
              <a:gd name="adj1" fmla="val 54504"/>
              <a:gd name="adj2" fmla="val -6693"/>
              <a:gd name="adj3" fmla="val 481219"/>
              <a:gd name="adj4" fmla="val -1226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Flex:1 </a:t>
            </a:r>
            <a:r>
              <a:rPr lang="ko-KR" altLang="en-US" dirty="0"/>
              <a:t>줘서 간격 일정하게 하는 거 어때요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9FBFC-3FB2-4FBA-934F-576B6D207694}"/>
              </a:ext>
            </a:extLst>
          </p:cNvPr>
          <p:cNvSpPr/>
          <p:nvPr/>
        </p:nvSpPr>
        <p:spPr>
          <a:xfrm>
            <a:off x="6493164" y="2373745"/>
            <a:ext cx="5239542" cy="385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.card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자식이 부모의 크기를 온전히 가져갈 수 있게 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52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0" y="-2356997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565512" y="1385455"/>
            <a:ext cx="2607179" cy="2225963"/>
          </a:xfrm>
          <a:prstGeom prst="frame">
            <a:avLst>
              <a:gd name="adj1" fmla="val 7253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9FBFC-3FB2-4FBA-934F-576B6D207694}"/>
              </a:ext>
            </a:extLst>
          </p:cNvPr>
          <p:cNvSpPr/>
          <p:nvPr/>
        </p:nvSpPr>
        <p:spPr>
          <a:xfrm>
            <a:off x="6399540" y="570345"/>
            <a:ext cx="6705600" cy="5717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"card-wrap"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태그를 저렇게 주는 건 어떨까 해서 적어봤어요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         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"card-img"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-----------------or-------------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   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"card-img"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Ul&gt;li*4 &gt;&gt;article&gt;img, strong, p</a:t>
            </a:r>
          </a:p>
          <a:p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0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0" y="-2356997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EEA433C-8622-452D-B66A-C395CF09150F}"/>
              </a:ext>
            </a:extLst>
          </p:cNvPr>
          <p:cNvSpPr/>
          <p:nvPr/>
        </p:nvSpPr>
        <p:spPr>
          <a:xfrm>
            <a:off x="565512" y="1385455"/>
            <a:ext cx="2607179" cy="2225963"/>
          </a:xfrm>
          <a:prstGeom prst="frame">
            <a:avLst>
              <a:gd name="adj1" fmla="val 7253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E9FBFC-3FB2-4FBA-934F-576B6D207694}"/>
              </a:ext>
            </a:extLst>
          </p:cNvPr>
          <p:cNvSpPr/>
          <p:nvPr/>
        </p:nvSpPr>
        <p:spPr>
          <a:xfrm>
            <a:off x="6399540" y="570345"/>
            <a:ext cx="6705600" cy="5717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"card-wrap"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ariticle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         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"card-img"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-----------------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or-------------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   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"card-img"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Ul&gt;li*4 &gt;&gt;article&gt;img, strong, p</a:t>
            </a:r>
          </a:p>
          <a:p>
            <a:endParaRPr lang="it-IT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43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569539-2981-4D61-B7EA-EB1F9FA7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1" y="-7104166"/>
            <a:ext cx="5239542" cy="13017484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9C657202-3E04-440C-8DA6-452176F9D1C8}"/>
              </a:ext>
            </a:extLst>
          </p:cNvPr>
          <p:cNvSpPr/>
          <p:nvPr/>
        </p:nvSpPr>
        <p:spPr>
          <a:xfrm>
            <a:off x="625548" y="1385455"/>
            <a:ext cx="5239542" cy="3943927"/>
          </a:xfrm>
          <a:prstGeom prst="frame">
            <a:avLst>
              <a:gd name="adj1" fmla="val 1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8F7C57C5-03ED-48BB-9C9D-C269F0B320CB}"/>
              </a:ext>
            </a:extLst>
          </p:cNvPr>
          <p:cNvSpPr/>
          <p:nvPr/>
        </p:nvSpPr>
        <p:spPr>
          <a:xfrm>
            <a:off x="8082138" y="3442964"/>
            <a:ext cx="3230904" cy="323273"/>
          </a:xfrm>
          <a:prstGeom prst="borderCallout1">
            <a:avLst>
              <a:gd name="adj1" fmla="val 48351"/>
              <a:gd name="adj2" fmla="val 2348"/>
              <a:gd name="adj3" fmla="val 211171"/>
              <a:gd name="adj4" fmla="val -75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 </a:t>
            </a:r>
            <a:r>
              <a:rPr lang="ko-KR" altLang="en-US" dirty="0"/>
              <a:t>컬럼 </a:t>
            </a:r>
            <a:r>
              <a:rPr lang="en-US" altLang="ko-KR" dirty="0"/>
              <a:t>repeat(3, 1fr)</a:t>
            </a:r>
            <a:endParaRPr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D1720A1-BDA4-4F8A-8AFA-2BDD826A2DD4}"/>
              </a:ext>
            </a:extLst>
          </p:cNvPr>
          <p:cNvSpPr/>
          <p:nvPr/>
        </p:nvSpPr>
        <p:spPr>
          <a:xfrm>
            <a:off x="1980983" y="2748144"/>
            <a:ext cx="2528671" cy="1891145"/>
          </a:xfrm>
          <a:prstGeom prst="frame">
            <a:avLst>
              <a:gd name="adj1" fmla="val 102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C1C791E0-7A5C-44D9-A7E6-25B8B3C2AEB7}"/>
              </a:ext>
            </a:extLst>
          </p:cNvPr>
          <p:cNvSpPr/>
          <p:nvPr/>
        </p:nvSpPr>
        <p:spPr>
          <a:xfrm>
            <a:off x="4359401" y="698584"/>
            <a:ext cx="895928" cy="323273"/>
          </a:xfrm>
          <a:prstGeom prst="borderCallout1">
            <a:avLst>
              <a:gd name="adj1" fmla="val 18750"/>
              <a:gd name="adj2" fmla="val -8333"/>
              <a:gd name="adj3" fmla="val 668347"/>
              <a:gd name="adj4" fmla="val -13564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51E0AA8D-B155-46A6-94C2-94AFDA692CE4}"/>
              </a:ext>
            </a:extLst>
          </p:cNvPr>
          <p:cNvSpPr/>
          <p:nvPr/>
        </p:nvSpPr>
        <p:spPr>
          <a:xfrm>
            <a:off x="7983491" y="0"/>
            <a:ext cx="3230903" cy="2280739"/>
          </a:xfrm>
          <a:prstGeom prst="borderCallout1">
            <a:avLst>
              <a:gd name="adj1" fmla="val 48351"/>
              <a:gd name="adj2" fmla="val 2348"/>
              <a:gd name="adj3" fmla="val 68051"/>
              <a:gd name="adj4" fmla="val -6327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</a:t>
            </a:r>
          </a:p>
          <a:p>
            <a:pPr algn="ctr"/>
            <a:r>
              <a:rPr lang="ko-KR" altLang="en-US" dirty="0"/>
              <a:t>부모</a:t>
            </a:r>
            <a:r>
              <a:rPr lang="en-US" altLang="ko-KR" dirty="0"/>
              <a:t>: row repeat(2, 1fr)</a:t>
            </a:r>
          </a:p>
          <a:p>
            <a:pPr algn="ctr"/>
            <a:r>
              <a:rPr lang="ko-KR" altLang="en-US" dirty="0"/>
              <a:t>자식 </a:t>
            </a:r>
            <a:r>
              <a:rPr lang="en-US" altLang="ko-KR" dirty="0"/>
              <a:t>:</a:t>
            </a:r>
            <a:r>
              <a:rPr lang="ko-KR" altLang="en-US" dirty="0"/>
              <a:t>포지션 </a:t>
            </a:r>
            <a:r>
              <a:rPr lang="en-US" altLang="ko-KR" dirty="0"/>
              <a:t>absolute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Or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Flex :1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0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363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안예은</dc:creator>
  <cp:lastModifiedBy>안예은</cp:lastModifiedBy>
  <cp:revision>4</cp:revision>
  <dcterms:created xsi:type="dcterms:W3CDTF">2021-12-06T04:04:10Z</dcterms:created>
  <dcterms:modified xsi:type="dcterms:W3CDTF">2021-12-06T10:55:24Z</dcterms:modified>
</cp:coreProperties>
</file>