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57" r:id="rId7"/>
    <p:sldId id="258" r:id="rId8"/>
    <p:sldId id="260" r:id="rId9"/>
    <p:sldId id="261" r:id="rId10"/>
    <p:sldId id="25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67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1A05E-A2EA-499A-A711-2800E6C65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1B5B8E-5B36-4E81-9E1A-214AA3237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9E6549-E73B-4B74-AA6D-094B938B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C58A-0A54-4A84-B1FC-7EDF409F643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8184D8-A54E-4858-9134-A5628402C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C34EAB-A35B-46AE-827E-2C6C0718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F59E-F38B-4B25-91FC-618522527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03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421AC-8E54-47C7-95C5-39D703A37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EACE97-ECCC-4C2F-B741-0D4CE21C5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FF9B3-EAF6-463D-A0ED-1B8C98B8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C58A-0A54-4A84-B1FC-7EDF409F643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AA896-5513-4ED3-B3DC-6B52CBA5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274FD-16B0-4706-8B70-E0025A17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F59E-F38B-4B25-91FC-618522527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9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14B2B5-F41F-4E62-A651-7E62E8C3C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81697E-22C1-4319-B8B6-1F6F846C3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CED376-0747-406E-A4D9-1460AF0B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C58A-0A54-4A84-B1FC-7EDF409F643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4B0CD-C6AB-455E-A7EB-86622D81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EA42E-F520-46DF-B558-A2326ED2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F59E-F38B-4B25-91FC-618522527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13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01443-A4D4-46B3-B94D-7F5AFE55B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8D4B87-C41C-481D-B82C-70E25CBC1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92214-DAEC-481D-BB53-53DE84C1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C58A-0A54-4A84-B1FC-7EDF409F643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7F1CD-0ED9-47C1-935B-0482E8E2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12695-5247-4B3F-A12A-7C3EEF38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F59E-F38B-4B25-91FC-618522527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4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01ED2-4AA0-46F0-AB5B-E8DED6BF7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CFEC58-B496-4C4E-ACB0-6B441B13C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4C81B-1CED-4AFF-B4A7-E91D57CEB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C58A-0A54-4A84-B1FC-7EDF409F643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3374C-7208-4C72-BDFE-A7272DE2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2FC324-B12E-4AB1-A21E-29EA00A9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F59E-F38B-4B25-91FC-618522527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93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1176F-AC12-4810-89E0-5119BA0A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1C3E6-59EE-4398-87DE-EBCA1D0CD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45381D-B5E6-4E29-B900-DB6BA41A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1EF8CA-878B-4F2B-9A39-2FC88989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C58A-0A54-4A84-B1FC-7EDF409F643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D24DCB-7D98-4A87-8E55-F7A21957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E9B53E-2811-4DCB-B609-81341331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F59E-F38B-4B25-91FC-618522527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92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702CA-82D9-413A-BC7F-D650E550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D796A-2048-4B07-9772-96C2B82A3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96A366-6FA6-45A5-A3EE-A903DF9B4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2D1438-6566-49AF-924A-836B345E8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C239C0-10C3-4425-B15E-75E9A3253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6F4CE8-BBBA-4E13-B6F9-689BF442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C58A-0A54-4A84-B1FC-7EDF409F643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75176F-FE7D-4AB6-94D9-1A6794C1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94B5DA-EE88-4768-9AD4-0249FA4B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F59E-F38B-4B25-91FC-618522527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31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5CD1B-7967-49E9-945A-FF8823847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DECC1B-346E-480D-84F9-D0B66C2C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C58A-0A54-4A84-B1FC-7EDF409F643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6BAF32-73B6-457C-A601-0DFF3CB0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0D51DD-FB1A-48C1-86EE-FFBBF365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F59E-F38B-4B25-91FC-618522527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56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581C63-AFF6-42D3-82C1-4F9BB6F6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C58A-0A54-4A84-B1FC-7EDF409F643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D77182-F48E-4100-95D3-4C19132AF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76200-991F-468B-80FD-E6D92A7B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F59E-F38B-4B25-91FC-618522527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68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08D76-6517-4F8C-B3C8-F08729DD1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D11B6D-3665-46C4-B242-44EF68B4C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BC2958-2F56-4F16-A165-ADF1042EC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59C6CE-22D1-4891-B64E-57B3DE1C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C58A-0A54-4A84-B1FC-7EDF409F643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D41200-3254-4DAF-8BC3-8D0D1D89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86A61B-71FC-48E8-9098-649BD771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F59E-F38B-4B25-91FC-618522527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80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6BF10-D750-4FDE-8DDD-1DFFCA35F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AA5B30-1A94-46F6-A098-A9EA3D365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C2FEB2-5BCE-4E7B-A566-0B7E13E17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48C71B-768B-4F05-AB5E-F2DD7B5C0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C58A-0A54-4A84-B1FC-7EDF409F643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06727B-BDD1-46A7-A9ED-40A3B0F7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338051-EAF2-4DD7-B572-7D1BB676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F59E-F38B-4B25-91FC-618522527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58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584E4A-248E-4B4E-99C9-67F098DE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ED4A81-3DFC-42C3-A348-0C9B17F10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0B3596-02FF-4193-9AA6-F04765F24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8C58A-0A54-4A84-B1FC-7EDF409F643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E73871-4AAB-4D5B-A606-FD6976141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95DEE9-E7D6-49AB-9692-3393CC54B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7F59E-F38B-4B25-91FC-618522527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9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04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5ED1A138-142C-4CC7-9925-0F5F258BE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385" y="643467"/>
            <a:ext cx="947083" cy="55710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569539-2981-4D61-B7EA-EB1F9FA7E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894" y="643467"/>
            <a:ext cx="224235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00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569539-2981-4D61-B7EA-EB1F9FA7E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1" y="-7104166"/>
            <a:ext cx="5239542" cy="13017484"/>
          </a:xfrm>
          <a:prstGeom prst="rect">
            <a:avLst/>
          </a:prstGeom>
        </p:spPr>
      </p:pic>
      <p:sp>
        <p:nvSpPr>
          <p:cNvPr id="2" name="액자 1">
            <a:extLst>
              <a:ext uri="{FF2B5EF4-FFF2-40B4-BE49-F238E27FC236}">
                <a16:creationId xmlns:a16="http://schemas.microsoft.com/office/drawing/2014/main" id="{9C657202-3E04-440C-8DA6-452176F9D1C8}"/>
              </a:ext>
            </a:extLst>
          </p:cNvPr>
          <p:cNvSpPr/>
          <p:nvPr/>
        </p:nvSpPr>
        <p:spPr>
          <a:xfrm>
            <a:off x="625548" y="1385455"/>
            <a:ext cx="5239542" cy="3943927"/>
          </a:xfrm>
          <a:prstGeom prst="frame">
            <a:avLst>
              <a:gd name="adj1" fmla="val 10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설명선: 선 3">
            <a:extLst>
              <a:ext uri="{FF2B5EF4-FFF2-40B4-BE49-F238E27FC236}">
                <a16:creationId xmlns:a16="http://schemas.microsoft.com/office/drawing/2014/main" id="{8F7C57C5-03ED-48BB-9C9D-C269F0B320CB}"/>
              </a:ext>
            </a:extLst>
          </p:cNvPr>
          <p:cNvSpPr/>
          <p:nvPr/>
        </p:nvSpPr>
        <p:spPr>
          <a:xfrm>
            <a:off x="8082138" y="3442964"/>
            <a:ext cx="3230904" cy="323273"/>
          </a:xfrm>
          <a:prstGeom prst="borderCallout1">
            <a:avLst>
              <a:gd name="adj1" fmla="val 48351"/>
              <a:gd name="adj2" fmla="val 2348"/>
              <a:gd name="adj3" fmla="val 211171"/>
              <a:gd name="adj4" fmla="val -75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Grid </a:t>
            </a:r>
            <a:r>
              <a:rPr lang="ko-KR" altLang="en-US" dirty="0"/>
              <a:t>컬럼 </a:t>
            </a:r>
            <a:r>
              <a:rPr lang="en-US" altLang="ko-KR" dirty="0"/>
              <a:t>repeat(3, 1fr)</a:t>
            </a:r>
            <a:endParaRPr lang="ko-KR" altLang="en-US" dirty="0"/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ED1720A1-BDA4-4F8A-8AFA-2BDD826A2DD4}"/>
              </a:ext>
            </a:extLst>
          </p:cNvPr>
          <p:cNvSpPr/>
          <p:nvPr/>
        </p:nvSpPr>
        <p:spPr>
          <a:xfrm>
            <a:off x="1980983" y="2748144"/>
            <a:ext cx="2528671" cy="1891145"/>
          </a:xfrm>
          <a:prstGeom prst="frame">
            <a:avLst>
              <a:gd name="adj1" fmla="val 1025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설명선: 선 10">
            <a:extLst>
              <a:ext uri="{FF2B5EF4-FFF2-40B4-BE49-F238E27FC236}">
                <a16:creationId xmlns:a16="http://schemas.microsoft.com/office/drawing/2014/main" id="{C1C791E0-7A5C-44D9-A7E6-25B8B3C2AEB7}"/>
              </a:ext>
            </a:extLst>
          </p:cNvPr>
          <p:cNvSpPr/>
          <p:nvPr/>
        </p:nvSpPr>
        <p:spPr>
          <a:xfrm>
            <a:off x="4359401" y="698584"/>
            <a:ext cx="895928" cy="323273"/>
          </a:xfrm>
          <a:prstGeom prst="borderCallout1">
            <a:avLst>
              <a:gd name="adj1" fmla="val 18750"/>
              <a:gd name="adj2" fmla="val -8333"/>
              <a:gd name="adj3" fmla="val 668347"/>
              <a:gd name="adj4" fmla="val -13564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flex</a:t>
            </a:r>
            <a:endParaRPr lang="ko-KR" altLang="en-US" dirty="0"/>
          </a:p>
        </p:txBody>
      </p:sp>
      <p:sp>
        <p:nvSpPr>
          <p:cNvPr id="13" name="설명선: 선 12">
            <a:extLst>
              <a:ext uri="{FF2B5EF4-FFF2-40B4-BE49-F238E27FC236}">
                <a16:creationId xmlns:a16="http://schemas.microsoft.com/office/drawing/2014/main" id="{51E0AA8D-B155-46A6-94C2-94AFDA692CE4}"/>
              </a:ext>
            </a:extLst>
          </p:cNvPr>
          <p:cNvSpPr/>
          <p:nvPr/>
        </p:nvSpPr>
        <p:spPr>
          <a:xfrm>
            <a:off x="7983491" y="0"/>
            <a:ext cx="3230903" cy="2280739"/>
          </a:xfrm>
          <a:prstGeom prst="borderCallout1">
            <a:avLst>
              <a:gd name="adj1" fmla="val 48351"/>
              <a:gd name="adj2" fmla="val 2348"/>
              <a:gd name="adj3" fmla="val 68051"/>
              <a:gd name="adj4" fmla="val -63276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grid</a:t>
            </a:r>
          </a:p>
          <a:p>
            <a:pPr algn="ctr"/>
            <a:r>
              <a:rPr lang="ko-KR" altLang="en-US" dirty="0"/>
              <a:t>부모</a:t>
            </a:r>
            <a:r>
              <a:rPr lang="en-US" altLang="ko-KR" dirty="0"/>
              <a:t>: row repeat(2, 1fr)</a:t>
            </a:r>
          </a:p>
          <a:p>
            <a:pPr algn="ctr"/>
            <a:r>
              <a:rPr lang="ko-KR" altLang="en-US" dirty="0"/>
              <a:t>자식 </a:t>
            </a:r>
            <a:r>
              <a:rPr lang="en-US" altLang="ko-KR" dirty="0"/>
              <a:t>:</a:t>
            </a:r>
            <a:r>
              <a:rPr lang="ko-KR" altLang="en-US" dirty="0"/>
              <a:t>포지션 </a:t>
            </a:r>
            <a:r>
              <a:rPr lang="en-US" altLang="ko-KR" dirty="0"/>
              <a:t>absolute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Or 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Flex :1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08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569539-2981-4D61-B7EA-EB1F9FA7E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4" y="349258"/>
            <a:ext cx="5239542" cy="13017484"/>
          </a:xfrm>
          <a:prstGeom prst="rect">
            <a:avLst/>
          </a:prstGeom>
        </p:spPr>
      </p:pic>
      <p:sp>
        <p:nvSpPr>
          <p:cNvPr id="12" name="액자 11">
            <a:extLst>
              <a:ext uri="{FF2B5EF4-FFF2-40B4-BE49-F238E27FC236}">
                <a16:creationId xmlns:a16="http://schemas.microsoft.com/office/drawing/2014/main" id="{BEEA433C-8622-452D-B66A-C395CF09150F}"/>
              </a:ext>
            </a:extLst>
          </p:cNvPr>
          <p:cNvSpPr/>
          <p:nvPr/>
        </p:nvSpPr>
        <p:spPr>
          <a:xfrm>
            <a:off x="459294" y="243241"/>
            <a:ext cx="5239542" cy="828376"/>
          </a:xfrm>
          <a:prstGeom prst="frame">
            <a:avLst>
              <a:gd name="adj1" fmla="val 18877"/>
            </a:avLst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160BAD45-B781-4B83-9878-42D08C593CEB}"/>
              </a:ext>
            </a:extLst>
          </p:cNvPr>
          <p:cNvSpPr/>
          <p:nvPr/>
        </p:nvSpPr>
        <p:spPr>
          <a:xfrm>
            <a:off x="5989982" y="145774"/>
            <a:ext cx="3246783" cy="1325217"/>
          </a:xfrm>
          <a:prstGeom prst="wedgeRectCallout">
            <a:avLst>
              <a:gd name="adj1" fmla="val -60129"/>
              <a:gd name="adj2" fmla="val -23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Header&gt;h1+ nav</a:t>
            </a:r>
          </a:p>
          <a:p>
            <a:pPr algn="ctr"/>
            <a:r>
              <a:rPr lang="en-US" altLang="ko-KR" dirty="0"/>
              <a:t>Nav&gt;ul&gt;li*4</a:t>
            </a:r>
          </a:p>
          <a:p>
            <a:pPr algn="ctr"/>
            <a:r>
              <a:rPr lang="en-US" altLang="ko-KR" dirty="0"/>
              <a:t>Button*2</a:t>
            </a:r>
            <a:endParaRPr lang="ko-KR" altLang="en-US" dirty="0"/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73887198-4527-4AA7-92DA-B293D539C7B9}"/>
              </a:ext>
            </a:extLst>
          </p:cNvPr>
          <p:cNvSpPr/>
          <p:nvPr/>
        </p:nvSpPr>
        <p:spPr>
          <a:xfrm>
            <a:off x="459294" y="145774"/>
            <a:ext cx="5239542" cy="3180522"/>
          </a:xfrm>
          <a:prstGeom prst="frame">
            <a:avLst>
              <a:gd name="adj1" fmla="val 3044"/>
            </a:avLst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4CB3EAFD-170C-42DD-B869-9EA7BB3D9932}"/>
              </a:ext>
            </a:extLst>
          </p:cNvPr>
          <p:cNvSpPr/>
          <p:nvPr/>
        </p:nvSpPr>
        <p:spPr>
          <a:xfrm>
            <a:off x="6222296" y="2650435"/>
            <a:ext cx="5510410" cy="2239617"/>
          </a:xfrm>
          <a:prstGeom prst="wedgeRectCallout">
            <a:avLst>
              <a:gd name="adj1" fmla="val -59350"/>
              <a:gd name="adj2" fmla="val -623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Section1 &gt; strong*2+ div*2</a:t>
            </a:r>
          </a:p>
          <a:p>
            <a:pPr algn="ctr"/>
            <a:endParaRPr lang="en-US" altLang="ko-KR" dirty="0"/>
          </a:p>
          <a:p>
            <a:pPr marL="342900" indent="-342900" algn="ctr">
              <a:buAutoNum type="arabicParenR"/>
            </a:pPr>
            <a:r>
              <a:rPr lang="en-US" altLang="ko-KR" dirty="0"/>
              <a:t>Pc </a:t>
            </a:r>
            <a:r>
              <a:rPr lang="en-US" altLang="ko-KR" dirty="0" err="1"/>
              <a:t>Div</a:t>
            </a:r>
            <a:r>
              <a:rPr lang="en-US" altLang="ko-KR" dirty="0"/>
              <a:t>&gt;ul*3</a:t>
            </a:r>
          </a:p>
          <a:p>
            <a:pPr marL="342900" indent="-342900" algn="ctr">
              <a:buAutoNum type="arabicParenR"/>
            </a:pPr>
            <a:r>
              <a:rPr lang="en-US" altLang="ko-KR" dirty="0"/>
              <a:t>Mobile div&gt;select*3</a:t>
            </a:r>
          </a:p>
          <a:p>
            <a:pPr algn="ctr"/>
            <a:endParaRPr lang="ko-KR" altLang="en-US" dirty="0"/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911B6FEA-23F1-450C-92AD-69E75678E3CB}"/>
              </a:ext>
            </a:extLst>
          </p:cNvPr>
          <p:cNvSpPr/>
          <p:nvPr/>
        </p:nvSpPr>
        <p:spPr>
          <a:xfrm>
            <a:off x="459294" y="3328220"/>
            <a:ext cx="5358410" cy="5656754"/>
          </a:xfrm>
          <a:prstGeom prst="frame">
            <a:avLst>
              <a:gd name="adj1" fmla="val 3044"/>
            </a:avLst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AC1F5DCA-D1EE-482F-9F6C-FD3585BCA6B8}"/>
              </a:ext>
            </a:extLst>
          </p:cNvPr>
          <p:cNvSpPr/>
          <p:nvPr/>
        </p:nvSpPr>
        <p:spPr>
          <a:xfrm>
            <a:off x="459294" y="8794742"/>
            <a:ext cx="5358410" cy="3993606"/>
          </a:xfrm>
          <a:prstGeom prst="frame">
            <a:avLst>
              <a:gd name="adj1" fmla="val 3044"/>
            </a:avLst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569539-2981-4D61-B7EA-EB1F9FA7E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4" y="-2711994"/>
            <a:ext cx="5239542" cy="13017484"/>
          </a:xfrm>
          <a:prstGeom prst="rect">
            <a:avLst/>
          </a:prstGeom>
        </p:spPr>
      </p:pic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160BAD45-B781-4B83-9878-42D08C593CEB}"/>
              </a:ext>
            </a:extLst>
          </p:cNvPr>
          <p:cNvSpPr/>
          <p:nvPr/>
        </p:nvSpPr>
        <p:spPr>
          <a:xfrm>
            <a:off x="2981739" y="629480"/>
            <a:ext cx="1258957" cy="384312"/>
          </a:xfrm>
          <a:prstGeom prst="wedgeRectCallout">
            <a:avLst>
              <a:gd name="adj1" fmla="val -60129"/>
              <a:gd name="adj2" fmla="val -23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h2</a:t>
            </a:r>
            <a:endParaRPr lang="ko-KR" altLang="en-US" dirty="0"/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73887198-4527-4AA7-92DA-B293D539C7B9}"/>
              </a:ext>
            </a:extLst>
          </p:cNvPr>
          <p:cNvSpPr/>
          <p:nvPr/>
        </p:nvSpPr>
        <p:spPr>
          <a:xfrm>
            <a:off x="459294" y="145773"/>
            <a:ext cx="5239542" cy="5698435"/>
          </a:xfrm>
          <a:prstGeom prst="frame">
            <a:avLst>
              <a:gd name="adj1" fmla="val 3044"/>
            </a:avLst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4CB3EAFD-170C-42DD-B869-9EA7BB3D9932}"/>
              </a:ext>
            </a:extLst>
          </p:cNvPr>
          <p:cNvSpPr/>
          <p:nvPr/>
        </p:nvSpPr>
        <p:spPr>
          <a:xfrm>
            <a:off x="6096000" y="2650434"/>
            <a:ext cx="4253948" cy="1351723"/>
          </a:xfrm>
          <a:prstGeom prst="wedgeRectCallout">
            <a:avLst>
              <a:gd name="adj1" fmla="val -59350"/>
              <a:gd name="adj2" fmla="val -623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Ul &gt;li*4&gt;a&gt;img+h3+p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03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569539-2981-4D61-B7EA-EB1F9FA7E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4" y="-6362968"/>
            <a:ext cx="5239542" cy="13017484"/>
          </a:xfrm>
          <a:prstGeom prst="rect">
            <a:avLst/>
          </a:prstGeom>
        </p:spPr>
      </p:pic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160BAD45-B781-4B83-9878-42D08C593CEB}"/>
              </a:ext>
            </a:extLst>
          </p:cNvPr>
          <p:cNvSpPr/>
          <p:nvPr/>
        </p:nvSpPr>
        <p:spPr>
          <a:xfrm>
            <a:off x="3551582" y="2769705"/>
            <a:ext cx="1258957" cy="384312"/>
          </a:xfrm>
          <a:prstGeom prst="wedgeRectCallout">
            <a:avLst>
              <a:gd name="adj1" fmla="val -60129"/>
              <a:gd name="adj2" fmla="val -23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h2</a:t>
            </a:r>
            <a:endParaRPr lang="ko-KR" altLang="en-US" dirty="0"/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73887198-4527-4AA7-92DA-B293D539C7B9}"/>
              </a:ext>
            </a:extLst>
          </p:cNvPr>
          <p:cNvSpPr/>
          <p:nvPr/>
        </p:nvSpPr>
        <p:spPr>
          <a:xfrm>
            <a:off x="459294" y="2312502"/>
            <a:ext cx="5239542" cy="3723862"/>
          </a:xfrm>
          <a:prstGeom prst="frame">
            <a:avLst>
              <a:gd name="adj1" fmla="val 3044"/>
            </a:avLst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4CB3EAFD-170C-42DD-B869-9EA7BB3D9932}"/>
              </a:ext>
            </a:extLst>
          </p:cNvPr>
          <p:cNvSpPr/>
          <p:nvPr/>
        </p:nvSpPr>
        <p:spPr>
          <a:xfrm>
            <a:off x="7050157" y="2630554"/>
            <a:ext cx="4253948" cy="1351723"/>
          </a:xfrm>
          <a:prstGeom prst="wedgeRectCallout">
            <a:avLst>
              <a:gd name="adj1" fmla="val -59350"/>
              <a:gd name="adj2" fmla="val -623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Ul &gt;li*4&gt;a&gt;img+h3+p</a:t>
            </a:r>
            <a:endParaRPr lang="ko-KR" altLang="en-US" dirty="0"/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403DCAC7-BAAE-4ADB-9A5B-1AAFC35A97A0}"/>
              </a:ext>
            </a:extLst>
          </p:cNvPr>
          <p:cNvSpPr/>
          <p:nvPr/>
        </p:nvSpPr>
        <p:spPr>
          <a:xfrm>
            <a:off x="5069357" y="3790121"/>
            <a:ext cx="1258957" cy="384312"/>
          </a:xfrm>
          <a:prstGeom prst="wedgeRectCallout">
            <a:avLst>
              <a:gd name="adj1" fmla="val -60129"/>
              <a:gd name="adj2" fmla="val -23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h3</a:t>
            </a:r>
            <a:endParaRPr lang="ko-KR" altLang="en-US" dirty="0"/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86B622CD-0B22-4A08-BB3F-87993F877D9A}"/>
              </a:ext>
            </a:extLst>
          </p:cNvPr>
          <p:cNvSpPr/>
          <p:nvPr/>
        </p:nvSpPr>
        <p:spPr>
          <a:xfrm>
            <a:off x="5645826" y="4721086"/>
            <a:ext cx="1258957" cy="384312"/>
          </a:xfrm>
          <a:prstGeom prst="wedgeRectCallout">
            <a:avLst>
              <a:gd name="adj1" fmla="val -60129"/>
              <a:gd name="adj2" fmla="val -23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56040262-0E8E-428A-8A99-AAE5114CEC84}"/>
              </a:ext>
            </a:extLst>
          </p:cNvPr>
          <p:cNvSpPr/>
          <p:nvPr/>
        </p:nvSpPr>
        <p:spPr>
          <a:xfrm>
            <a:off x="7282070" y="4611754"/>
            <a:ext cx="4253948" cy="1351723"/>
          </a:xfrm>
          <a:prstGeom prst="wedgeRectCallout">
            <a:avLst>
              <a:gd name="adj1" fmla="val -59350"/>
              <a:gd name="adj2" fmla="val -623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Ul &gt;li*4&gt;a&gt;</a:t>
            </a:r>
            <a:r>
              <a:rPr lang="en-US" altLang="ko-KR" dirty="0" err="1"/>
              <a:t>strong+em+p+p</a:t>
            </a:r>
            <a:endParaRPr lang="ko-KR" altLang="en-US" dirty="0"/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4DCA545C-61B9-4867-A97E-D5EB2E330386}"/>
              </a:ext>
            </a:extLst>
          </p:cNvPr>
          <p:cNvSpPr/>
          <p:nvPr/>
        </p:nvSpPr>
        <p:spPr>
          <a:xfrm>
            <a:off x="5890593" y="463826"/>
            <a:ext cx="2498034" cy="795130"/>
          </a:xfrm>
          <a:prstGeom prst="wedgeRectCallout">
            <a:avLst>
              <a:gd name="adj1" fmla="val -69063"/>
              <a:gd name="adj2" fmla="val 179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배경 </a:t>
            </a:r>
            <a:r>
              <a:rPr lang="en-US" altLang="ko-KR" dirty="0"/>
              <a:t>before</a:t>
            </a:r>
            <a:endParaRPr lang="ko-KR" altLang="en-US" dirty="0"/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B9E69FAF-8FFE-4850-99C5-108C72EBE89E}"/>
              </a:ext>
            </a:extLst>
          </p:cNvPr>
          <p:cNvSpPr/>
          <p:nvPr/>
        </p:nvSpPr>
        <p:spPr>
          <a:xfrm>
            <a:off x="5284906" y="2339007"/>
            <a:ext cx="1457339" cy="930965"/>
          </a:xfrm>
          <a:prstGeom prst="wedgeRectCallout">
            <a:avLst>
              <a:gd name="adj1" fmla="val -6464"/>
              <a:gd name="adj2" fmla="val 4999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백그라운드 이미지</a:t>
            </a: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9B1A5DCE-4910-4BA7-910B-D1DDC7197AC5}"/>
              </a:ext>
            </a:extLst>
          </p:cNvPr>
          <p:cNvSpPr/>
          <p:nvPr/>
        </p:nvSpPr>
        <p:spPr>
          <a:xfrm>
            <a:off x="5373357" y="6226729"/>
            <a:ext cx="2239618" cy="659565"/>
          </a:xfrm>
          <a:prstGeom prst="wedgeRectCallout">
            <a:avLst>
              <a:gd name="adj1" fmla="val -60129"/>
              <a:gd name="adj2" fmla="val -23613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Kr</a:t>
            </a:r>
            <a:r>
              <a:rPr lang="ko-KR" altLang="en-US" dirty="0"/>
              <a:t>부분은 </a:t>
            </a:r>
            <a:r>
              <a:rPr lang="en-US" altLang="ko-KR" dirty="0" err="1"/>
              <a:t>display:none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29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액자 12">
            <a:extLst>
              <a:ext uri="{FF2B5EF4-FFF2-40B4-BE49-F238E27FC236}">
                <a16:creationId xmlns:a16="http://schemas.microsoft.com/office/drawing/2014/main" id="{73887198-4527-4AA7-92DA-B293D539C7B9}"/>
              </a:ext>
            </a:extLst>
          </p:cNvPr>
          <p:cNvSpPr/>
          <p:nvPr/>
        </p:nvSpPr>
        <p:spPr>
          <a:xfrm>
            <a:off x="2500129" y="1252328"/>
            <a:ext cx="5239542" cy="3723862"/>
          </a:xfrm>
          <a:prstGeom prst="frame">
            <a:avLst>
              <a:gd name="adj1" fmla="val 3044"/>
            </a:avLst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모바일은 모바일 </a:t>
            </a:r>
            <a:r>
              <a:rPr lang="en-US" altLang="ko-KR" dirty="0">
                <a:solidFill>
                  <a:schemeClr val="tx1"/>
                </a:solidFill>
              </a:rPr>
              <a:t>nav</a:t>
            </a:r>
            <a:r>
              <a:rPr lang="ko-KR" altLang="en-US" dirty="0">
                <a:solidFill>
                  <a:schemeClr val="tx1"/>
                </a:solidFill>
              </a:rPr>
              <a:t>만 보이게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Pc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pc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nav</a:t>
            </a:r>
            <a:r>
              <a:rPr lang="ko-KR" altLang="en-US" dirty="0">
                <a:solidFill>
                  <a:schemeClr val="tx1"/>
                </a:solidFill>
              </a:rPr>
              <a:t>만 보이게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그런데 그냥 </a:t>
            </a:r>
            <a:r>
              <a:rPr lang="en-US" altLang="ko-KR" dirty="0" err="1">
                <a:solidFill>
                  <a:schemeClr val="tx1"/>
                </a:solidFill>
              </a:rPr>
              <a:t>display:none</a:t>
            </a:r>
            <a:r>
              <a:rPr lang="ko-KR" altLang="en-US" dirty="0">
                <a:solidFill>
                  <a:schemeClr val="tx1"/>
                </a:solidFill>
              </a:rPr>
              <a:t>으로 처리해서 </a:t>
            </a:r>
            <a:r>
              <a:rPr lang="ko-KR" altLang="en-US" dirty="0" err="1">
                <a:solidFill>
                  <a:schemeClr val="tx1"/>
                </a:solidFill>
              </a:rPr>
              <a:t>왔다갔다</a:t>
            </a:r>
            <a:r>
              <a:rPr lang="ko-KR" altLang="en-US" dirty="0">
                <a:solidFill>
                  <a:schemeClr val="tx1"/>
                </a:solidFill>
              </a:rPr>
              <a:t> 하는 게 좋을 것 같다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21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569539-2981-4D61-B7EA-EB1F9FA7E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93" y="-2358351"/>
            <a:ext cx="5239542" cy="13017484"/>
          </a:xfrm>
          <a:prstGeom prst="rect">
            <a:avLst/>
          </a:prstGeom>
        </p:spPr>
      </p:pic>
      <p:sp>
        <p:nvSpPr>
          <p:cNvPr id="2" name="액자 1">
            <a:extLst>
              <a:ext uri="{FF2B5EF4-FFF2-40B4-BE49-F238E27FC236}">
                <a16:creationId xmlns:a16="http://schemas.microsoft.com/office/drawing/2014/main" id="{9C657202-3E04-440C-8DA6-452176F9D1C8}"/>
              </a:ext>
            </a:extLst>
          </p:cNvPr>
          <p:cNvSpPr/>
          <p:nvPr/>
        </p:nvSpPr>
        <p:spPr>
          <a:xfrm>
            <a:off x="625548" y="1385455"/>
            <a:ext cx="5239542" cy="3943927"/>
          </a:xfrm>
          <a:prstGeom prst="frame">
            <a:avLst>
              <a:gd name="adj1" fmla="val 10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설명선: 선 3">
            <a:extLst>
              <a:ext uri="{FF2B5EF4-FFF2-40B4-BE49-F238E27FC236}">
                <a16:creationId xmlns:a16="http://schemas.microsoft.com/office/drawing/2014/main" id="{8F7C57C5-03ED-48BB-9C9D-C269F0B320CB}"/>
              </a:ext>
            </a:extLst>
          </p:cNvPr>
          <p:cNvSpPr/>
          <p:nvPr/>
        </p:nvSpPr>
        <p:spPr>
          <a:xfrm>
            <a:off x="6197600" y="1556326"/>
            <a:ext cx="895928" cy="323273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Grid</a:t>
            </a:r>
            <a:endParaRPr lang="ko-KR" altLang="en-US" dirty="0"/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ED1720A1-BDA4-4F8A-8AFA-2BDD826A2DD4}"/>
              </a:ext>
            </a:extLst>
          </p:cNvPr>
          <p:cNvSpPr/>
          <p:nvPr/>
        </p:nvSpPr>
        <p:spPr>
          <a:xfrm>
            <a:off x="713292" y="1537855"/>
            <a:ext cx="2528671" cy="1891145"/>
          </a:xfrm>
          <a:prstGeom prst="frame">
            <a:avLst>
              <a:gd name="adj1" fmla="val 1025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설명선: 선 10">
            <a:extLst>
              <a:ext uri="{FF2B5EF4-FFF2-40B4-BE49-F238E27FC236}">
                <a16:creationId xmlns:a16="http://schemas.microsoft.com/office/drawing/2014/main" id="{C1C791E0-7A5C-44D9-A7E6-25B8B3C2AEB7}"/>
              </a:ext>
            </a:extLst>
          </p:cNvPr>
          <p:cNvSpPr/>
          <p:nvPr/>
        </p:nvSpPr>
        <p:spPr>
          <a:xfrm>
            <a:off x="3172691" y="1177634"/>
            <a:ext cx="895928" cy="323273"/>
          </a:xfrm>
          <a:prstGeom prst="borderCallout1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flex</a:t>
            </a:r>
            <a:endParaRPr lang="ko-KR" altLang="en-US" dirty="0"/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BEEA433C-8622-452D-B66A-C395CF09150F}"/>
              </a:ext>
            </a:extLst>
          </p:cNvPr>
          <p:cNvSpPr/>
          <p:nvPr/>
        </p:nvSpPr>
        <p:spPr>
          <a:xfrm>
            <a:off x="709937" y="2597731"/>
            <a:ext cx="2462754" cy="413324"/>
          </a:xfrm>
          <a:prstGeom prst="frame">
            <a:avLst>
              <a:gd name="adj1" fmla="val 30075"/>
            </a:avLst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설명선: 선 5">
            <a:extLst>
              <a:ext uri="{FF2B5EF4-FFF2-40B4-BE49-F238E27FC236}">
                <a16:creationId xmlns:a16="http://schemas.microsoft.com/office/drawing/2014/main" id="{9B3BB12A-47A7-4BB6-975C-6CF463D26492}"/>
              </a:ext>
            </a:extLst>
          </p:cNvPr>
          <p:cNvSpPr/>
          <p:nvPr/>
        </p:nvSpPr>
        <p:spPr>
          <a:xfrm>
            <a:off x="7214172" y="764310"/>
            <a:ext cx="4802337" cy="413324"/>
          </a:xfrm>
          <a:prstGeom prst="borderCallout1">
            <a:avLst>
              <a:gd name="adj1" fmla="val 54504"/>
              <a:gd name="adj2" fmla="val -6693"/>
              <a:gd name="adj3" fmla="val 481219"/>
              <a:gd name="adj4" fmla="val -12269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Flex:1 </a:t>
            </a:r>
            <a:r>
              <a:rPr lang="ko-KR" altLang="en-US" dirty="0"/>
              <a:t>줘서 간격 일정하게 하는 거 어때요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E9FBFC-3FB2-4FBA-934F-576B6D207694}"/>
              </a:ext>
            </a:extLst>
          </p:cNvPr>
          <p:cNvSpPr/>
          <p:nvPr/>
        </p:nvSpPr>
        <p:spPr>
          <a:xfrm>
            <a:off x="6493164" y="2373745"/>
            <a:ext cx="5239542" cy="38515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Main{ //</a:t>
            </a:r>
            <a:r>
              <a:rPr lang="ko-KR" alt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모바일</a:t>
            </a:r>
            <a:b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grid-template-rows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endParaRPr lang="en-US" altLang="ko-KR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and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min-width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850px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//pc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7BA7D"/>
                </a:solidFill>
                <a:latin typeface="Consolas" panose="020B0609020204030204" pitchFamily="49" charset="0"/>
              </a:rPr>
              <a:t>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76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569539-2981-4D61-B7EA-EB1F9FA7E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0" y="-2356997"/>
            <a:ext cx="5239542" cy="13017484"/>
          </a:xfrm>
          <a:prstGeom prst="rect">
            <a:avLst/>
          </a:prstGeom>
        </p:spPr>
      </p:pic>
      <p:sp>
        <p:nvSpPr>
          <p:cNvPr id="2" name="액자 1">
            <a:extLst>
              <a:ext uri="{FF2B5EF4-FFF2-40B4-BE49-F238E27FC236}">
                <a16:creationId xmlns:a16="http://schemas.microsoft.com/office/drawing/2014/main" id="{9C657202-3E04-440C-8DA6-452176F9D1C8}"/>
              </a:ext>
            </a:extLst>
          </p:cNvPr>
          <p:cNvSpPr/>
          <p:nvPr/>
        </p:nvSpPr>
        <p:spPr>
          <a:xfrm>
            <a:off x="625548" y="1385455"/>
            <a:ext cx="5239542" cy="3943927"/>
          </a:xfrm>
          <a:prstGeom prst="frame">
            <a:avLst>
              <a:gd name="adj1" fmla="val 10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설명선: 선 3">
            <a:extLst>
              <a:ext uri="{FF2B5EF4-FFF2-40B4-BE49-F238E27FC236}">
                <a16:creationId xmlns:a16="http://schemas.microsoft.com/office/drawing/2014/main" id="{8F7C57C5-03ED-48BB-9C9D-C269F0B320CB}"/>
              </a:ext>
            </a:extLst>
          </p:cNvPr>
          <p:cNvSpPr/>
          <p:nvPr/>
        </p:nvSpPr>
        <p:spPr>
          <a:xfrm>
            <a:off x="6197600" y="1556326"/>
            <a:ext cx="895928" cy="323273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Grid</a:t>
            </a:r>
            <a:endParaRPr lang="ko-KR" altLang="en-US" dirty="0"/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ED1720A1-BDA4-4F8A-8AFA-2BDD826A2DD4}"/>
              </a:ext>
            </a:extLst>
          </p:cNvPr>
          <p:cNvSpPr/>
          <p:nvPr/>
        </p:nvSpPr>
        <p:spPr>
          <a:xfrm>
            <a:off x="713292" y="1537855"/>
            <a:ext cx="2528671" cy="1891145"/>
          </a:xfrm>
          <a:prstGeom prst="frame">
            <a:avLst>
              <a:gd name="adj1" fmla="val 1025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설명선: 선 10">
            <a:extLst>
              <a:ext uri="{FF2B5EF4-FFF2-40B4-BE49-F238E27FC236}">
                <a16:creationId xmlns:a16="http://schemas.microsoft.com/office/drawing/2014/main" id="{C1C791E0-7A5C-44D9-A7E6-25B8B3C2AEB7}"/>
              </a:ext>
            </a:extLst>
          </p:cNvPr>
          <p:cNvSpPr/>
          <p:nvPr/>
        </p:nvSpPr>
        <p:spPr>
          <a:xfrm>
            <a:off x="3172691" y="1177634"/>
            <a:ext cx="895928" cy="323273"/>
          </a:xfrm>
          <a:prstGeom prst="borderCallout1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flex</a:t>
            </a:r>
            <a:endParaRPr lang="ko-KR" altLang="en-US" dirty="0"/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BEEA433C-8622-452D-B66A-C395CF09150F}"/>
              </a:ext>
            </a:extLst>
          </p:cNvPr>
          <p:cNvSpPr/>
          <p:nvPr/>
        </p:nvSpPr>
        <p:spPr>
          <a:xfrm>
            <a:off x="709937" y="2597731"/>
            <a:ext cx="2462754" cy="413324"/>
          </a:xfrm>
          <a:prstGeom prst="frame">
            <a:avLst>
              <a:gd name="adj1" fmla="val 30075"/>
            </a:avLst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설명선: 선 5">
            <a:extLst>
              <a:ext uri="{FF2B5EF4-FFF2-40B4-BE49-F238E27FC236}">
                <a16:creationId xmlns:a16="http://schemas.microsoft.com/office/drawing/2014/main" id="{9B3BB12A-47A7-4BB6-975C-6CF463D26492}"/>
              </a:ext>
            </a:extLst>
          </p:cNvPr>
          <p:cNvSpPr/>
          <p:nvPr/>
        </p:nvSpPr>
        <p:spPr>
          <a:xfrm>
            <a:off x="7214172" y="764310"/>
            <a:ext cx="4802337" cy="413324"/>
          </a:xfrm>
          <a:prstGeom prst="borderCallout1">
            <a:avLst>
              <a:gd name="adj1" fmla="val 54504"/>
              <a:gd name="adj2" fmla="val -6693"/>
              <a:gd name="adj3" fmla="val 481219"/>
              <a:gd name="adj4" fmla="val -12269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Flex:1 </a:t>
            </a:r>
            <a:r>
              <a:rPr lang="ko-KR" altLang="en-US" dirty="0"/>
              <a:t>줘서 간격 일정하게 하는 거 어때요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E9FBFC-3FB2-4FBA-934F-576B6D207694}"/>
              </a:ext>
            </a:extLst>
          </p:cNvPr>
          <p:cNvSpPr/>
          <p:nvPr/>
        </p:nvSpPr>
        <p:spPr>
          <a:xfrm>
            <a:off x="6493164" y="2373745"/>
            <a:ext cx="5239542" cy="38515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.card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min-height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자식이 부모의 크기를 온전히 가져갈 수 있게 *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space-between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527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569539-2981-4D61-B7EA-EB1F9FA7E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0" y="-2356997"/>
            <a:ext cx="5239542" cy="13017484"/>
          </a:xfrm>
          <a:prstGeom prst="rect">
            <a:avLst/>
          </a:prstGeom>
        </p:spPr>
      </p:pic>
      <p:sp>
        <p:nvSpPr>
          <p:cNvPr id="2" name="액자 1">
            <a:extLst>
              <a:ext uri="{FF2B5EF4-FFF2-40B4-BE49-F238E27FC236}">
                <a16:creationId xmlns:a16="http://schemas.microsoft.com/office/drawing/2014/main" id="{9C657202-3E04-440C-8DA6-452176F9D1C8}"/>
              </a:ext>
            </a:extLst>
          </p:cNvPr>
          <p:cNvSpPr/>
          <p:nvPr/>
        </p:nvSpPr>
        <p:spPr>
          <a:xfrm>
            <a:off x="625548" y="1385455"/>
            <a:ext cx="5239542" cy="3943927"/>
          </a:xfrm>
          <a:prstGeom prst="frame">
            <a:avLst>
              <a:gd name="adj1" fmla="val 10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BEEA433C-8622-452D-B66A-C395CF09150F}"/>
              </a:ext>
            </a:extLst>
          </p:cNvPr>
          <p:cNvSpPr/>
          <p:nvPr/>
        </p:nvSpPr>
        <p:spPr>
          <a:xfrm>
            <a:off x="565512" y="1385455"/>
            <a:ext cx="2607179" cy="2225963"/>
          </a:xfrm>
          <a:prstGeom prst="frame">
            <a:avLst>
              <a:gd name="adj1" fmla="val 7253"/>
            </a:avLst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E9FBFC-3FB2-4FBA-934F-576B6D207694}"/>
              </a:ext>
            </a:extLst>
          </p:cNvPr>
          <p:cNvSpPr/>
          <p:nvPr/>
        </p:nvSpPr>
        <p:spPr>
          <a:xfrm>
            <a:off x="6399540" y="570345"/>
            <a:ext cx="6705600" cy="57173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"card-wrap"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"card"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태그를 저렇게 주는 건 어떨까 해서 적어봤어요</a:t>
            </a:r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           &lt;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"card-img"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strong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-----------------or-------------</a:t>
            </a: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     &lt;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"card-img"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strong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</a:t>
            </a:r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Ul&gt;li*4 &gt;&gt;article&gt;img, strong, p</a:t>
            </a:r>
          </a:p>
          <a:p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072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569539-2981-4D61-B7EA-EB1F9FA7E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0" y="-2356997"/>
            <a:ext cx="5239542" cy="13017484"/>
          </a:xfrm>
          <a:prstGeom prst="rect">
            <a:avLst/>
          </a:prstGeom>
        </p:spPr>
      </p:pic>
      <p:sp>
        <p:nvSpPr>
          <p:cNvPr id="2" name="액자 1">
            <a:extLst>
              <a:ext uri="{FF2B5EF4-FFF2-40B4-BE49-F238E27FC236}">
                <a16:creationId xmlns:a16="http://schemas.microsoft.com/office/drawing/2014/main" id="{9C657202-3E04-440C-8DA6-452176F9D1C8}"/>
              </a:ext>
            </a:extLst>
          </p:cNvPr>
          <p:cNvSpPr/>
          <p:nvPr/>
        </p:nvSpPr>
        <p:spPr>
          <a:xfrm>
            <a:off x="625548" y="1385455"/>
            <a:ext cx="5239542" cy="3943927"/>
          </a:xfrm>
          <a:prstGeom prst="frame">
            <a:avLst>
              <a:gd name="adj1" fmla="val 10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BEEA433C-8622-452D-B66A-C395CF09150F}"/>
              </a:ext>
            </a:extLst>
          </p:cNvPr>
          <p:cNvSpPr/>
          <p:nvPr/>
        </p:nvSpPr>
        <p:spPr>
          <a:xfrm>
            <a:off x="565512" y="1385455"/>
            <a:ext cx="2607179" cy="2225963"/>
          </a:xfrm>
          <a:prstGeom prst="frame">
            <a:avLst>
              <a:gd name="adj1" fmla="val 7253"/>
            </a:avLst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E9FBFC-3FB2-4FBA-934F-576B6D207694}"/>
              </a:ext>
            </a:extLst>
          </p:cNvPr>
          <p:cNvSpPr/>
          <p:nvPr/>
        </p:nvSpPr>
        <p:spPr>
          <a:xfrm>
            <a:off x="6399540" y="570345"/>
            <a:ext cx="6705600" cy="57173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"card-wrap"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ariticle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"card"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           &lt;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"card-img"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strong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&lt;span&gt;&lt;/</a:t>
            </a:r>
            <a:r>
              <a:rPr lang="it-IT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-----------------or-------------</a:t>
            </a: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     &lt;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"card-img"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strong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</a:t>
            </a:r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Ul&gt;li*4&gt;article&gt;img, strong</a:t>
            </a:r>
            <a:r>
              <a:rPr lang="it-IT" altLang="ko-KR" sz="1600">
                <a:solidFill>
                  <a:srgbClr val="808080"/>
                </a:solidFill>
                <a:latin typeface="Consolas" panose="020B0609020204030204" pitchFamily="49" charset="0"/>
              </a:rPr>
              <a:t>, span</a:t>
            </a:r>
            <a:endParaRPr lang="it-IT" altLang="ko-KR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43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479</Words>
  <Application>Microsoft Office PowerPoint</Application>
  <PresentationFormat>와이드스크린</PresentationFormat>
  <Paragraphs>92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안예은</dc:creator>
  <cp:lastModifiedBy>안예은</cp:lastModifiedBy>
  <cp:revision>10</cp:revision>
  <dcterms:created xsi:type="dcterms:W3CDTF">2021-12-06T04:04:10Z</dcterms:created>
  <dcterms:modified xsi:type="dcterms:W3CDTF">2021-12-09T10:00:34Z</dcterms:modified>
</cp:coreProperties>
</file>