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C000"/>
    <a:srgbClr val="ED7D31"/>
    <a:srgbClr val="F7C7A7"/>
    <a:srgbClr val="FDEEE4"/>
    <a:srgbClr val="F9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AFEC0-FA1E-4F85-BBF3-B0F88F8E7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A481F-EEFA-4554-9734-9885DF8B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3CF1F-D29C-4568-AB82-CA2511C4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27D60-9E0A-405F-9C7C-1A0FD248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F645D-C337-4DD3-AE7D-0C05CA94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69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C8B1-64D4-4E4A-A2BA-F749C45B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4AB03-5169-43EE-9AB9-9FF608FE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85B5D-F6E3-4B2A-AAAE-76B07445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3D92F-EBFF-4BE9-ACBE-9A5896A8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3CBEC-2018-4791-A4E6-1407EB5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66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866508-002F-4747-9960-97A750124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E44D3-9C14-4A5B-A2E2-C864A6944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C7DC2-60E8-473D-9112-8A0E63C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D8164-7FFB-40A6-BE39-C282E48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FDB9F-8E5C-4FDB-8330-07FA26ED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389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CE073-34EA-4A46-95F3-A4CF097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24648-B774-45E5-81E6-53AF4EC9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CD0A5-0F9E-4058-A891-9DCE0BD7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617D3-39B4-4F39-B90D-2A279C48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FE2C-D201-49C6-92C9-F222A62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94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950FC-09C6-4516-BA37-93A77BC0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7992D-52DE-4089-A245-13852616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71BD9-F7E3-4A29-BA27-92076DD2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79CB8-E794-4E92-BEB8-36EE12DA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CFF04-F926-4E66-A0A6-5591C9A7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7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28049-FD05-4C0D-B9D9-46D229FF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0A61C-BBDB-41AA-BC4A-1344778B5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DD1F-580F-40D6-A642-28EA26F9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17448-A445-42E9-94BD-9D050D62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2BAEC-884F-4AF1-B42E-E575919C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100DD-DC27-4A80-8BAC-B057FB3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0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DEC2-AB15-4C06-87C5-BC156019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DFBCE-172B-4C59-92F5-15887D4C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B0857-85E0-4769-8370-534B2DED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AA92C-6810-4713-90E2-828F29B8F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E2B69C-6CA9-49ED-A82B-84D86B81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04E1F-9A6D-49A8-9092-5C990954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FD04AF-DE63-4F7C-B09B-9A4EB8F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6375C9-1CD4-4336-9CCF-E96B3F81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928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C1121-7C83-46D6-9C6F-815EE7C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F9AB2-7B59-4B7E-BEF3-C0E7F1EE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3A2A-047A-44CA-850E-50555C20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57BDD-B808-4005-9138-235616C7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57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972B5-7E0B-4543-AAD5-3E7A8256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04950B-D129-477E-9E97-CDFFE790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B3273-23CB-4375-A727-A6268B0B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14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7776D-79E5-4CD4-A531-E7C0C548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49344-F81B-40A6-B5D2-B8C40B04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646BE-05E6-4B07-B30A-FFA4DDBD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DF2E2-48A3-4291-A85C-8F23A4FC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8EA2A-1BC6-4475-BA5B-14AE7F0F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6F115-33D7-45BA-9B88-406DC51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45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64D4-D476-4653-AD0A-34CA7D49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124AB-3CE6-42E7-80F4-9115727EC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10B05-BF63-48C0-9C78-7C46CABE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46056-714F-4B52-98A4-E0EC32A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E5778-45FB-404D-8B5F-008D310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FCC69-85A9-4C11-9B75-DD321732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8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23D27-D582-4339-AE2C-06BA2CEE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9EB06-73E8-4ABA-8A94-3481B97D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B27B6-6F21-457F-9F15-C2BA5726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A672C-E5EE-4ACA-A3C6-20DA37CEE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530EF-6CD9-4D08-9BC2-015C1A923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6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클립아트이(가) 표시된 사진&#10;&#10;자동 생성된 설명">
            <a:extLst>
              <a:ext uri="{FF2B5EF4-FFF2-40B4-BE49-F238E27FC236}">
                <a16:creationId xmlns:a16="http://schemas.microsoft.com/office/drawing/2014/main" id="{EEC684A8-8F3D-46FB-BE4C-430F3EF0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90575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6980C-4BE1-4B0B-8EC8-D3AC6C4DCC32}"/>
              </a:ext>
            </a:extLst>
          </p:cNvPr>
          <p:cNvSpPr txBox="1"/>
          <p:nvPr/>
        </p:nvSpPr>
        <p:spPr>
          <a:xfrm>
            <a:off x="7116416" y="1729805"/>
            <a:ext cx="31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보리님이</a:t>
            </a:r>
            <a:r>
              <a:rPr lang="ko-KR" altLang="en-US" dirty="0"/>
              <a:t> 그린 초상화가 있나요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55021-40AA-4EEB-A8FA-360F812DE5D0}"/>
              </a:ext>
            </a:extLst>
          </p:cNvPr>
          <p:cNvSpPr txBox="1"/>
          <p:nvPr/>
        </p:nvSpPr>
        <p:spPr>
          <a:xfrm>
            <a:off x="7116416" y="753790"/>
            <a:ext cx="317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필수 가입조건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필독</a:t>
            </a:r>
          </a:p>
        </p:txBody>
      </p:sp>
    </p:spTree>
    <p:extLst>
      <p:ext uri="{BB962C8B-B14F-4D97-AF65-F5344CB8AC3E}">
        <p14:creationId xmlns:p14="http://schemas.microsoft.com/office/powerpoint/2010/main" val="141532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4BB7C-A983-4B18-8A95-4CD42098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7" y="575396"/>
            <a:ext cx="9665734" cy="6068868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9CE43BDD-B833-4894-9899-C2F9D7E4C563}"/>
              </a:ext>
            </a:extLst>
          </p:cNvPr>
          <p:cNvSpPr/>
          <p:nvPr/>
        </p:nvSpPr>
        <p:spPr>
          <a:xfrm>
            <a:off x="158469" y="498764"/>
            <a:ext cx="9665734" cy="6347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46B77-B3FD-427F-9FA6-A845786B0859}"/>
              </a:ext>
            </a:extLst>
          </p:cNvPr>
          <p:cNvSpPr txBox="1"/>
          <p:nvPr/>
        </p:nvSpPr>
        <p:spPr>
          <a:xfrm>
            <a:off x="9918402" y="307399"/>
            <a:ext cx="2115129" cy="18697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/>
                </a:solidFill>
              </a:rPr>
              <a:t>Nav</a:t>
            </a:r>
            <a:r>
              <a:rPr lang="ko-KR" altLang="en-US" sz="1050" dirty="0">
                <a:solidFill>
                  <a:schemeClr val="bg2"/>
                </a:solidFill>
              </a:rPr>
              <a:t> </a:t>
            </a:r>
            <a:r>
              <a:rPr lang="en-US" altLang="ko-KR" sz="1050" dirty="0">
                <a:solidFill>
                  <a:schemeClr val="bg2"/>
                </a:solidFill>
              </a:rPr>
              <a:t>&gt; span*2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Span&gt; (li&gt;a)*8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Flex</a:t>
            </a:r>
          </a:p>
          <a:p>
            <a:endParaRPr lang="en-US" altLang="ko-KR" sz="1050" dirty="0">
              <a:solidFill>
                <a:schemeClr val="bg2"/>
              </a:solidFill>
            </a:endParaRPr>
          </a:p>
          <a:p>
            <a:r>
              <a:rPr lang="ko-KR" altLang="en-US" sz="1050" dirty="0">
                <a:solidFill>
                  <a:schemeClr val="bg2"/>
                </a:solidFill>
              </a:rPr>
              <a:t>혹은 </a:t>
            </a:r>
            <a:endParaRPr lang="en-US" altLang="ko-KR" sz="1050" dirty="0">
              <a:solidFill>
                <a:schemeClr val="bg2"/>
              </a:solidFill>
            </a:endParaRPr>
          </a:p>
          <a:p>
            <a:r>
              <a:rPr lang="en-US" altLang="ko-KR" sz="1050" dirty="0">
                <a:solidFill>
                  <a:schemeClr val="bg2"/>
                </a:solidFill>
              </a:rPr>
              <a:t>Nav&gt;span*2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Span1-logo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Span2 &gt;ul&gt;li *8</a:t>
            </a: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9B79-A44E-43BC-9CB7-1C4FBFD59592}"/>
              </a:ext>
            </a:extLst>
          </p:cNvPr>
          <p:cNvSpPr txBox="1"/>
          <p:nvPr/>
        </p:nvSpPr>
        <p:spPr>
          <a:xfrm>
            <a:off x="7709072" y="-378754"/>
            <a:ext cx="2115129" cy="1061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버튼</a:t>
            </a:r>
            <a:endParaRPr lang="en-US" altLang="ko-KR" sz="105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Span&gt;span</a:t>
            </a:r>
          </a:p>
          <a:p>
            <a:r>
              <a:rPr lang="ko-KR" altLang="en-US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혹은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chemeClr val="bg2"/>
                </a:solidFill>
                <a:latin typeface="Consolas" panose="020B0609020204030204" pitchFamily="49" charset="0"/>
              </a:rPr>
              <a:t>뒷배경을 가상요소로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..?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</a:t>
            </a:r>
          </a:p>
          <a:p>
            <a:r>
              <a:rPr lang="ko-KR" alt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토글형식으로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left=0 -&gt; left = 5px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이런식으로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5C82749-13BA-4104-84EF-5B1D0A87B84F}"/>
              </a:ext>
            </a:extLst>
          </p:cNvPr>
          <p:cNvSpPr/>
          <p:nvPr/>
        </p:nvSpPr>
        <p:spPr>
          <a:xfrm>
            <a:off x="158467" y="1151370"/>
            <a:ext cx="9665734" cy="4916921"/>
          </a:xfrm>
          <a:prstGeom prst="frame">
            <a:avLst>
              <a:gd name="adj1" fmla="val 14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EF28035-77DB-4FFA-A714-71C35A4ED0AE}"/>
              </a:ext>
            </a:extLst>
          </p:cNvPr>
          <p:cNvSpPr/>
          <p:nvPr/>
        </p:nvSpPr>
        <p:spPr>
          <a:xfrm>
            <a:off x="689558" y="2023197"/>
            <a:ext cx="3753133" cy="301062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D0D77-C893-40BB-9BA1-91438320CB04}"/>
              </a:ext>
            </a:extLst>
          </p:cNvPr>
          <p:cNvSpPr txBox="1"/>
          <p:nvPr/>
        </p:nvSpPr>
        <p:spPr>
          <a:xfrm>
            <a:off x="4973782" y="1658864"/>
            <a:ext cx="202871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</a:t>
            </a:r>
          </a:p>
          <a:p>
            <a:r>
              <a:rPr lang="en-US" altLang="ko-KR" dirty="0"/>
              <a:t>sub-introduce</a:t>
            </a:r>
            <a:endParaRPr lang="ko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1DFE0A0-C9E2-4ABE-B3C6-CEACF24C01A1}"/>
              </a:ext>
            </a:extLst>
          </p:cNvPr>
          <p:cNvSpPr/>
          <p:nvPr/>
        </p:nvSpPr>
        <p:spPr>
          <a:xfrm>
            <a:off x="816557" y="2314143"/>
            <a:ext cx="3499133" cy="1380403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A4363D1-5EAD-4D9B-BD07-56F31519828B}"/>
              </a:ext>
            </a:extLst>
          </p:cNvPr>
          <p:cNvSpPr/>
          <p:nvPr/>
        </p:nvSpPr>
        <p:spPr>
          <a:xfrm>
            <a:off x="816557" y="3728533"/>
            <a:ext cx="1474061" cy="434108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2DF0E22-BC40-41B4-BE2C-4CA5F17652E3}"/>
              </a:ext>
            </a:extLst>
          </p:cNvPr>
          <p:cNvSpPr/>
          <p:nvPr/>
        </p:nvSpPr>
        <p:spPr>
          <a:xfrm>
            <a:off x="816557" y="4252424"/>
            <a:ext cx="1474061" cy="434108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CB9C3BA5-E3F9-4E01-8C8C-929FB49211A5}"/>
              </a:ext>
            </a:extLst>
          </p:cNvPr>
          <p:cNvSpPr/>
          <p:nvPr/>
        </p:nvSpPr>
        <p:spPr>
          <a:xfrm>
            <a:off x="4738255" y="2314143"/>
            <a:ext cx="4364181" cy="301062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42DA1-65C9-4113-9EB9-F65BBB0956B4}"/>
              </a:ext>
            </a:extLst>
          </p:cNvPr>
          <p:cNvSpPr txBox="1"/>
          <p:nvPr/>
        </p:nvSpPr>
        <p:spPr>
          <a:xfrm>
            <a:off x="1353443" y="1693564"/>
            <a:ext cx="202871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Article-introduce</a:t>
            </a:r>
            <a:endParaRPr lang="ko-KR" altLang="en-US" dirty="0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87AB47C3-5B73-47D5-A60A-AAE26E7A3B47}"/>
              </a:ext>
            </a:extLst>
          </p:cNvPr>
          <p:cNvSpPr/>
          <p:nvPr/>
        </p:nvSpPr>
        <p:spPr>
          <a:xfrm>
            <a:off x="5523346" y="2439051"/>
            <a:ext cx="3499133" cy="2520876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8E346211-DDA4-41CA-B2ED-0F2C4E6CE34A}"/>
              </a:ext>
            </a:extLst>
          </p:cNvPr>
          <p:cNvSpPr/>
          <p:nvPr/>
        </p:nvSpPr>
        <p:spPr>
          <a:xfrm>
            <a:off x="4934859" y="4506841"/>
            <a:ext cx="2106555" cy="635505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558F7E-44EC-4BC0-A18B-C82B85B4D83C}"/>
              </a:ext>
            </a:extLst>
          </p:cNvPr>
          <p:cNvSpPr txBox="1"/>
          <p:nvPr/>
        </p:nvSpPr>
        <p:spPr>
          <a:xfrm>
            <a:off x="7560627" y="2660723"/>
            <a:ext cx="511956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D1004B-20A7-432C-A905-96C2E83E0964}"/>
              </a:ext>
            </a:extLst>
          </p:cNvPr>
          <p:cNvSpPr txBox="1"/>
          <p:nvPr/>
        </p:nvSpPr>
        <p:spPr>
          <a:xfrm>
            <a:off x="6964557" y="4867039"/>
            <a:ext cx="1330687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Ul &gt; li*5 (flex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359E7-C477-46CA-AF89-1C9AD756536E}"/>
              </a:ext>
            </a:extLst>
          </p:cNvPr>
          <p:cNvSpPr txBox="1"/>
          <p:nvPr/>
        </p:nvSpPr>
        <p:spPr>
          <a:xfrm>
            <a:off x="9887527" y="4162641"/>
            <a:ext cx="2115129" cy="10618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Header &gt; nav</a:t>
            </a:r>
          </a:p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Main &gt; </a:t>
            </a: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배경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옆으로 회전된 사각형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스크롤을 하면 사각형이 이동하는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반응</a:t>
            </a:r>
            <a:endParaRPr lang="en-US" altLang="ko-KR" sz="1050" dirty="0">
              <a:solidFill>
                <a:schemeClr val="bg1">
                  <a:lumMod val="9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Section1 &gt; article *2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27705-30DF-4ADD-9AAC-7AF59B0E815D}"/>
              </a:ext>
            </a:extLst>
          </p:cNvPr>
          <p:cNvSpPr txBox="1"/>
          <p:nvPr/>
        </p:nvSpPr>
        <p:spPr>
          <a:xfrm>
            <a:off x="3816752" y="2175975"/>
            <a:ext cx="743703" cy="7386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</a:t>
            </a:r>
          </a:p>
          <a:p>
            <a:r>
              <a:rPr lang="en-US" altLang="ko-KR" sz="1400" dirty="0"/>
              <a:t>Strong</a:t>
            </a:r>
          </a:p>
          <a:p>
            <a:r>
              <a:rPr lang="en-US" altLang="ko-KR" sz="1400" dirty="0"/>
              <a:t>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08779-0051-4F09-AE2E-1AE4B3A5459E}"/>
              </a:ext>
            </a:extLst>
          </p:cNvPr>
          <p:cNvSpPr txBox="1"/>
          <p:nvPr/>
        </p:nvSpPr>
        <p:spPr>
          <a:xfrm>
            <a:off x="2353944" y="3740935"/>
            <a:ext cx="2152073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Pdf </a:t>
            </a:r>
            <a:r>
              <a:rPr lang="ko-KR" altLang="en-US" sz="1050" dirty="0"/>
              <a:t>파일도 </a:t>
            </a:r>
            <a:r>
              <a:rPr lang="ko-KR" altLang="en-US" sz="1050" dirty="0" err="1"/>
              <a:t>받아가세욤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FCDD7-3B7B-48A6-AADE-8FFC13B3F4E9}"/>
              </a:ext>
            </a:extLst>
          </p:cNvPr>
          <p:cNvSpPr txBox="1"/>
          <p:nvPr/>
        </p:nvSpPr>
        <p:spPr>
          <a:xfrm>
            <a:off x="2407139" y="4313050"/>
            <a:ext cx="743703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Sprite or </a:t>
            </a:r>
            <a:r>
              <a:rPr lang="en-US" altLang="ko-KR" sz="1400" dirty="0" err="1"/>
              <a:t>svg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C87AD8-2D0B-4CC0-8C39-767A512DAB53}"/>
              </a:ext>
            </a:extLst>
          </p:cNvPr>
          <p:cNvSpPr/>
          <p:nvPr/>
        </p:nvSpPr>
        <p:spPr>
          <a:xfrm>
            <a:off x="689558" y="435796"/>
            <a:ext cx="902498" cy="83254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1755B-7774-4F37-B51E-DFD6192E22F1}"/>
              </a:ext>
            </a:extLst>
          </p:cNvPr>
          <p:cNvSpPr txBox="1"/>
          <p:nvPr/>
        </p:nvSpPr>
        <p:spPr>
          <a:xfrm>
            <a:off x="3289614" y="1862543"/>
            <a:ext cx="531091" cy="25391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flex</a:t>
            </a:r>
            <a:endParaRPr lang="en-US" altLang="ko-KR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B5BEE3-9D44-4B2C-A2A7-90DB2BD18B44}"/>
              </a:ext>
            </a:extLst>
          </p:cNvPr>
          <p:cNvSpPr/>
          <p:nvPr/>
        </p:nvSpPr>
        <p:spPr>
          <a:xfrm>
            <a:off x="-584926" y="537079"/>
            <a:ext cx="731123" cy="558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header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D0C1E0-B381-4BBD-B56B-03663609F6B3}"/>
              </a:ext>
            </a:extLst>
          </p:cNvPr>
          <p:cNvSpPr/>
          <p:nvPr/>
        </p:nvSpPr>
        <p:spPr>
          <a:xfrm>
            <a:off x="-591385" y="1242270"/>
            <a:ext cx="731123" cy="558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729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182591-D70E-46E5-83E4-4E61F7E4FFD9}"/>
              </a:ext>
            </a:extLst>
          </p:cNvPr>
          <p:cNvSpPr txBox="1"/>
          <p:nvPr/>
        </p:nvSpPr>
        <p:spPr>
          <a:xfrm>
            <a:off x="2242159" y="2292263"/>
            <a:ext cx="612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Tailwind.css -&gt; </a:t>
            </a:r>
            <a:r>
              <a:rPr lang="ko-KR" altLang="en-US" dirty="0"/>
              <a:t>이력서 </a:t>
            </a:r>
            <a:r>
              <a:rPr lang="ko-KR" altLang="en-US" dirty="0" err="1"/>
              <a:t>할때</a:t>
            </a:r>
            <a:r>
              <a:rPr lang="ko-KR" altLang="en-US" dirty="0"/>
              <a:t> 해리포터 마법사 처럼 </a:t>
            </a:r>
            <a:endParaRPr lang="en-US" altLang="ko-KR" dirty="0"/>
          </a:p>
          <a:p>
            <a:r>
              <a:rPr lang="ko-KR" altLang="en-US" dirty="0"/>
              <a:t>꾸며서 이력서 페이지 작성해서 </a:t>
            </a:r>
            <a:endParaRPr lang="en-US" altLang="ko-KR" dirty="0"/>
          </a:p>
          <a:p>
            <a:r>
              <a:rPr lang="en-US" altLang="ko-KR" dirty="0" err="1"/>
              <a:t>Copepen</a:t>
            </a:r>
            <a:r>
              <a:rPr lang="ko-KR" altLang="en-US" dirty="0"/>
              <a:t>에 올리기</a:t>
            </a:r>
          </a:p>
        </p:txBody>
      </p:sp>
    </p:spTree>
    <p:extLst>
      <p:ext uri="{BB962C8B-B14F-4D97-AF65-F5344CB8AC3E}">
        <p14:creationId xmlns:p14="http://schemas.microsoft.com/office/powerpoint/2010/main" val="160944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A10287-E97A-4C82-8614-A703959F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8" y="569434"/>
            <a:ext cx="6744284" cy="371888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57B9CF0C-E3A0-429D-BA93-EA499E9BFD8E}"/>
              </a:ext>
            </a:extLst>
          </p:cNvPr>
          <p:cNvSpPr/>
          <p:nvPr/>
        </p:nvSpPr>
        <p:spPr>
          <a:xfrm>
            <a:off x="361658" y="569433"/>
            <a:ext cx="6924967" cy="3718881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5EAE-3D7D-4963-A7CD-04FEBF71BB09}"/>
              </a:ext>
            </a:extLst>
          </p:cNvPr>
          <p:cNvSpPr txBox="1"/>
          <p:nvPr/>
        </p:nvSpPr>
        <p:spPr>
          <a:xfrm>
            <a:off x="7286624" y="465321"/>
            <a:ext cx="2664391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Section .sec-</a:t>
            </a:r>
            <a:r>
              <a:rPr lang="en-US" altLang="ko-KR" sz="1400" dirty="0" err="1"/>
              <a:t>mySkillset</a:t>
            </a:r>
            <a:r>
              <a:rPr lang="ko-KR" altLang="en-US" sz="1400" dirty="0"/>
              <a:t> 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0A7E26C-B2A1-4D10-A6E0-B106F38DD971}"/>
              </a:ext>
            </a:extLst>
          </p:cNvPr>
          <p:cNvSpPr/>
          <p:nvPr/>
        </p:nvSpPr>
        <p:spPr>
          <a:xfrm>
            <a:off x="2427734" y="1060036"/>
            <a:ext cx="2792813" cy="656030"/>
          </a:xfrm>
          <a:prstGeom prst="frame">
            <a:avLst>
              <a:gd name="adj1" fmla="val 2107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5A1E-E853-4F50-9A76-4E1CD8012598}"/>
              </a:ext>
            </a:extLst>
          </p:cNvPr>
          <p:cNvSpPr txBox="1"/>
          <p:nvPr/>
        </p:nvSpPr>
        <p:spPr>
          <a:xfrm>
            <a:off x="5220548" y="1252603"/>
            <a:ext cx="553952" cy="3095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h3</a:t>
            </a:r>
            <a:endParaRPr lang="ko-KR" altLang="en-US" sz="1400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5F7414B-7D6C-4D31-BFB9-AD946204248D}"/>
              </a:ext>
            </a:extLst>
          </p:cNvPr>
          <p:cNvSpPr/>
          <p:nvPr/>
        </p:nvSpPr>
        <p:spPr>
          <a:xfrm>
            <a:off x="663651" y="2428872"/>
            <a:ext cx="6150508" cy="1090941"/>
          </a:xfrm>
          <a:prstGeom prst="frame">
            <a:avLst>
              <a:gd name="adj1" fmla="val 2107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20EB0-04A2-49B5-B28A-58095E75D5C2}"/>
              </a:ext>
            </a:extLst>
          </p:cNvPr>
          <p:cNvSpPr txBox="1"/>
          <p:nvPr/>
        </p:nvSpPr>
        <p:spPr>
          <a:xfrm>
            <a:off x="4585900" y="3534649"/>
            <a:ext cx="1740256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Ul.list</a:t>
            </a:r>
            <a:r>
              <a:rPr lang="en-US" altLang="ko-KR" sz="1400" dirty="0"/>
              <a:t>-skill &gt;li*4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03FF6-EDC0-415F-8E31-7EDAFE860BB8}"/>
              </a:ext>
            </a:extLst>
          </p:cNvPr>
          <p:cNvSpPr txBox="1"/>
          <p:nvPr/>
        </p:nvSpPr>
        <p:spPr>
          <a:xfrm>
            <a:off x="7588617" y="2504150"/>
            <a:ext cx="3939731" cy="18158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Section &gt; div*2</a:t>
            </a:r>
          </a:p>
          <a:p>
            <a:endParaRPr lang="en-US" altLang="ko-KR" sz="1400" dirty="0"/>
          </a:p>
          <a:p>
            <a:r>
              <a:rPr lang="en-US" altLang="ko-KR" sz="1400" dirty="0"/>
              <a:t>div(1)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-background-</a:t>
            </a:r>
            <a:r>
              <a:rPr lang="en-US" altLang="ko-KR" sz="1400" dirty="0" err="1"/>
              <a:t>mySkill</a:t>
            </a:r>
            <a:r>
              <a:rPr lang="en-US" altLang="ko-KR" sz="1400" dirty="0"/>
              <a:t> -&gt; pc </a:t>
            </a:r>
            <a:r>
              <a:rPr lang="ko-KR" altLang="en-US" sz="1400" dirty="0"/>
              <a:t>화면의 백그라운드 이미지 모바일에서는 </a:t>
            </a:r>
            <a:r>
              <a:rPr lang="en-US" altLang="ko-KR" sz="1400" dirty="0"/>
              <a:t>display: none;</a:t>
            </a:r>
          </a:p>
          <a:p>
            <a:endParaRPr lang="en-US" altLang="ko-KR" sz="1400" dirty="0"/>
          </a:p>
          <a:p>
            <a:r>
              <a:rPr lang="en-US" altLang="ko-KR" sz="1400" dirty="0"/>
              <a:t>div(2) </a:t>
            </a:r>
            <a:r>
              <a:rPr lang="en-US" altLang="ko-KR" sz="1400" dirty="0" err="1"/>
              <a:t>div.con-mySkillset</a:t>
            </a:r>
            <a:endParaRPr lang="en-US" altLang="ko-KR" sz="1400" dirty="0"/>
          </a:p>
          <a:p>
            <a:r>
              <a:rPr lang="en-US" altLang="ko-KR" sz="1400" dirty="0" err="1"/>
              <a:t>Div</a:t>
            </a:r>
            <a:r>
              <a:rPr lang="en-US" altLang="ko-KR" sz="1400" dirty="0"/>
              <a:t> &gt; h3,ul.list-slill</a:t>
            </a:r>
          </a:p>
          <a:p>
            <a:r>
              <a:rPr lang="ko-KR" altLang="en-US" sz="1400" dirty="0"/>
              <a:t> 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2F53DCAC-FA31-440E-A50E-C2291C873A12}"/>
              </a:ext>
            </a:extLst>
          </p:cNvPr>
          <p:cNvSpPr/>
          <p:nvPr/>
        </p:nvSpPr>
        <p:spPr>
          <a:xfrm>
            <a:off x="694741" y="773098"/>
            <a:ext cx="6300101" cy="3311548"/>
          </a:xfrm>
          <a:prstGeom prst="frame">
            <a:avLst>
              <a:gd name="adj1" fmla="val 456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BACF7-54D4-4B8F-9A14-6A101FCBB127}"/>
              </a:ext>
            </a:extLst>
          </p:cNvPr>
          <p:cNvSpPr txBox="1"/>
          <p:nvPr/>
        </p:nvSpPr>
        <p:spPr>
          <a:xfrm>
            <a:off x="6880620" y="1177833"/>
            <a:ext cx="16413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div.con-mySkillset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23DED-D3DD-4519-A234-9737BCEF7D94}"/>
              </a:ext>
            </a:extLst>
          </p:cNvPr>
          <p:cNvSpPr txBox="1"/>
          <p:nvPr/>
        </p:nvSpPr>
        <p:spPr>
          <a:xfrm>
            <a:off x="457868" y="5274744"/>
            <a:ext cx="393973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H2, h3</a:t>
            </a:r>
            <a:r>
              <a:rPr lang="ko-KR" altLang="en-US" sz="1400" dirty="0"/>
              <a:t>등 </a:t>
            </a:r>
            <a:r>
              <a:rPr lang="en-US" altLang="ko-KR" sz="1400" dirty="0"/>
              <a:t>html</a:t>
            </a:r>
            <a:r>
              <a:rPr lang="ko-KR" altLang="en-US" sz="1400" dirty="0"/>
              <a:t>을 적용한 것에 대해서 이유들을 정리해서 여기에 계속 업로드 하자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4E39B-27FC-4D19-9D36-27EAEBCF49E0}"/>
              </a:ext>
            </a:extLst>
          </p:cNvPr>
          <p:cNvSpPr txBox="1"/>
          <p:nvPr/>
        </p:nvSpPr>
        <p:spPr>
          <a:xfrm>
            <a:off x="2765707" y="2225685"/>
            <a:ext cx="215816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Sprite </a:t>
            </a:r>
            <a:r>
              <a:rPr lang="en-US" altLang="ko-KR" sz="1400" dirty="0" err="1">
                <a:solidFill>
                  <a:schemeClr val="bg1"/>
                </a:solidFill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63176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C8E4C8C8-8A0D-4A22-84DF-3CBF9910A5A2}"/>
              </a:ext>
            </a:extLst>
          </p:cNvPr>
          <p:cNvGrpSpPr/>
          <p:nvPr/>
        </p:nvGrpSpPr>
        <p:grpSpPr>
          <a:xfrm>
            <a:off x="2091844" y="667938"/>
            <a:ext cx="3219189" cy="3888405"/>
            <a:chOff x="6096000" y="2785881"/>
            <a:chExt cx="3219189" cy="38884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897AF91-2E3E-4C59-AE39-CBF14590B5C4}"/>
                </a:ext>
              </a:extLst>
            </p:cNvPr>
            <p:cNvSpPr/>
            <p:nvPr/>
          </p:nvSpPr>
          <p:spPr>
            <a:xfrm>
              <a:off x="6096000" y="2785881"/>
              <a:ext cx="3219189" cy="38884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CB33027-D222-4C31-971E-BB49B9CF5199}"/>
                </a:ext>
              </a:extLst>
            </p:cNvPr>
            <p:cNvSpPr/>
            <p:nvPr/>
          </p:nvSpPr>
          <p:spPr>
            <a:xfrm>
              <a:off x="6609570" y="3049973"/>
              <a:ext cx="2254684" cy="16513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codepen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72781DB-8BF9-4276-A63E-8683C380215C}"/>
                </a:ext>
              </a:extLst>
            </p:cNvPr>
            <p:cNvSpPr/>
            <p:nvPr/>
          </p:nvSpPr>
          <p:spPr>
            <a:xfrm>
              <a:off x="6578251" y="4906746"/>
              <a:ext cx="2254684" cy="3820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6EB69A7-82CF-49CD-9F6D-8BFC0202F7F7}"/>
                </a:ext>
              </a:extLst>
            </p:cNvPr>
            <p:cNvSpPr/>
            <p:nvPr/>
          </p:nvSpPr>
          <p:spPr>
            <a:xfrm>
              <a:off x="6609570" y="5464782"/>
              <a:ext cx="2254684" cy="3820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describe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924A714-8CBB-4017-8F7E-39430BB202B0}"/>
                </a:ext>
              </a:extLst>
            </p:cNvPr>
            <p:cNvSpPr/>
            <p:nvPr/>
          </p:nvSpPr>
          <p:spPr>
            <a:xfrm>
              <a:off x="6642973" y="6016857"/>
              <a:ext cx="1160742" cy="52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Live</a:t>
              </a:r>
              <a:r>
                <a:rPr lang="ko-KR" altLang="en-US" dirty="0"/>
                <a:t> </a:t>
              </a:r>
              <a:r>
                <a:rPr lang="en-US" altLang="ko-KR" dirty="0"/>
                <a:t>demo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6B92C21-8C9E-4C5F-81AF-5A8428E21084}"/>
                </a:ext>
              </a:extLst>
            </p:cNvPr>
            <p:cNvSpPr/>
            <p:nvPr/>
          </p:nvSpPr>
          <p:spPr>
            <a:xfrm>
              <a:off x="7853819" y="6016857"/>
              <a:ext cx="1010435" cy="52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github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8E16-6157-402E-B575-F1C0DD992D80}"/>
              </a:ext>
            </a:extLst>
          </p:cNvPr>
          <p:cNvSpPr/>
          <p:nvPr/>
        </p:nvSpPr>
        <p:spPr>
          <a:xfrm>
            <a:off x="2091847" y="0"/>
            <a:ext cx="3219189" cy="559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Just for Fun</a:t>
            </a:r>
            <a:endParaRPr lang="ko-KR" altLang="en-US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17277586-248A-4132-B1EB-065E24E5CFEA}"/>
              </a:ext>
            </a:extLst>
          </p:cNvPr>
          <p:cNvSpPr/>
          <p:nvPr/>
        </p:nvSpPr>
        <p:spPr>
          <a:xfrm>
            <a:off x="1824872" y="-60742"/>
            <a:ext cx="3774262" cy="899138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D417B-0CC9-4C8F-A17F-1F569556C008}"/>
              </a:ext>
            </a:extLst>
          </p:cNvPr>
          <p:cNvSpPr txBox="1"/>
          <p:nvPr/>
        </p:nvSpPr>
        <p:spPr>
          <a:xfrm>
            <a:off x="5637165" y="122792"/>
            <a:ext cx="3394554" cy="707886"/>
          </a:xfrm>
          <a:prstGeom prst="rect">
            <a:avLst/>
          </a:prstGeom>
          <a:solidFill>
            <a:srgbClr val="ED7D3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Section.sec-justforFun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&gt; h3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D5B75CBA-FFD8-4A09-BE3B-CEC255A4AE73}"/>
              </a:ext>
            </a:extLst>
          </p:cNvPr>
          <p:cNvSpPr/>
          <p:nvPr/>
        </p:nvSpPr>
        <p:spPr>
          <a:xfrm>
            <a:off x="2011368" y="597432"/>
            <a:ext cx="3401270" cy="4070484"/>
          </a:xfrm>
          <a:prstGeom prst="frame">
            <a:avLst>
              <a:gd name="adj1" fmla="val 456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CC57A-3B2E-4E47-8BBD-E7E351E40B55}"/>
              </a:ext>
            </a:extLst>
          </p:cNvPr>
          <p:cNvSpPr txBox="1"/>
          <p:nvPr/>
        </p:nvSpPr>
        <p:spPr>
          <a:xfrm>
            <a:off x="5637165" y="929014"/>
            <a:ext cx="5824150" cy="1938992"/>
          </a:xfrm>
          <a:prstGeom prst="rect">
            <a:avLst/>
          </a:prstGeom>
          <a:solidFill>
            <a:srgbClr val="FFE699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Article.con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-${name}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div.codepen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-${name}(div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안에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codpen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링크 삽입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+ h4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+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p.desc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_${name}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+ ul&gt;(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li.a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)*2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3F632-5D90-48FD-B3AF-CBF91D335DA6}"/>
              </a:ext>
            </a:extLst>
          </p:cNvPr>
          <p:cNvSpPr txBox="1"/>
          <p:nvPr/>
        </p:nvSpPr>
        <p:spPr>
          <a:xfrm>
            <a:off x="482849" y="122792"/>
            <a:ext cx="1227551" cy="400110"/>
          </a:xfrm>
          <a:prstGeom prst="rect">
            <a:avLst/>
          </a:prstGeom>
          <a:solidFill>
            <a:srgbClr val="ED7D3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Section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DF160-C159-41D4-82AF-C9BE25F7A879}"/>
              </a:ext>
            </a:extLst>
          </p:cNvPr>
          <p:cNvSpPr txBox="1"/>
          <p:nvPr/>
        </p:nvSpPr>
        <p:spPr>
          <a:xfrm>
            <a:off x="469299" y="1158704"/>
            <a:ext cx="1227551" cy="400110"/>
          </a:xfrm>
          <a:prstGeom prst="rect">
            <a:avLst/>
          </a:prstGeom>
          <a:solidFill>
            <a:srgbClr val="FFE699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6F8A0E-27B6-470D-B83B-31070D5FD46A}"/>
              </a:ext>
            </a:extLst>
          </p:cNvPr>
          <p:cNvSpPr txBox="1"/>
          <p:nvPr/>
        </p:nvSpPr>
        <p:spPr>
          <a:xfrm>
            <a:off x="469300" y="1616597"/>
            <a:ext cx="1227551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div.codpen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A769D-B067-4CCD-A2CE-7E60B97A6C46}"/>
              </a:ext>
            </a:extLst>
          </p:cNvPr>
          <p:cNvSpPr txBox="1"/>
          <p:nvPr/>
        </p:nvSpPr>
        <p:spPr>
          <a:xfrm>
            <a:off x="488431" y="2486461"/>
            <a:ext cx="12275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CCCCF2-6528-445E-85B1-E9DA73DED3CE}"/>
              </a:ext>
            </a:extLst>
          </p:cNvPr>
          <p:cNvSpPr txBox="1"/>
          <p:nvPr/>
        </p:nvSpPr>
        <p:spPr>
          <a:xfrm>
            <a:off x="482848" y="3014542"/>
            <a:ext cx="12275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p.desc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0AD7FE-018C-4427-BCAE-FB891F744730}"/>
              </a:ext>
            </a:extLst>
          </p:cNvPr>
          <p:cNvSpPr txBox="1"/>
          <p:nvPr/>
        </p:nvSpPr>
        <p:spPr>
          <a:xfrm>
            <a:off x="490525" y="3618233"/>
            <a:ext cx="1227551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Ul&gt;(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li.a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)*2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6CED112-3037-426C-BBF5-F56CA296FF71}"/>
              </a:ext>
            </a:extLst>
          </p:cNvPr>
          <p:cNvGrpSpPr/>
          <p:nvPr/>
        </p:nvGrpSpPr>
        <p:grpSpPr>
          <a:xfrm>
            <a:off x="2091843" y="4729165"/>
            <a:ext cx="3219189" cy="3888405"/>
            <a:chOff x="6096000" y="2785881"/>
            <a:chExt cx="3219189" cy="388840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32F0C5-3E9B-4680-93D8-7E16C5158006}"/>
                </a:ext>
              </a:extLst>
            </p:cNvPr>
            <p:cNvSpPr/>
            <p:nvPr/>
          </p:nvSpPr>
          <p:spPr>
            <a:xfrm>
              <a:off x="6096000" y="2785881"/>
              <a:ext cx="3219189" cy="38884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52044B-8779-4B34-806C-0E431598229F}"/>
                </a:ext>
              </a:extLst>
            </p:cNvPr>
            <p:cNvSpPr/>
            <p:nvPr/>
          </p:nvSpPr>
          <p:spPr>
            <a:xfrm>
              <a:off x="6609570" y="3049973"/>
              <a:ext cx="2254684" cy="16513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codepen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BBC065-FE48-45C7-97D7-7263C0B9D4CE}"/>
                </a:ext>
              </a:extLst>
            </p:cNvPr>
            <p:cNvSpPr/>
            <p:nvPr/>
          </p:nvSpPr>
          <p:spPr>
            <a:xfrm>
              <a:off x="6609570" y="4906746"/>
              <a:ext cx="2254684" cy="3820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CE13B3-265B-48F5-A0EC-53D45DCAD83B}"/>
                </a:ext>
              </a:extLst>
            </p:cNvPr>
            <p:cNvSpPr/>
            <p:nvPr/>
          </p:nvSpPr>
          <p:spPr>
            <a:xfrm>
              <a:off x="6609570" y="5464782"/>
              <a:ext cx="2254684" cy="3820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describe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B855DD-6772-48EE-9CA6-A8F14C3F8E42}"/>
                </a:ext>
              </a:extLst>
            </p:cNvPr>
            <p:cNvSpPr/>
            <p:nvPr/>
          </p:nvSpPr>
          <p:spPr>
            <a:xfrm>
              <a:off x="6642973" y="6016857"/>
              <a:ext cx="1160742" cy="52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Live</a:t>
              </a:r>
              <a:r>
                <a:rPr lang="ko-KR" altLang="en-US" dirty="0"/>
                <a:t> </a:t>
              </a:r>
              <a:r>
                <a:rPr lang="en-US" altLang="ko-KR" dirty="0"/>
                <a:t>demo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9E30826-6F72-45E1-B33E-D851EF241D25}"/>
                </a:ext>
              </a:extLst>
            </p:cNvPr>
            <p:cNvSpPr/>
            <p:nvPr/>
          </p:nvSpPr>
          <p:spPr>
            <a:xfrm>
              <a:off x="7853819" y="6016857"/>
              <a:ext cx="1010435" cy="52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github</a:t>
              </a:r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94442E-B67A-4506-8BC0-CD485F39C1CD}"/>
              </a:ext>
            </a:extLst>
          </p:cNvPr>
          <p:cNvSpPr txBox="1"/>
          <p:nvPr/>
        </p:nvSpPr>
        <p:spPr>
          <a:xfrm>
            <a:off x="469299" y="4603503"/>
            <a:ext cx="1227551" cy="400110"/>
          </a:xfrm>
          <a:prstGeom prst="rect">
            <a:avLst/>
          </a:prstGeom>
          <a:solidFill>
            <a:srgbClr val="FFE699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Article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FC36CE-93C2-40B0-B7EB-AFAC7179E002}"/>
              </a:ext>
            </a:extLst>
          </p:cNvPr>
          <p:cNvSpPr txBox="1"/>
          <p:nvPr/>
        </p:nvSpPr>
        <p:spPr>
          <a:xfrm>
            <a:off x="459707" y="5105403"/>
            <a:ext cx="1227551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div.codpen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E7559C-DF08-4E04-A001-D4759E779B87}"/>
              </a:ext>
            </a:extLst>
          </p:cNvPr>
          <p:cNvSpPr txBox="1"/>
          <p:nvPr/>
        </p:nvSpPr>
        <p:spPr>
          <a:xfrm>
            <a:off x="478838" y="5975267"/>
            <a:ext cx="12275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BAC01F-86D3-438B-B84E-873A12B85232}"/>
              </a:ext>
            </a:extLst>
          </p:cNvPr>
          <p:cNvSpPr txBox="1"/>
          <p:nvPr/>
        </p:nvSpPr>
        <p:spPr>
          <a:xfrm>
            <a:off x="473255" y="6503348"/>
            <a:ext cx="12275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p.desc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F0A3D8-A8F8-4568-A67B-3B4410F3FA1F}"/>
              </a:ext>
            </a:extLst>
          </p:cNvPr>
          <p:cNvSpPr txBox="1"/>
          <p:nvPr/>
        </p:nvSpPr>
        <p:spPr>
          <a:xfrm>
            <a:off x="480932" y="7107039"/>
            <a:ext cx="1227551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Ul&gt;(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li.a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)*2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A7802-E564-4B41-BE3C-6E75E812C7B4}"/>
              </a:ext>
            </a:extLst>
          </p:cNvPr>
          <p:cNvSpPr txBox="1"/>
          <p:nvPr/>
        </p:nvSpPr>
        <p:spPr>
          <a:xfrm>
            <a:off x="493532" y="630623"/>
            <a:ext cx="1227551" cy="400110"/>
          </a:xfrm>
          <a:prstGeom prst="rect">
            <a:avLst/>
          </a:prstGeom>
          <a:solidFill>
            <a:srgbClr val="FFE699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170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8E16-6157-402E-B575-F1C0DD992D80}"/>
              </a:ext>
            </a:extLst>
          </p:cNvPr>
          <p:cNvSpPr/>
          <p:nvPr/>
        </p:nvSpPr>
        <p:spPr>
          <a:xfrm>
            <a:off x="3993716" y="916231"/>
            <a:ext cx="3219189" cy="559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Just for Fun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79BC5-B042-4BD5-8134-349207D07F89}"/>
              </a:ext>
            </a:extLst>
          </p:cNvPr>
          <p:cNvSpPr/>
          <p:nvPr/>
        </p:nvSpPr>
        <p:spPr>
          <a:xfrm>
            <a:off x="1565754" y="1619511"/>
            <a:ext cx="8578240" cy="3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CE5099-A524-476B-9E29-4602028EADC2}"/>
              </a:ext>
            </a:extLst>
          </p:cNvPr>
          <p:cNvSpPr/>
          <p:nvPr/>
        </p:nvSpPr>
        <p:spPr>
          <a:xfrm>
            <a:off x="5603311" y="2210060"/>
            <a:ext cx="3903943" cy="2512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codepen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347DD9-1F1B-4560-8528-CFB2BCF4E316}"/>
              </a:ext>
            </a:extLst>
          </p:cNvPr>
          <p:cNvSpPr/>
          <p:nvPr/>
        </p:nvSpPr>
        <p:spPr>
          <a:xfrm>
            <a:off x="2354894" y="2210060"/>
            <a:ext cx="2442574" cy="1044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D3167-DEC0-43EC-90E2-5657A0068A67}"/>
              </a:ext>
            </a:extLst>
          </p:cNvPr>
          <p:cNvSpPr/>
          <p:nvPr/>
        </p:nvSpPr>
        <p:spPr>
          <a:xfrm>
            <a:off x="2363246" y="3429000"/>
            <a:ext cx="2442573" cy="56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describe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279A72-A035-4C1A-A759-E241394F67B5}"/>
              </a:ext>
            </a:extLst>
          </p:cNvPr>
          <p:cNvSpPr/>
          <p:nvPr/>
        </p:nvSpPr>
        <p:spPr>
          <a:xfrm>
            <a:off x="2354895" y="4170383"/>
            <a:ext cx="1377862" cy="56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Live demo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B210A4-1E90-4480-8394-85682B57C127}"/>
              </a:ext>
            </a:extLst>
          </p:cNvPr>
          <p:cNvSpPr/>
          <p:nvPr/>
        </p:nvSpPr>
        <p:spPr>
          <a:xfrm>
            <a:off x="3795388" y="4156813"/>
            <a:ext cx="1010431" cy="56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8E16-6157-402E-B575-F1C0DD992D80}"/>
              </a:ext>
            </a:extLst>
          </p:cNvPr>
          <p:cNvSpPr/>
          <p:nvPr/>
        </p:nvSpPr>
        <p:spPr>
          <a:xfrm>
            <a:off x="1257557" y="33221"/>
            <a:ext cx="3219189" cy="559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Just for Fun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C0E362-8A72-4E87-83C2-5BF036161FD1}"/>
              </a:ext>
            </a:extLst>
          </p:cNvPr>
          <p:cNvSpPr/>
          <p:nvPr/>
        </p:nvSpPr>
        <p:spPr>
          <a:xfrm>
            <a:off x="613775" y="645874"/>
            <a:ext cx="4609204" cy="5754925"/>
          </a:xfrm>
          <a:prstGeom prst="rect">
            <a:avLst/>
          </a:prstGeom>
          <a:solidFill>
            <a:srgbClr val="F7C7A7">
              <a:alpha val="3098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8987326-E94E-401E-A2AE-B0088822E702}"/>
              </a:ext>
            </a:extLst>
          </p:cNvPr>
          <p:cNvSpPr/>
          <p:nvPr/>
        </p:nvSpPr>
        <p:spPr>
          <a:xfrm>
            <a:off x="4687647" y="2643409"/>
            <a:ext cx="380997" cy="38830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905DF8-B59B-4314-AF64-DE480955F9D3}"/>
              </a:ext>
            </a:extLst>
          </p:cNvPr>
          <p:cNvGrpSpPr/>
          <p:nvPr/>
        </p:nvGrpSpPr>
        <p:grpSpPr>
          <a:xfrm>
            <a:off x="2106877" y="5949525"/>
            <a:ext cx="1615858" cy="315759"/>
            <a:chOff x="2542784" y="6275540"/>
            <a:chExt cx="1615858" cy="315759"/>
          </a:xfrm>
        </p:grpSpPr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850F13F3-B2EB-4913-80EE-27F1A1DBBA5A}"/>
                </a:ext>
              </a:extLst>
            </p:cNvPr>
            <p:cNvSpPr/>
            <p:nvPr/>
          </p:nvSpPr>
          <p:spPr>
            <a:xfrm>
              <a:off x="2542784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02296BB4-6C79-4E2F-9EFD-D9BED61A2CBC}"/>
                </a:ext>
              </a:extLst>
            </p:cNvPr>
            <p:cNvSpPr/>
            <p:nvPr/>
          </p:nvSpPr>
          <p:spPr>
            <a:xfrm>
              <a:off x="3200400" y="6278149"/>
              <a:ext cx="325676" cy="313150"/>
            </a:xfrm>
            <a:prstGeom prst="flowChartConnector">
              <a:avLst/>
            </a:prstGeom>
            <a:solidFill>
              <a:srgbClr val="F7C7A7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915061FE-805E-436F-B0C6-4CD9DEA5E8C6}"/>
                </a:ext>
              </a:extLst>
            </p:cNvPr>
            <p:cNvSpPr/>
            <p:nvPr/>
          </p:nvSpPr>
          <p:spPr>
            <a:xfrm>
              <a:off x="3832966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62C7A2D-CA49-43B3-89C4-C3483C16826F}"/>
              </a:ext>
            </a:extLst>
          </p:cNvPr>
          <p:cNvGrpSpPr/>
          <p:nvPr/>
        </p:nvGrpSpPr>
        <p:grpSpPr>
          <a:xfrm>
            <a:off x="1177966" y="739037"/>
            <a:ext cx="3378373" cy="5013540"/>
            <a:chOff x="1177966" y="739037"/>
            <a:chExt cx="3378373" cy="50135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579BC5-B042-4BD5-8134-349207D07F89}"/>
                </a:ext>
              </a:extLst>
            </p:cNvPr>
            <p:cNvSpPr/>
            <p:nvPr/>
          </p:nvSpPr>
          <p:spPr>
            <a:xfrm>
              <a:off x="1177966" y="739037"/>
              <a:ext cx="3378373" cy="50135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CE5099-A524-476B-9E29-4602028EADC2}"/>
                </a:ext>
              </a:extLst>
            </p:cNvPr>
            <p:cNvSpPr/>
            <p:nvPr/>
          </p:nvSpPr>
          <p:spPr>
            <a:xfrm>
              <a:off x="1716931" y="1082395"/>
              <a:ext cx="2366175" cy="26836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codepen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347DD9-1F1B-4560-8528-CFB2BCF4E316}"/>
                </a:ext>
              </a:extLst>
            </p:cNvPr>
            <p:cNvSpPr/>
            <p:nvPr/>
          </p:nvSpPr>
          <p:spPr>
            <a:xfrm>
              <a:off x="1731719" y="4475671"/>
              <a:ext cx="2366175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6D3167-DEC0-43EC-90E2-5657A0068A67}"/>
                </a:ext>
              </a:extLst>
            </p:cNvPr>
            <p:cNvSpPr/>
            <p:nvPr/>
          </p:nvSpPr>
          <p:spPr>
            <a:xfrm>
              <a:off x="1716931" y="5192639"/>
              <a:ext cx="2366175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describe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4E6432-90CE-4CA9-8E24-E0CE56664814}"/>
                </a:ext>
              </a:extLst>
            </p:cNvPr>
            <p:cNvSpPr/>
            <p:nvPr/>
          </p:nvSpPr>
          <p:spPr>
            <a:xfrm>
              <a:off x="1748676" y="3893420"/>
              <a:ext cx="1332728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Live demo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1D1DA10-82CA-4EFA-986C-E8F7928A9FD5}"/>
                </a:ext>
              </a:extLst>
            </p:cNvPr>
            <p:cNvSpPr/>
            <p:nvPr/>
          </p:nvSpPr>
          <p:spPr>
            <a:xfrm>
              <a:off x="3175187" y="3893420"/>
              <a:ext cx="922707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github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9451B4D-C9C8-48A5-BDB2-D6CB9EBBC187}"/>
              </a:ext>
            </a:extLst>
          </p:cNvPr>
          <p:cNvGrpSpPr/>
          <p:nvPr/>
        </p:nvGrpSpPr>
        <p:grpSpPr>
          <a:xfrm>
            <a:off x="5761944" y="739037"/>
            <a:ext cx="3378373" cy="5013540"/>
            <a:chOff x="1177966" y="739037"/>
            <a:chExt cx="3378373" cy="501354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0475F38-0E72-4653-8DC9-5419C1B98B24}"/>
                </a:ext>
              </a:extLst>
            </p:cNvPr>
            <p:cNvSpPr/>
            <p:nvPr/>
          </p:nvSpPr>
          <p:spPr>
            <a:xfrm>
              <a:off x="1177966" y="739037"/>
              <a:ext cx="3378373" cy="50135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43219-4A68-48E7-8681-1EB5ED16265D}"/>
                </a:ext>
              </a:extLst>
            </p:cNvPr>
            <p:cNvSpPr/>
            <p:nvPr/>
          </p:nvSpPr>
          <p:spPr>
            <a:xfrm>
              <a:off x="1716931" y="1082395"/>
              <a:ext cx="2366175" cy="26836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codepen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C1A1030-9A30-4CD6-A83D-CA8FCA3A52AD}"/>
                </a:ext>
              </a:extLst>
            </p:cNvPr>
            <p:cNvSpPr/>
            <p:nvPr/>
          </p:nvSpPr>
          <p:spPr>
            <a:xfrm>
              <a:off x="1731719" y="4475671"/>
              <a:ext cx="2366175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8D2832-2F4B-42FE-8788-3B3B7278BB38}"/>
                </a:ext>
              </a:extLst>
            </p:cNvPr>
            <p:cNvSpPr/>
            <p:nvPr/>
          </p:nvSpPr>
          <p:spPr>
            <a:xfrm>
              <a:off x="1716931" y="5192639"/>
              <a:ext cx="2366175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describe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E11BB4-CE4D-4751-AA7A-0F6C4D75C31A}"/>
                </a:ext>
              </a:extLst>
            </p:cNvPr>
            <p:cNvSpPr/>
            <p:nvPr/>
          </p:nvSpPr>
          <p:spPr>
            <a:xfrm>
              <a:off x="1748676" y="3893420"/>
              <a:ext cx="1332728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Live demo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DBBCB3-1EDA-4BBE-B90F-33A0F37F1B90}"/>
                </a:ext>
              </a:extLst>
            </p:cNvPr>
            <p:cNvSpPr/>
            <p:nvPr/>
          </p:nvSpPr>
          <p:spPr>
            <a:xfrm>
              <a:off x="3175187" y="3893420"/>
              <a:ext cx="922707" cy="4455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github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15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668E16-6157-402E-B575-F1C0DD992D80}"/>
              </a:ext>
            </a:extLst>
          </p:cNvPr>
          <p:cNvSpPr/>
          <p:nvPr/>
        </p:nvSpPr>
        <p:spPr>
          <a:xfrm>
            <a:off x="1257557" y="33221"/>
            <a:ext cx="3219189" cy="559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Just for Fun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C0E362-8A72-4E87-83C2-5BF036161FD1}"/>
              </a:ext>
            </a:extLst>
          </p:cNvPr>
          <p:cNvSpPr/>
          <p:nvPr/>
        </p:nvSpPr>
        <p:spPr>
          <a:xfrm>
            <a:off x="613775" y="645874"/>
            <a:ext cx="4609204" cy="5754925"/>
          </a:xfrm>
          <a:prstGeom prst="rect">
            <a:avLst/>
          </a:prstGeom>
          <a:solidFill>
            <a:srgbClr val="F7C7A7">
              <a:alpha val="3098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8987326-E94E-401E-A2AE-B0088822E702}"/>
              </a:ext>
            </a:extLst>
          </p:cNvPr>
          <p:cNvSpPr/>
          <p:nvPr/>
        </p:nvSpPr>
        <p:spPr>
          <a:xfrm>
            <a:off x="4687647" y="2643409"/>
            <a:ext cx="380997" cy="38830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905DF8-B59B-4314-AF64-DE480955F9D3}"/>
              </a:ext>
            </a:extLst>
          </p:cNvPr>
          <p:cNvGrpSpPr/>
          <p:nvPr/>
        </p:nvGrpSpPr>
        <p:grpSpPr>
          <a:xfrm>
            <a:off x="2106877" y="5949525"/>
            <a:ext cx="1615858" cy="315759"/>
            <a:chOff x="2542784" y="6275540"/>
            <a:chExt cx="1615858" cy="315759"/>
          </a:xfrm>
        </p:grpSpPr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850F13F3-B2EB-4913-80EE-27F1A1DBBA5A}"/>
                </a:ext>
              </a:extLst>
            </p:cNvPr>
            <p:cNvSpPr/>
            <p:nvPr/>
          </p:nvSpPr>
          <p:spPr>
            <a:xfrm>
              <a:off x="2542784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02296BB4-6C79-4E2F-9EFD-D9BED61A2CBC}"/>
                </a:ext>
              </a:extLst>
            </p:cNvPr>
            <p:cNvSpPr/>
            <p:nvPr/>
          </p:nvSpPr>
          <p:spPr>
            <a:xfrm>
              <a:off x="3200400" y="6278149"/>
              <a:ext cx="325676" cy="313150"/>
            </a:xfrm>
            <a:prstGeom prst="flowChartConnector">
              <a:avLst/>
            </a:prstGeom>
            <a:solidFill>
              <a:srgbClr val="F7C7A7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915061FE-805E-436F-B0C6-4CD9DEA5E8C6}"/>
                </a:ext>
              </a:extLst>
            </p:cNvPr>
            <p:cNvSpPr/>
            <p:nvPr/>
          </p:nvSpPr>
          <p:spPr>
            <a:xfrm>
              <a:off x="3832966" y="6275540"/>
              <a:ext cx="325676" cy="313150"/>
            </a:xfrm>
            <a:prstGeom prst="flowChartConnector">
              <a:avLst/>
            </a:prstGeom>
            <a:solidFill>
              <a:srgbClr val="FDEEE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79BC5-B042-4BD5-8134-349207D07F89}"/>
              </a:ext>
            </a:extLst>
          </p:cNvPr>
          <p:cNvSpPr/>
          <p:nvPr/>
        </p:nvSpPr>
        <p:spPr>
          <a:xfrm>
            <a:off x="1177967" y="739037"/>
            <a:ext cx="10236793" cy="5013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CE5099-A524-476B-9E29-4602028EADC2}"/>
              </a:ext>
            </a:extLst>
          </p:cNvPr>
          <p:cNvSpPr/>
          <p:nvPr/>
        </p:nvSpPr>
        <p:spPr>
          <a:xfrm>
            <a:off x="1704235" y="1082395"/>
            <a:ext cx="2310428" cy="26836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codepen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347DD9-1F1B-4560-8528-CFB2BCF4E316}"/>
              </a:ext>
            </a:extLst>
          </p:cNvPr>
          <p:cNvSpPr/>
          <p:nvPr/>
        </p:nvSpPr>
        <p:spPr>
          <a:xfrm>
            <a:off x="1718675" y="4475671"/>
            <a:ext cx="2310428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D3167-DEC0-43EC-90E2-5657A0068A67}"/>
              </a:ext>
            </a:extLst>
          </p:cNvPr>
          <p:cNvSpPr/>
          <p:nvPr/>
        </p:nvSpPr>
        <p:spPr>
          <a:xfrm>
            <a:off x="1704235" y="5192639"/>
            <a:ext cx="2310428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describe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4E6432-90CE-4CA9-8E24-E0CE56664814}"/>
              </a:ext>
            </a:extLst>
          </p:cNvPr>
          <p:cNvSpPr/>
          <p:nvPr/>
        </p:nvSpPr>
        <p:spPr>
          <a:xfrm>
            <a:off x="1735231" y="3893420"/>
            <a:ext cx="1301330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Live demo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D1DA10-82CA-4EFA-986C-E8F7928A9FD5}"/>
              </a:ext>
            </a:extLst>
          </p:cNvPr>
          <p:cNvSpPr/>
          <p:nvPr/>
        </p:nvSpPr>
        <p:spPr>
          <a:xfrm>
            <a:off x="3128134" y="3893420"/>
            <a:ext cx="900968" cy="44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1367BE11-BF29-446D-B4D0-22A9F942C212}"/>
              </a:ext>
            </a:extLst>
          </p:cNvPr>
          <p:cNvSpPr/>
          <p:nvPr/>
        </p:nvSpPr>
        <p:spPr>
          <a:xfrm>
            <a:off x="472440" y="592716"/>
            <a:ext cx="4750539" cy="6006204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67CA55-2659-4157-B5FF-CE55D4313D4C}"/>
              </a:ext>
            </a:extLst>
          </p:cNvPr>
          <p:cNvSpPr txBox="1"/>
          <p:nvPr/>
        </p:nvSpPr>
        <p:spPr>
          <a:xfrm>
            <a:off x="5364314" y="645874"/>
            <a:ext cx="1604709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Ul&gt;li&gt;</a:t>
            </a:r>
            <a:r>
              <a:rPr lang="en-US" altLang="ko-KR" dirty="0" err="1"/>
              <a:t>aricle</a:t>
            </a:r>
            <a:r>
              <a:rPr lang="en-US" altLang="ko-KR" dirty="0"/>
              <a:t>*3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D15651-FC0D-424F-B5DB-8B2BDE433294}"/>
              </a:ext>
            </a:extLst>
          </p:cNvPr>
          <p:cNvSpPr txBox="1"/>
          <p:nvPr/>
        </p:nvSpPr>
        <p:spPr>
          <a:xfrm>
            <a:off x="5364314" y="1285954"/>
            <a:ext cx="29414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Ul white-space: </a:t>
            </a:r>
            <a:r>
              <a:rPr lang="en-US" altLang="ko-KR" dirty="0" err="1"/>
              <a:t>nowrap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A81EBA-6B0A-4430-8081-32FF7AB4D3E0}"/>
              </a:ext>
            </a:extLst>
          </p:cNvPr>
          <p:cNvSpPr txBox="1"/>
          <p:nvPr/>
        </p:nvSpPr>
        <p:spPr>
          <a:xfrm>
            <a:off x="5361120" y="1767167"/>
            <a:ext cx="29414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Li width: 100%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0FE48E-A613-4240-85B9-4A9563118E59}"/>
              </a:ext>
            </a:extLst>
          </p:cNvPr>
          <p:cNvSpPr txBox="1"/>
          <p:nvPr/>
        </p:nvSpPr>
        <p:spPr>
          <a:xfrm>
            <a:off x="8302606" y="2318936"/>
            <a:ext cx="2941486" cy="1908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White-space</a:t>
            </a:r>
            <a:r>
              <a:rPr lang="ko-KR" altLang="en-US" sz="2000" dirty="0">
                <a:solidFill>
                  <a:schemeClr val="bg1"/>
                </a:solidFill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</a:rPr>
              <a:t>text</a:t>
            </a:r>
            <a:r>
              <a:rPr lang="ko-KR" altLang="en-US" sz="2000" dirty="0">
                <a:solidFill>
                  <a:schemeClr val="bg1"/>
                </a:solidFill>
              </a:rPr>
              <a:t>에 적용하도록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ul &gt; flex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ul&gt; overflow : hidden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58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347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안예은</dc:creator>
  <cp:lastModifiedBy>안예은</cp:lastModifiedBy>
  <cp:revision>17</cp:revision>
  <dcterms:created xsi:type="dcterms:W3CDTF">2021-12-21T15:43:25Z</dcterms:created>
  <dcterms:modified xsi:type="dcterms:W3CDTF">2022-01-03T01:20:48Z</dcterms:modified>
</cp:coreProperties>
</file>