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8B17-16F7-4AA7-9577-3BCD868EBB46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083-7720-4CE7-8DB4-C933AAC71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2083-7720-4CE7-8DB4-C933AAC718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1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1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3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9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1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9E26FC-6306-4AAB-B239-0138570A854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65DF-555B-49D5-B020-778A7D103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912263" cy="2387600"/>
          </a:xfrm>
        </p:spPr>
        <p:txBody>
          <a:bodyPr/>
          <a:lstStyle/>
          <a:p>
            <a:r>
              <a:rPr lang="ko-KR" altLang="en-US" dirty="0"/>
              <a:t>이력서 포트폴리오 아이디어</a:t>
            </a:r>
          </a:p>
        </p:txBody>
      </p:sp>
    </p:spTree>
    <p:extLst>
      <p:ext uri="{BB962C8B-B14F-4D97-AF65-F5344CB8AC3E}">
        <p14:creationId xmlns:p14="http://schemas.microsoft.com/office/powerpoint/2010/main" val="44237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62401" cy="975290"/>
          </a:xfrm>
        </p:spPr>
        <p:txBody>
          <a:bodyPr/>
          <a:lstStyle/>
          <a:p>
            <a:r>
              <a:rPr lang="en-US" altLang="ko-KR" dirty="0"/>
              <a:t>1. pizza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25FFC-66CA-4C8D-AA38-D999FDB19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65" y="1643335"/>
            <a:ext cx="6348010" cy="3261643"/>
          </a:xfrm>
          <a:prstGeom prst="rect">
            <a:avLst/>
          </a:prstGeom>
        </p:spPr>
      </p:pic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CBF7DED-457E-4D48-8AE3-4EFA92024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2" y="1389075"/>
            <a:ext cx="3409024" cy="4116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EF95E-EE2F-49C3-ABD7-FF715527E2BE}"/>
              </a:ext>
            </a:extLst>
          </p:cNvPr>
          <p:cNvSpPr txBox="1"/>
          <p:nvPr/>
        </p:nvSpPr>
        <p:spPr>
          <a:xfrm>
            <a:off x="963039" y="1427986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4001-A3A4-4AC7-B83D-73B0722B6A3C}"/>
              </a:ext>
            </a:extLst>
          </p:cNvPr>
          <p:cNvSpPr txBox="1"/>
          <p:nvPr/>
        </p:nvSpPr>
        <p:spPr>
          <a:xfrm>
            <a:off x="8994843" y="1834089"/>
            <a:ext cx="232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 이나 쿠폰에</a:t>
            </a:r>
            <a:endParaRPr lang="en-US" altLang="ko-KR" dirty="0"/>
          </a:p>
          <a:p>
            <a:r>
              <a:rPr lang="en-US" altLang="ko-KR" dirty="0"/>
              <a:t>Contact </a:t>
            </a:r>
            <a:r>
              <a:rPr lang="ko-KR" altLang="en-US" dirty="0"/>
              <a:t>넣기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044F3-793A-45DF-BE92-CAD98FC10C95}"/>
              </a:ext>
            </a:extLst>
          </p:cNvPr>
          <p:cNvSpPr txBox="1"/>
          <p:nvPr/>
        </p:nvSpPr>
        <p:spPr>
          <a:xfrm>
            <a:off x="8145294" y="5381442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점수 넣는 것도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EF9F5A-F346-4062-AC58-8F67B2C3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69" y="3447464"/>
            <a:ext cx="2767655" cy="3382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D6313-BEFF-451E-BF85-2F73EA3C5F5A}"/>
              </a:ext>
            </a:extLst>
          </p:cNvPr>
          <p:cNvSpPr txBox="1"/>
          <p:nvPr/>
        </p:nvSpPr>
        <p:spPr>
          <a:xfrm>
            <a:off x="3707229" y="3244334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박스</a:t>
            </a:r>
          </a:p>
        </p:txBody>
      </p:sp>
    </p:spTree>
    <p:extLst>
      <p:ext uri="{BB962C8B-B14F-4D97-AF65-F5344CB8AC3E}">
        <p14:creationId xmlns:p14="http://schemas.microsoft.com/office/powerpoint/2010/main" val="25519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4714-406F-4A24-AC53-3237E02A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62401" cy="975290"/>
          </a:xfrm>
        </p:spPr>
        <p:txBody>
          <a:bodyPr/>
          <a:lstStyle/>
          <a:p>
            <a:r>
              <a:rPr lang="en-US" altLang="ko-KR" dirty="0"/>
              <a:t>1.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6D845-3706-48E5-95BA-BA10108C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07" y="1370571"/>
            <a:ext cx="5358794" cy="34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4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B5A43D-B98D-4EA2-B8B3-15282C7F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182910"/>
            <a:ext cx="2421699" cy="11072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호텔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88961-E11C-4132-A4AC-C6A38ED4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B5A43D-B98D-4EA2-B8B3-15282C7F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6" y="182910"/>
            <a:ext cx="3248417" cy="110727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 dirty="0"/>
              <a:t>캐릭터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639E1-087D-4307-B141-0013CF656F49}"/>
              </a:ext>
            </a:extLst>
          </p:cNvPr>
          <p:cNvSpPr txBox="1"/>
          <p:nvPr/>
        </p:nvSpPr>
        <p:spPr>
          <a:xfrm>
            <a:off x="2066795" y="1828800"/>
            <a:ext cx="528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캐릭터가 음료를 마시면 </a:t>
            </a:r>
            <a:endParaRPr lang="en-US" altLang="ko-KR" dirty="0"/>
          </a:p>
          <a:p>
            <a:r>
              <a:rPr lang="ko-KR" altLang="en-US" dirty="0"/>
              <a:t>얼굴이 음료 색으로 변하는 </a:t>
            </a:r>
            <a:r>
              <a:rPr lang="ko-KR" altLang="en-US"/>
              <a:t>하마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42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36E699-78FA-45CD-AF14-466C3174F83F}"/>
              </a:ext>
            </a:extLst>
          </p:cNvPr>
          <p:cNvSpPr/>
          <p:nvPr/>
        </p:nvSpPr>
        <p:spPr>
          <a:xfrm>
            <a:off x="5147781" y="1243454"/>
            <a:ext cx="4463147" cy="285006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DCD5E8-6B61-4A00-BA6E-BE6B82FA52F6}"/>
              </a:ext>
            </a:extLst>
          </p:cNvPr>
          <p:cNvSpPr/>
          <p:nvPr/>
        </p:nvSpPr>
        <p:spPr>
          <a:xfrm>
            <a:off x="457201" y="1243455"/>
            <a:ext cx="4542817" cy="2850061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BB5A43D-B98D-4EA2-B8B3-15282C7F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987" y="193094"/>
            <a:ext cx="10058400" cy="962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5200" dirty="0" err="1">
                <a:solidFill>
                  <a:schemeClr val="accent1">
                    <a:lumMod val="75000"/>
                  </a:schemeClr>
                </a:solidFill>
                <a:latin typeface="상주곶감체" panose="020B0600000101010101" pitchFamily="50" charset="-127"/>
                <a:ea typeface="상주곶감체" panose="020B0600000101010101" pitchFamily="50" charset="-127"/>
                <a:cs typeface="상주곶감체" panose="020B0600000101010101" pitchFamily="50" charset="-127"/>
              </a:rPr>
              <a:t>리액트</a:t>
            </a:r>
            <a:r>
              <a:rPr lang="ko-KR" altLang="en-US" sz="5200" dirty="0">
                <a:solidFill>
                  <a:schemeClr val="accent1">
                    <a:lumMod val="75000"/>
                  </a:schemeClr>
                </a:solidFill>
                <a:latin typeface="상주곶감체" panose="020B0600000101010101" pitchFamily="50" charset="-127"/>
                <a:ea typeface="상주곶감체" panose="020B0600000101010101" pitchFamily="50" charset="-127"/>
                <a:cs typeface="상주곶감체" panose="020B0600000101010101" pitchFamily="50" charset="-127"/>
              </a:rPr>
              <a:t> 초보 </a:t>
            </a:r>
            <a:r>
              <a:rPr lang="ko-KR" altLang="en-US" sz="5200" dirty="0" err="1">
                <a:solidFill>
                  <a:schemeClr val="accent1">
                    <a:lumMod val="75000"/>
                  </a:schemeClr>
                </a:solidFill>
                <a:latin typeface="상주곶감체" panose="020B0600000101010101" pitchFamily="50" charset="-127"/>
                <a:ea typeface="상주곶감체" panose="020B0600000101010101" pitchFamily="50" charset="-127"/>
                <a:cs typeface="상주곶감체" panose="020B0600000101010101" pitchFamily="50" charset="-127"/>
              </a:rPr>
              <a:t>뿌시기</a:t>
            </a:r>
            <a:r>
              <a:rPr lang="en-US" altLang="ko-KR" sz="5200" dirty="0">
                <a:solidFill>
                  <a:schemeClr val="accent1">
                    <a:lumMod val="75000"/>
                  </a:schemeClr>
                </a:solidFill>
                <a:latin typeface="상주곶감체" panose="020B0600000101010101" pitchFamily="50" charset="-127"/>
                <a:ea typeface="상주곶감체" panose="020B0600000101010101" pitchFamily="50" charset="-127"/>
                <a:cs typeface="상주곶감체" panose="020B0600000101010101" pitchFamily="50" charset="-127"/>
              </a:rPr>
              <a:t>!</a:t>
            </a:r>
            <a:endParaRPr lang="ko-KR" altLang="en-US" sz="5200" dirty="0">
              <a:solidFill>
                <a:schemeClr val="accent1">
                  <a:lumMod val="75000"/>
                </a:schemeClr>
              </a:solidFill>
              <a:latin typeface="상주곶감체" panose="020B0600000101010101" pitchFamily="50" charset="-127"/>
              <a:ea typeface="상주곶감체" panose="020B0600000101010101" pitchFamily="50" charset="-127"/>
              <a:cs typeface="상주곶감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146D75-C74A-42D4-BABC-8CF7989510ED}"/>
              </a:ext>
            </a:extLst>
          </p:cNvPr>
          <p:cNvGrpSpPr/>
          <p:nvPr/>
        </p:nvGrpSpPr>
        <p:grpSpPr>
          <a:xfrm>
            <a:off x="707263" y="1403497"/>
            <a:ext cx="4042692" cy="2529976"/>
            <a:chOff x="874254" y="2025204"/>
            <a:chExt cx="4042692" cy="25299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2963F6-235C-4979-85F2-5C6E6FAC0DC5}"/>
                </a:ext>
              </a:extLst>
            </p:cNvPr>
            <p:cNvSpPr txBox="1"/>
            <p:nvPr/>
          </p:nvSpPr>
          <p:spPr>
            <a:xfrm>
              <a:off x="874254" y="2025204"/>
              <a:ext cx="404269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1.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-&gt;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목록 사이트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(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개인 앨범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,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영화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,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다이어리 등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)</a:t>
              </a:r>
              <a:endParaRPr lang="ko-KR" altLang="en-US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870AC2-4977-4BDC-951C-9F01BD4519A9}"/>
                </a:ext>
              </a:extLst>
            </p:cNvPr>
            <p:cNvSpPr txBox="1"/>
            <p:nvPr/>
          </p:nvSpPr>
          <p:spPr>
            <a:xfrm>
              <a:off x="874254" y="2523855"/>
              <a:ext cx="4042692" cy="20313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arenR"/>
              </a:pP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노마드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코더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–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영화 사이트 만들기 강의</a:t>
              </a:r>
              <a:endParaRPr lang="en-US" altLang="ko-KR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     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혹은 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멋사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- apple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사이트 코딩</a:t>
              </a:r>
              <a:endParaRPr lang="en-US" altLang="ko-KR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  <a:p>
              <a:endParaRPr lang="en-US" altLang="ko-KR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b-1)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제주코딩베이스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과제 중 영화 사이트 만들었던 것 바탕으로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구현</a:t>
              </a:r>
              <a:endParaRPr lang="en-US" altLang="ko-KR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b-2)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혹은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3d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슬라이드 형식으로 넘어가는 목록 사이트 구현</a:t>
              </a:r>
            </a:p>
          </p:txBody>
        </p:sp>
      </p:grpSp>
      <p:pic>
        <p:nvPicPr>
          <p:cNvPr id="7" name="그림 6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0EEFBB5A-2CE6-426C-9FDC-20F6639D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0" y="4438224"/>
            <a:ext cx="3375953" cy="1668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2D862-EF44-40E4-B96B-D46C8D0880F5}"/>
              </a:ext>
            </a:extLst>
          </p:cNvPr>
          <p:cNvSpPr txBox="1"/>
          <p:nvPr/>
        </p:nvSpPr>
        <p:spPr>
          <a:xfrm>
            <a:off x="1040632" y="6183182"/>
            <a:ext cx="3375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https://youtu.be/j1-Ak3WWV_g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7F0AA2-8053-4927-B200-709951ED7CB9}"/>
              </a:ext>
            </a:extLst>
          </p:cNvPr>
          <p:cNvGrpSpPr/>
          <p:nvPr/>
        </p:nvGrpSpPr>
        <p:grpSpPr>
          <a:xfrm>
            <a:off x="5397842" y="1424038"/>
            <a:ext cx="4042693" cy="2243290"/>
            <a:chOff x="874254" y="4649214"/>
            <a:chExt cx="4042692" cy="20049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926536-2B63-439C-9AF9-48636AB54FD0}"/>
                </a:ext>
              </a:extLst>
            </p:cNvPr>
            <p:cNvSpPr txBox="1"/>
            <p:nvPr/>
          </p:nvSpPr>
          <p:spPr>
            <a:xfrm>
              <a:off x="874254" y="4649214"/>
              <a:ext cx="404269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2.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-&gt;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네이티브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( </a:t>
              </a:r>
              <a:r>
                <a:rPr lang="en-US" altLang="ko-KR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todo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list + 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날씨 </a:t>
              </a:r>
              <a:r>
                <a:rPr lang="en-US" altLang="ko-KR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api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)</a:t>
              </a:r>
              <a:endParaRPr lang="ko-KR" altLang="en-US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45DC75-C1C3-4974-90F9-09C619B62B5A}"/>
                </a:ext>
              </a:extLst>
            </p:cNvPr>
            <p:cNvSpPr txBox="1"/>
            <p:nvPr/>
          </p:nvSpPr>
          <p:spPr>
            <a:xfrm>
              <a:off x="874254" y="5155226"/>
              <a:ext cx="404269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a)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노마드코더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–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영화 사이트 만들기 강의</a:t>
              </a:r>
              <a:endParaRPr lang="en-US" altLang="ko-KR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  <a:p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b)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노마드코더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–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리액트네이티브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투두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리스트 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AE90D-0059-45BB-8E0A-B9CAC28697EB}"/>
                </a:ext>
              </a:extLst>
            </p:cNvPr>
            <p:cNvSpPr txBox="1"/>
            <p:nvPr/>
          </p:nvSpPr>
          <p:spPr>
            <a:xfrm>
              <a:off x="874254" y="6007845"/>
              <a:ext cx="4042692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리액트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네이티브는 </a:t>
              </a:r>
              <a:r>
                <a:rPr lang="en-US" altLang="ko-KR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js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로 모바일 앱을 컨트롤하는 것에 더 초점을 둔 </a:t>
              </a:r>
              <a:r>
                <a:rPr lang="ko-KR" altLang="en-US" dirty="0" err="1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언어인듯</a:t>
              </a:r>
              <a:r>
                <a:rPr lang="ko-KR" altLang="en-US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 합니다</a:t>
              </a:r>
              <a:r>
                <a:rPr lang="en-US" altLang="ko-KR" dirty="0">
                  <a:latin typeface="상주다정다감체" panose="020B0600000101010101" pitchFamily="50" charset="-127"/>
                  <a:ea typeface="상주다정다감체" panose="020B0600000101010101" pitchFamily="50" charset="-127"/>
                </a:rPr>
                <a:t>! </a:t>
              </a:r>
              <a:endParaRPr lang="ko-KR" altLang="en-US" dirty="0">
                <a:latin typeface="상주다정다감체" panose="020B0600000101010101" pitchFamily="50" charset="-127"/>
                <a:ea typeface="상주다정다감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5278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274</TotalTime>
  <Words>146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상주곶감체</vt:lpstr>
      <vt:lpstr>상주다정다감체</vt:lpstr>
      <vt:lpstr>Calibri</vt:lpstr>
      <vt:lpstr>Calibri Light</vt:lpstr>
      <vt:lpstr>Wingdings 2</vt:lpstr>
      <vt:lpstr>HDOfficeLightV0</vt:lpstr>
      <vt:lpstr>이력서 포트폴리오 아이디어</vt:lpstr>
      <vt:lpstr>1. pizza</vt:lpstr>
      <vt:lpstr>1. game</vt:lpstr>
      <vt:lpstr>3. 호텔</vt:lpstr>
      <vt:lpstr>3. 캐릭터</vt:lpstr>
      <vt:lpstr>리액트 초보 뿌시기!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이력서 포트폴리오 아이디어</dc:title>
  <dc:creator>안예은</dc:creator>
  <cp:lastModifiedBy>안예은</cp:lastModifiedBy>
  <cp:revision>8</cp:revision>
  <dcterms:created xsi:type="dcterms:W3CDTF">2021-12-28T02:21:31Z</dcterms:created>
  <dcterms:modified xsi:type="dcterms:W3CDTF">2022-01-03T02:09:05Z</dcterms:modified>
</cp:coreProperties>
</file>