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AFEC0-FA1E-4F85-BBF3-B0F88F8E7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A481F-EEFA-4554-9734-9885DF8B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3CF1F-D29C-4568-AB82-CA2511C4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27D60-9E0A-405F-9C7C-1A0FD24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F645D-C337-4DD3-AE7D-0C05CA94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69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C8B1-64D4-4E4A-A2BA-F749C45B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4AB03-5169-43EE-9AB9-9FF608FE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85B5D-F6E3-4B2A-AAAE-76B07445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3D92F-EBFF-4BE9-ACBE-9A5896A8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3CBEC-2018-4791-A4E6-1407EB59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66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66508-002F-4747-9960-97A750124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E44D3-9C14-4A5B-A2E2-C864A694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C7DC2-60E8-473D-9112-8A0E63C5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D8164-7FFB-40A6-BE39-C282E48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FDB9F-8E5C-4FDB-8330-07FA26ED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89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CE073-34EA-4A46-95F3-A4CF097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24648-B774-45E5-81E6-53AF4EC9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CD0A5-0F9E-4058-A891-9DCE0BD7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17D3-39B4-4F39-B90D-2A279C48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FE2C-D201-49C6-92C9-F222A62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994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950FC-09C6-4516-BA37-93A77BC0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7992D-52DE-4089-A245-13852616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71BD9-F7E3-4A29-BA27-92076DD2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79CB8-E794-4E92-BEB8-36EE12DA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CFF04-F926-4E66-A0A6-5591C9A7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28049-FD05-4C0D-B9D9-46D229FF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0A61C-BBDB-41AA-BC4A-1344778B5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DD1F-580F-40D6-A642-28EA26F9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17448-A445-42E9-94BD-9D050D62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2BAEC-884F-4AF1-B42E-E575919C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100DD-DC27-4A80-8BAC-B057FB3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0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9DEC2-AB15-4C06-87C5-BC156019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DFBCE-172B-4C59-92F5-15887D4C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B0857-85E0-4769-8370-534B2DED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AA92C-6810-4713-90E2-828F29B8F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E2B69C-6CA9-49ED-A82B-84D86B81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04E1F-9A6D-49A8-9092-5C990954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FD04AF-DE63-4F7C-B09B-9A4EB8F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6375C9-1CD4-4336-9CCF-E96B3F81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928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1121-7C83-46D6-9C6F-815EE7C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F9AB2-7B59-4B7E-BEF3-C0E7F1EE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3A2A-047A-44CA-850E-50555C20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F57BDD-B808-4005-9138-235616C7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57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972B5-7E0B-4543-AAD5-3E7A8256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04950B-D129-477E-9E97-CDFFE790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B3273-23CB-4375-A727-A6268B0B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14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776D-79E5-4CD4-A531-E7C0C548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49344-F81B-40A6-B5D2-B8C40B04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646BE-05E6-4B07-B30A-FFA4DDBDC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DF2E2-48A3-4291-A85C-8F23A4FC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EA2A-1BC6-4475-BA5B-14AE7F0F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6F115-33D7-45BA-9B88-406DC51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45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64D4-D476-4653-AD0A-34CA7D49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124AB-3CE6-42E7-80F4-9115727EC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10B05-BF63-48C0-9C78-7C46CABE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46056-714F-4B52-98A4-E0EC32A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E5778-45FB-404D-8B5F-008D310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CC69-85A9-4C11-9B75-DD321732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323D27-D582-4339-AE2C-06BA2CEE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9EB06-73E8-4ABA-8A94-3481B97D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B27B6-6F21-457F-9F15-C2BA5726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A672C-E5EE-4ACA-A3C6-20DA37CEE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530EF-6CD9-4D08-9BC2-015C1A923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클립아트이(가) 표시된 사진&#10;&#10;자동 생성된 설명">
            <a:extLst>
              <a:ext uri="{FF2B5EF4-FFF2-40B4-BE49-F238E27FC236}">
                <a16:creationId xmlns:a16="http://schemas.microsoft.com/office/drawing/2014/main" id="{EEC684A8-8F3D-46FB-BE4C-430F3EF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90575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6980C-4BE1-4B0B-8EC8-D3AC6C4DCC32}"/>
              </a:ext>
            </a:extLst>
          </p:cNvPr>
          <p:cNvSpPr txBox="1"/>
          <p:nvPr/>
        </p:nvSpPr>
        <p:spPr>
          <a:xfrm>
            <a:off x="7116416" y="1729805"/>
            <a:ext cx="31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보리님이</a:t>
            </a:r>
            <a:r>
              <a:rPr lang="ko-KR" altLang="en-US" dirty="0"/>
              <a:t> 그린 초상화가 있나요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55021-40AA-4EEB-A8FA-360F812DE5D0}"/>
              </a:ext>
            </a:extLst>
          </p:cNvPr>
          <p:cNvSpPr txBox="1"/>
          <p:nvPr/>
        </p:nvSpPr>
        <p:spPr>
          <a:xfrm>
            <a:off x="7116416" y="753790"/>
            <a:ext cx="317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필수 가입조건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*</a:t>
            </a:r>
            <a:r>
              <a:rPr lang="ko-KR" altLang="en-US" dirty="0"/>
              <a:t>필독</a:t>
            </a:r>
          </a:p>
        </p:txBody>
      </p:sp>
    </p:spTree>
    <p:extLst>
      <p:ext uri="{BB962C8B-B14F-4D97-AF65-F5344CB8AC3E}">
        <p14:creationId xmlns:p14="http://schemas.microsoft.com/office/powerpoint/2010/main" val="14153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BB7C-A983-4B18-8A95-4CD42098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7" y="575396"/>
            <a:ext cx="9665734" cy="6068868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9CE43BDD-B833-4894-9899-C2F9D7E4C563}"/>
              </a:ext>
            </a:extLst>
          </p:cNvPr>
          <p:cNvSpPr/>
          <p:nvPr/>
        </p:nvSpPr>
        <p:spPr>
          <a:xfrm>
            <a:off x="158469" y="498764"/>
            <a:ext cx="9665734" cy="6347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46B77-B3FD-427F-9FA6-A845786B0859}"/>
              </a:ext>
            </a:extLst>
          </p:cNvPr>
          <p:cNvSpPr txBox="1"/>
          <p:nvPr/>
        </p:nvSpPr>
        <p:spPr>
          <a:xfrm>
            <a:off x="9918402" y="307399"/>
            <a:ext cx="2115129" cy="18697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/>
                </a:solidFill>
              </a:rPr>
              <a:t>Nav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>
                <a:solidFill>
                  <a:schemeClr val="bg2"/>
                </a:solidFill>
              </a:rPr>
              <a:t>&gt; 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Span&gt; (li&gt;a)*8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Flex</a:t>
            </a:r>
          </a:p>
          <a:p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ko-KR" altLang="en-US" sz="1050" dirty="0">
                <a:solidFill>
                  <a:schemeClr val="bg2"/>
                </a:solidFill>
              </a:rPr>
              <a:t>혹은 </a:t>
            </a:r>
            <a:endParaRPr lang="en-US" altLang="ko-KR" sz="1050" dirty="0">
              <a:solidFill>
                <a:schemeClr val="bg2"/>
              </a:solidFill>
            </a:endParaRPr>
          </a:p>
          <a:p>
            <a:r>
              <a:rPr lang="en-US" altLang="ko-KR" sz="1050" dirty="0">
                <a:solidFill>
                  <a:schemeClr val="bg2"/>
                </a:solidFill>
              </a:rPr>
              <a:t>Nav&gt;span*2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Span1-logo</a:t>
            </a:r>
          </a:p>
          <a:p>
            <a:r>
              <a:rPr lang="en-US" altLang="ko-KR" sz="1050" dirty="0">
                <a:solidFill>
                  <a:schemeClr val="bg2"/>
                </a:solidFill>
              </a:rPr>
              <a:t>Span2 &gt;ul&gt;li *8</a:t>
            </a:r>
          </a:p>
          <a:p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9B79-A44E-43BC-9CB7-1C4FBFD59592}"/>
              </a:ext>
            </a:extLst>
          </p:cNvPr>
          <p:cNvSpPr txBox="1"/>
          <p:nvPr/>
        </p:nvSpPr>
        <p:spPr>
          <a:xfrm>
            <a:off x="7709072" y="-378754"/>
            <a:ext cx="2115129" cy="1061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버튼</a:t>
            </a:r>
            <a:endParaRPr lang="en-US" altLang="ko-KR" sz="105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Span&gt;span</a:t>
            </a:r>
          </a:p>
          <a:p>
            <a:r>
              <a:rPr lang="ko-KR" altLang="en-US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혹은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chemeClr val="bg2"/>
                </a:solidFill>
                <a:latin typeface="Consolas" panose="020B0609020204030204" pitchFamily="49" charset="0"/>
              </a:rPr>
              <a:t>뒷배경을 가상요소로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..?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</a:t>
            </a:r>
          </a:p>
          <a:p>
            <a:r>
              <a:rPr lang="ko-KR" alt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토글형식으로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D4D4D4"/>
                </a:solidFill>
                <a:latin typeface="Consolas" panose="020B0609020204030204" pitchFamily="49" charset="0"/>
              </a:rPr>
              <a:t>left=0 -&gt; left = 5px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이런식으로</a:t>
            </a:r>
            <a:r>
              <a:rPr lang="ko-KR" alt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5C82749-13BA-4104-84EF-5B1D0A87B84F}"/>
              </a:ext>
            </a:extLst>
          </p:cNvPr>
          <p:cNvSpPr/>
          <p:nvPr/>
        </p:nvSpPr>
        <p:spPr>
          <a:xfrm>
            <a:off x="158467" y="1151370"/>
            <a:ext cx="9665734" cy="4916921"/>
          </a:xfrm>
          <a:prstGeom prst="frame">
            <a:avLst>
              <a:gd name="adj1" fmla="val 1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EF28035-77DB-4FFA-A714-71C35A4ED0AE}"/>
              </a:ext>
            </a:extLst>
          </p:cNvPr>
          <p:cNvSpPr/>
          <p:nvPr/>
        </p:nvSpPr>
        <p:spPr>
          <a:xfrm>
            <a:off x="689558" y="2023197"/>
            <a:ext cx="3753133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D0D77-C893-40BB-9BA1-91438320CB04}"/>
              </a:ext>
            </a:extLst>
          </p:cNvPr>
          <p:cNvSpPr txBox="1"/>
          <p:nvPr/>
        </p:nvSpPr>
        <p:spPr>
          <a:xfrm>
            <a:off x="4973782" y="1658864"/>
            <a:ext cx="202871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</a:t>
            </a:r>
          </a:p>
          <a:p>
            <a:r>
              <a:rPr lang="en-US" altLang="ko-KR" dirty="0"/>
              <a:t>sub-introduce</a:t>
            </a:r>
            <a:endParaRPr lang="ko-KR" altLang="en-US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71DFE0A0-C9E2-4ABE-B3C6-CEACF24C01A1}"/>
              </a:ext>
            </a:extLst>
          </p:cNvPr>
          <p:cNvSpPr/>
          <p:nvPr/>
        </p:nvSpPr>
        <p:spPr>
          <a:xfrm>
            <a:off x="816557" y="2314143"/>
            <a:ext cx="3499133" cy="1380403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A4363D1-5EAD-4D9B-BD07-56F31519828B}"/>
              </a:ext>
            </a:extLst>
          </p:cNvPr>
          <p:cNvSpPr/>
          <p:nvPr/>
        </p:nvSpPr>
        <p:spPr>
          <a:xfrm>
            <a:off x="816557" y="3728533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2DF0E22-BC40-41B4-BE2C-4CA5F17652E3}"/>
              </a:ext>
            </a:extLst>
          </p:cNvPr>
          <p:cNvSpPr/>
          <p:nvPr/>
        </p:nvSpPr>
        <p:spPr>
          <a:xfrm>
            <a:off x="816557" y="4252424"/>
            <a:ext cx="1474061" cy="434108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CB9C3BA5-E3F9-4E01-8C8C-929FB49211A5}"/>
              </a:ext>
            </a:extLst>
          </p:cNvPr>
          <p:cNvSpPr/>
          <p:nvPr/>
        </p:nvSpPr>
        <p:spPr>
          <a:xfrm>
            <a:off x="4738255" y="2314143"/>
            <a:ext cx="4364181" cy="3010622"/>
          </a:xfrm>
          <a:prstGeom prst="frame">
            <a:avLst>
              <a:gd name="adj1" fmla="val 456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42DA1-65C9-4113-9EB9-F65BBB0956B4}"/>
              </a:ext>
            </a:extLst>
          </p:cNvPr>
          <p:cNvSpPr txBox="1"/>
          <p:nvPr/>
        </p:nvSpPr>
        <p:spPr>
          <a:xfrm>
            <a:off x="1353443" y="1693564"/>
            <a:ext cx="202871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Article-introduce</a:t>
            </a:r>
            <a:endParaRPr lang="ko-KR" altLang="en-US" dirty="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87AB47C3-5B73-47D5-A60A-AAE26E7A3B47}"/>
              </a:ext>
            </a:extLst>
          </p:cNvPr>
          <p:cNvSpPr/>
          <p:nvPr/>
        </p:nvSpPr>
        <p:spPr>
          <a:xfrm>
            <a:off x="5523346" y="2439051"/>
            <a:ext cx="3499133" cy="2520876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8E346211-DDA4-41CA-B2ED-0F2C4E6CE34A}"/>
              </a:ext>
            </a:extLst>
          </p:cNvPr>
          <p:cNvSpPr/>
          <p:nvPr/>
        </p:nvSpPr>
        <p:spPr>
          <a:xfrm>
            <a:off x="4934859" y="4506841"/>
            <a:ext cx="2106555" cy="635505"/>
          </a:xfrm>
          <a:prstGeom prst="frame">
            <a:avLst>
              <a:gd name="adj1" fmla="val 30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558F7E-44EC-4BC0-A18B-C82B85B4D83C}"/>
              </a:ext>
            </a:extLst>
          </p:cNvPr>
          <p:cNvSpPr txBox="1"/>
          <p:nvPr/>
        </p:nvSpPr>
        <p:spPr>
          <a:xfrm>
            <a:off x="7560627" y="2660723"/>
            <a:ext cx="511956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D1004B-20A7-432C-A905-96C2E83E0964}"/>
              </a:ext>
            </a:extLst>
          </p:cNvPr>
          <p:cNvSpPr txBox="1"/>
          <p:nvPr/>
        </p:nvSpPr>
        <p:spPr>
          <a:xfrm>
            <a:off x="6964557" y="4867039"/>
            <a:ext cx="1330687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Ul &gt; li*5 (flex</a:t>
            </a:r>
            <a:r>
              <a:rPr lang="en-US" altLang="ko-KR" sz="1050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359E7-C477-46CA-AF89-1C9AD756536E}"/>
              </a:ext>
            </a:extLst>
          </p:cNvPr>
          <p:cNvSpPr txBox="1"/>
          <p:nvPr/>
        </p:nvSpPr>
        <p:spPr>
          <a:xfrm>
            <a:off x="9887527" y="4162641"/>
            <a:ext cx="2115129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Header &gt; nav</a:t>
            </a:r>
          </a:p>
          <a:p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Main &gt; </a:t>
            </a:r>
          </a:p>
          <a:p>
            <a:pPr marL="228600" indent="-228600"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배경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옆으로 회전된 사각형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스크롤을 하면 사각형이 이동하는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반응</a:t>
            </a:r>
            <a:endParaRPr lang="en-US" altLang="ko-KR" sz="1050" dirty="0">
              <a:solidFill>
                <a:schemeClr val="bg1">
                  <a:lumMod val="9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Section1 &gt; article *2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027705-30DF-4ADD-9AAC-7AF59B0E815D}"/>
              </a:ext>
            </a:extLst>
          </p:cNvPr>
          <p:cNvSpPr txBox="1"/>
          <p:nvPr/>
        </p:nvSpPr>
        <p:spPr>
          <a:xfrm>
            <a:off x="3816752" y="2175975"/>
            <a:ext cx="743703" cy="7386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</a:t>
            </a:r>
          </a:p>
          <a:p>
            <a:r>
              <a:rPr lang="en-US" altLang="ko-KR" sz="1400" dirty="0"/>
              <a:t>Strong</a:t>
            </a:r>
          </a:p>
          <a:p>
            <a:r>
              <a:rPr lang="en-US" altLang="ko-KR" sz="1400" dirty="0"/>
              <a:t>p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08779-0051-4F09-AE2E-1AE4B3A5459E}"/>
              </a:ext>
            </a:extLst>
          </p:cNvPr>
          <p:cNvSpPr txBox="1"/>
          <p:nvPr/>
        </p:nvSpPr>
        <p:spPr>
          <a:xfrm>
            <a:off x="2353944" y="3740935"/>
            <a:ext cx="2152073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Pdf </a:t>
            </a:r>
            <a:r>
              <a:rPr lang="ko-KR" altLang="en-US" sz="1050" dirty="0"/>
              <a:t>파일도 </a:t>
            </a:r>
            <a:r>
              <a:rPr lang="ko-KR" altLang="en-US" sz="1050" dirty="0" err="1"/>
              <a:t>받아가세욤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7FCDD7-3B7B-48A6-AADE-8FFC13B3F4E9}"/>
              </a:ext>
            </a:extLst>
          </p:cNvPr>
          <p:cNvSpPr txBox="1"/>
          <p:nvPr/>
        </p:nvSpPr>
        <p:spPr>
          <a:xfrm>
            <a:off x="2407139" y="4313050"/>
            <a:ext cx="743703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Sprite or </a:t>
            </a:r>
            <a:r>
              <a:rPr lang="en-US" altLang="ko-KR" sz="1400" dirty="0" err="1"/>
              <a:t>svg</a:t>
            </a:r>
            <a:endParaRPr lang="ko-KR" altLang="en-US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C87AD8-2D0B-4CC0-8C39-767A512DAB53}"/>
              </a:ext>
            </a:extLst>
          </p:cNvPr>
          <p:cNvSpPr/>
          <p:nvPr/>
        </p:nvSpPr>
        <p:spPr>
          <a:xfrm>
            <a:off x="689558" y="435796"/>
            <a:ext cx="902498" cy="8325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1755B-7774-4F37-B51E-DFD6192E22F1}"/>
              </a:ext>
            </a:extLst>
          </p:cNvPr>
          <p:cNvSpPr txBox="1"/>
          <p:nvPr/>
        </p:nvSpPr>
        <p:spPr>
          <a:xfrm>
            <a:off x="3289614" y="1862543"/>
            <a:ext cx="531091" cy="25391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flex</a:t>
            </a:r>
            <a:endParaRPr lang="en-US" altLang="ko-KR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B5BEE3-9D44-4B2C-A2A7-90DB2BD18B44}"/>
              </a:ext>
            </a:extLst>
          </p:cNvPr>
          <p:cNvSpPr/>
          <p:nvPr/>
        </p:nvSpPr>
        <p:spPr>
          <a:xfrm>
            <a:off x="-584926" y="537079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D0C1E0-B381-4BBD-B56B-03663609F6B3}"/>
              </a:ext>
            </a:extLst>
          </p:cNvPr>
          <p:cNvSpPr/>
          <p:nvPr/>
        </p:nvSpPr>
        <p:spPr>
          <a:xfrm>
            <a:off x="-591385" y="1242270"/>
            <a:ext cx="731123" cy="558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main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729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110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안예은</dc:creator>
  <cp:lastModifiedBy>안예은</cp:lastModifiedBy>
  <cp:revision>10</cp:revision>
  <dcterms:created xsi:type="dcterms:W3CDTF">2021-12-21T15:43:25Z</dcterms:created>
  <dcterms:modified xsi:type="dcterms:W3CDTF">2021-12-22T13:52:38Z</dcterms:modified>
</cp:coreProperties>
</file>