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F8B17-16F7-4AA7-9577-3BCD868EBB46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083-7720-4CE7-8DB4-C933AAC7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3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A2083-7720-4CE7-8DB4-C933AAC718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1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6C043-9DA2-4DC4-92F9-45A96CE0F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59498A-89DA-4622-812D-B62954B5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6E8D9-B22E-443C-8D7C-3E3B1972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3ADD7-E398-40AB-81E3-9D4DDCF4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758AD-0158-4B4A-9E51-521E259E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FBA7-8184-4F0B-AC9C-6BFF055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61E167-A817-418E-ADB9-E9570E1F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02848-628D-4C1F-A17C-558B4F1B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F5195-0688-4B35-9FF8-468E7FD7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09187-2FAB-4386-A121-A62B491B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0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3F4FC-365C-4E20-AA03-D444D4792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70696A-22D8-496B-8ACC-569DCFF73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9BA05-00F3-4D78-8185-EF93BA92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CF5F3-ED2C-4D0A-B330-4E498C6C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EC30A-1D6D-4C31-95BA-E71A505A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7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6BC0B-4BEB-41B9-AED5-F995AE5D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E3FDC-B8B5-4E54-81E0-AD080EA1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71A32-7329-41E3-958D-BB26EA5C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A8180-38F4-48B0-8F2D-3F01BD1F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BE25D-8DE1-41A4-9C15-3FE59B5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6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04428-F4E1-4AB6-AD97-A1C13AF7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038FF-7691-4B9C-9F8B-422513DA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42407-465C-44ED-893D-0D8CCC4A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365BF-E3E3-418D-9074-69D477B4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E9FC7-F4DC-48CF-B07F-EF6C286D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8497-3F29-4651-ADD3-D54E6E85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90DED-AA36-4B03-816E-85B5AA80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49DF4-79F8-43CB-A8CE-E5CBEF830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659EC-B69E-4C41-AF38-8E6D3A3D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3AB58-A258-44E4-B4B3-46BC1311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99C70-39F3-4BD8-BD2C-B9972BEE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062AA-10F0-42F4-8722-6190F4F2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D50DA-D5E5-46C7-ACCB-555192965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56BC-8A0E-4852-9E56-89D2E2FC8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6C3BA1-B981-4579-A991-8B887AEC7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8DD61B-B0B6-4444-9780-3DCD54F49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528D3C-A5E5-4839-A1A2-7A9D1EA6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07A146-E010-4686-9C29-0BF69D88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9A451B-25AB-4246-957C-1F770D8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3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98FE7-DBF7-49CB-9B3B-009C3AB6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56168F-5DCE-420D-8114-A892DA00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E33574-1FD1-48F8-9D8F-CDB11E48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7B845-3736-4BB1-81CE-C0EAA3D6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1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068175-85E9-4E57-9EBB-4EC59145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CB095-16A0-4913-BB7E-54E18776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957D81-7713-4C16-BE21-1689F50B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6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759B-3D7F-4A0E-B0EB-F8C4D222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0DF76-787C-426D-A841-AC521D4A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4F856-0837-4DF5-A7B5-DD731912F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8721A-4FD6-4CA5-9236-69632D9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7ADAA-1A96-4E66-8C7E-E323D2D9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8C070-8345-4DB7-A978-172ACC23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B497-413C-450B-B4F1-2E567731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891ED8-F0EB-485A-AF94-FD3ECDF58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B0FD2-B341-44B0-9259-72113CC9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CD950-910E-412A-AAA6-6CDF8E0B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29840-F47C-4C76-9F9E-29B03569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650F5-FB15-4F75-8946-E7AFCC73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3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214AFE-2E3A-43B3-98DB-91F28225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18CCB-4EB3-42B6-BFCE-DF9F4CB6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AE2E-22B1-40F7-A7E1-C4D68F32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26FC-6306-4AAB-B239-0138570A854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4A470-3FD4-44AD-9DBE-1EC7E984E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87D2B-000B-4FFE-BB36-123E37B75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3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4714-406F-4A24-AC53-3237E02A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912263" cy="2387600"/>
          </a:xfrm>
        </p:spPr>
        <p:txBody>
          <a:bodyPr/>
          <a:lstStyle/>
          <a:p>
            <a:r>
              <a:rPr lang="ko-KR" altLang="en-US" dirty="0"/>
              <a:t>이력서 포트폴리오 아이디어</a:t>
            </a:r>
          </a:p>
        </p:txBody>
      </p:sp>
    </p:spTree>
    <p:extLst>
      <p:ext uri="{BB962C8B-B14F-4D97-AF65-F5344CB8AC3E}">
        <p14:creationId xmlns:p14="http://schemas.microsoft.com/office/powerpoint/2010/main" val="44237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4714-406F-4A24-AC53-3237E02A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62401" cy="975290"/>
          </a:xfrm>
        </p:spPr>
        <p:txBody>
          <a:bodyPr/>
          <a:lstStyle/>
          <a:p>
            <a:r>
              <a:rPr lang="en-US" altLang="ko-KR" dirty="0"/>
              <a:t>1. pizza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25FFC-66CA-4C8D-AA38-D999FDB19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65" y="1643335"/>
            <a:ext cx="6348010" cy="3261643"/>
          </a:xfrm>
          <a:prstGeom prst="rect">
            <a:avLst/>
          </a:prstGeom>
        </p:spPr>
      </p:pic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CBF7DED-457E-4D48-8AE3-4EFA92024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2" y="1389075"/>
            <a:ext cx="3409024" cy="4116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EF95E-EE2F-49C3-ABD7-FF715527E2BE}"/>
              </a:ext>
            </a:extLst>
          </p:cNvPr>
          <p:cNvSpPr txBox="1"/>
          <p:nvPr/>
        </p:nvSpPr>
        <p:spPr>
          <a:xfrm>
            <a:off x="963039" y="1427986"/>
            <a:ext cx="23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4001-A3A4-4AC7-B83D-73B0722B6A3C}"/>
              </a:ext>
            </a:extLst>
          </p:cNvPr>
          <p:cNvSpPr txBox="1"/>
          <p:nvPr/>
        </p:nvSpPr>
        <p:spPr>
          <a:xfrm>
            <a:off x="8994843" y="1834089"/>
            <a:ext cx="232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영수증 이나 쿠폰에</a:t>
            </a:r>
            <a:endParaRPr lang="en-US" altLang="ko-KR" dirty="0"/>
          </a:p>
          <a:p>
            <a:r>
              <a:rPr lang="en-US" altLang="ko-KR" dirty="0"/>
              <a:t>Contact </a:t>
            </a:r>
            <a:r>
              <a:rPr lang="ko-KR" altLang="en-US" dirty="0"/>
              <a:t>넣기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044F3-793A-45DF-BE92-CAD98FC10C95}"/>
              </a:ext>
            </a:extLst>
          </p:cNvPr>
          <p:cNvSpPr txBox="1"/>
          <p:nvPr/>
        </p:nvSpPr>
        <p:spPr>
          <a:xfrm>
            <a:off x="8145294" y="5381442"/>
            <a:ext cx="23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별점</a:t>
            </a:r>
            <a:r>
              <a:rPr lang="ko-KR" altLang="en-US" dirty="0"/>
              <a:t> 점수 넣는 것도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EF9F5A-F346-4062-AC58-8F67B2C32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69" y="3447464"/>
            <a:ext cx="2767655" cy="3382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D6313-BEFF-451E-BF85-2F73EA3C5F5A}"/>
              </a:ext>
            </a:extLst>
          </p:cNvPr>
          <p:cNvSpPr txBox="1"/>
          <p:nvPr/>
        </p:nvSpPr>
        <p:spPr>
          <a:xfrm>
            <a:off x="3707229" y="3244334"/>
            <a:ext cx="23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박스</a:t>
            </a:r>
          </a:p>
        </p:txBody>
      </p:sp>
    </p:spTree>
    <p:extLst>
      <p:ext uri="{BB962C8B-B14F-4D97-AF65-F5344CB8AC3E}">
        <p14:creationId xmlns:p14="http://schemas.microsoft.com/office/powerpoint/2010/main" val="255195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4714-406F-4A24-AC53-3237E02A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62401" cy="975290"/>
          </a:xfrm>
        </p:spPr>
        <p:txBody>
          <a:bodyPr/>
          <a:lstStyle/>
          <a:p>
            <a:r>
              <a:rPr lang="en-US" altLang="ko-KR" dirty="0"/>
              <a:t>1. game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6D845-3706-48E5-95BA-BA10108C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07" y="1370571"/>
            <a:ext cx="5358794" cy="34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4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B5A43D-B98D-4EA2-B8B3-15282C7F2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6" y="182910"/>
            <a:ext cx="2421699" cy="11072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호텔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88961-E11C-4132-A4AC-C6A38ED4F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26</Words>
  <Application>Microsoft Office PowerPoint</Application>
  <PresentationFormat>와이드스크린</PresentationFormat>
  <Paragraphs>10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이력서 포트폴리오 아이디어</vt:lpstr>
      <vt:lpstr>1. pizza</vt:lpstr>
      <vt:lpstr>1. game</vt:lpstr>
      <vt:lpstr>3. 호텔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이력서 포트폴리오 아이디어</dc:title>
  <dc:creator>안예은</dc:creator>
  <cp:lastModifiedBy>안예은</cp:lastModifiedBy>
  <cp:revision>1</cp:revision>
  <dcterms:created xsi:type="dcterms:W3CDTF">2021-12-28T02:21:31Z</dcterms:created>
  <dcterms:modified xsi:type="dcterms:W3CDTF">2021-12-28T06:06:53Z</dcterms:modified>
</cp:coreProperties>
</file>