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F93C-B9C0-4F8A-A328-F88884965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976C21-B3F8-4850-BF70-26228F129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1D7828-AF83-404D-9742-DF860307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62744B-5586-479E-9A64-03FB63F3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89E6B-7128-46BC-B0DE-A03AE92D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58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AF272-5114-4065-83D1-1D6FCCAE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CB8FDE-8243-46A1-BCB8-C80F5C1FE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69021-79DC-4DD7-9E7B-72A2FFA7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011E2-AF56-40BF-9996-4C33E3CB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27B37-1BE6-49D8-9029-536392AD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75DA93-56F7-4BF5-84F7-611EDDA7D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D6A554-EC18-4E46-B3EF-E279239F4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4B9E41-8751-4CE7-A939-9F015B47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908D0-BDC8-4A40-9FC6-6F1582B7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813A38-4F2F-4680-BF00-7A834DF5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4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97877-0643-47CD-B62E-2BABBEA6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883E9-9D54-41EE-9083-E971EE58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69190-1338-4F49-B281-93105209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852A4-67A0-4617-95B4-2346E759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B610F-A4F4-4614-A07D-A6EBEDA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2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7C8FC-E793-42C8-AF98-635A8D42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494808-78E3-48D3-ABA0-39D8E777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00EA3-B057-43BA-9C85-BA5F53A1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98F4A-4491-4054-9D0C-89F82DDE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2DEA2-BC7B-4679-9B58-E080EBA3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2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4B83-66E3-4099-8AF6-50DDAF2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A66D3-BABA-438C-B605-2910B254B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71E8FA-295E-4163-82C4-5AB2BEDB8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3D9B98-8457-4774-8816-685475CE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B8162-1CA2-4305-9134-A9537874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4550B-98F3-4B1C-8A05-072F646F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4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71B3B-20A5-4CD1-8656-CC3384BC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949A08-DE87-4487-AAF3-E69FC8AC9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4FBB3C-A158-481B-BDA4-D61663D3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B359E1-D86D-4967-8604-67ED417BD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EBC2D7-8731-4A76-AFEB-E573ACC03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FEFED9-6B17-4C04-88AE-83B49E62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AEFE4C-8BAC-429B-830B-397A937F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432006-3CB1-49C3-BF4D-8804F920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28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C781-44BB-4EAD-8BA6-736F46CC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634465-525A-4456-B7C1-C2A52EA6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AAAAC7-BEF3-4171-B9ED-D7A1E4FB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906B36-1EF4-486D-A6AC-1D123478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3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D19EA3-4393-408E-A607-F2FB4334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4A4E8-B710-4391-B669-E9CD93D1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186C74-D21B-4C54-A184-45C11725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53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76FA9-3A32-4448-A254-09335EF1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BD111-D80A-429F-A91A-B601ECA33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5A57E-C484-4E4B-8845-2A0257F59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B92939-A2F3-426C-94EB-CB42821E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7FA214-830A-4BA6-862F-82C86671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38E6D7-4921-4D6A-9A36-506D016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85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CF2CD-E9D9-421E-A2D4-C25F2C6F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4ADAED-4635-4F2E-A762-B9AA0765F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FE15DC-70BC-42EC-85D5-A82EFF0A1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05EA6D-9C72-4F26-8296-CC4BE7C5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32601-11B9-4F46-B14A-3794AA16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ADDFC7-42A9-40C1-8413-907A8843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A121-D924-4BA3-B9FD-DE7B8D83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C67FA7-9F4D-4FCF-9B27-D27E8477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0D6E4-E9B6-4688-BCFC-F0A01DD4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C208-35B4-4046-A0CC-9F5ABF4973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4BF94-0AE9-4F84-BF30-C48A35E5F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6E6E3-8A9F-4A92-883F-EEF0CF46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24F4-772E-4502-ABF8-566D48B13E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8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8FE65-5C04-4A75-A587-4F6E94D7D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78EB61-C78F-4439-B90B-B2D47EBFC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A05755-DD0B-4CC1-B7E3-5D9EC3687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68679"/>
            <a:ext cx="9961984" cy="5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2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F2937-AC36-4342-BE26-96E91D80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обака, млекопитающее, дикая собака&#10;&#10;Автоматически созданное описание">
            <a:extLst>
              <a:ext uri="{FF2B5EF4-FFF2-40B4-BE49-F238E27FC236}">
                <a16:creationId xmlns:a16="http://schemas.microsoft.com/office/drawing/2014/main" id="{1E94CA07-4D8B-4B6A-BDFB-4F7DD3CA6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33" y="536527"/>
            <a:ext cx="8145624" cy="5640436"/>
          </a:xfrm>
        </p:spPr>
      </p:pic>
    </p:spTree>
    <p:extLst>
      <p:ext uri="{BB962C8B-B14F-4D97-AF65-F5344CB8AC3E}">
        <p14:creationId xmlns:p14="http://schemas.microsoft.com/office/powerpoint/2010/main" val="17801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48122-D06E-44E5-863A-479BCED7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A4C099-88D4-4897-A43F-3D7A99DCA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50" y="199637"/>
            <a:ext cx="6109899" cy="6178242"/>
          </a:xfrm>
        </p:spPr>
      </p:pic>
    </p:spTree>
    <p:extLst>
      <p:ext uri="{BB962C8B-B14F-4D97-AF65-F5344CB8AC3E}">
        <p14:creationId xmlns:p14="http://schemas.microsoft.com/office/powerpoint/2010/main" val="413909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D3949-1587-4222-B519-C7D337DE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лот-машина&#10;&#10;Автоматически созданное описание">
            <a:extLst>
              <a:ext uri="{FF2B5EF4-FFF2-40B4-BE49-F238E27FC236}">
                <a16:creationId xmlns:a16="http://schemas.microsoft.com/office/drawing/2014/main" id="{2318A701-4D4F-4071-B7B8-A3CA8269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3" y="184018"/>
            <a:ext cx="5578151" cy="6489964"/>
          </a:xfrm>
        </p:spPr>
      </p:pic>
    </p:spTree>
    <p:extLst>
      <p:ext uri="{BB962C8B-B14F-4D97-AF65-F5344CB8AC3E}">
        <p14:creationId xmlns:p14="http://schemas.microsoft.com/office/powerpoint/2010/main" val="16616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7C423-4B7C-435B-8B39-02F0B0E7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металлоизделия, коллекция картинок, петля&#10;&#10;Автоматически созданное описание">
            <a:extLst>
              <a:ext uri="{FF2B5EF4-FFF2-40B4-BE49-F238E27FC236}">
                <a16:creationId xmlns:a16="http://schemas.microsoft.com/office/drawing/2014/main" id="{4AF1F5EE-0101-448F-8E2D-542BEAA3F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13" y="1027906"/>
            <a:ext cx="7186854" cy="4479131"/>
          </a:xfrm>
        </p:spPr>
      </p:pic>
    </p:spTree>
    <p:extLst>
      <p:ext uri="{BB962C8B-B14F-4D97-AF65-F5344CB8AC3E}">
        <p14:creationId xmlns:p14="http://schemas.microsoft.com/office/powerpoint/2010/main" val="39118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CD8FA-7903-4D81-8D5F-7E0A463E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легкая атлетика&#10;&#10;Автоматически созданное описание">
            <a:extLst>
              <a:ext uri="{FF2B5EF4-FFF2-40B4-BE49-F238E27FC236}">
                <a16:creationId xmlns:a16="http://schemas.microsoft.com/office/drawing/2014/main" id="{B0DDC711-6000-42E9-AD54-C28A29C8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03" y="934417"/>
            <a:ext cx="6660794" cy="4989166"/>
          </a:xfrm>
        </p:spPr>
      </p:pic>
    </p:spTree>
    <p:extLst>
      <p:ext uri="{BB962C8B-B14F-4D97-AF65-F5344CB8AC3E}">
        <p14:creationId xmlns:p14="http://schemas.microsoft.com/office/powerpoint/2010/main" val="2113382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Vedernikova</dc:creator>
  <cp:lastModifiedBy>Tatyana Vedernikova</cp:lastModifiedBy>
  <cp:revision>1</cp:revision>
  <dcterms:created xsi:type="dcterms:W3CDTF">2020-11-26T11:04:39Z</dcterms:created>
  <dcterms:modified xsi:type="dcterms:W3CDTF">2020-11-26T11:24:15Z</dcterms:modified>
</cp:coreProperties>
</file>