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2E807BB-37E7-4A55-AC99-A4E92A43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852ED2F-76AA-4C9F-8F30-879F84D4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C6165D-989E-4C8B-B752-A49D50F8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3B377B-24CC-4240-8292-EB89267A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4C1030-CB06-40AA-9F52-D68BCEFC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9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4E8461-F226-4790-A433-5D41B1D0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C5F2304-18CE-4FF9-9014-A4392BEA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031113B-1207-4E1D-A67B-9EAB9B4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DAFACE1-395A-4EC3-B282-DA523B43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ED9C9BB-FF31-4E96-B4D8-D76596BD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68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14B814A-DE4B-4081-BD03-D4275BA5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129D833-BF90-4C83-A386-14CF45A3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E2BD3A9-A5D3-41BA-B62F-9963D95D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58CF568-5EDD-4049-91E5-7BF1B798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6983A8D-4F7D-4F45-9FE7-5C5BB682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105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DF27CB-4766-423B-BE1F-941605E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9EC524C-A766-4B0B-838E-9A15429D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D22508E-C4BB-4670-9BAE-F56E51E2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4E80098-4B9A-4DFD-A9DA-DC8069F9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63B4DD3-5D03-4653-9EAF-5B1AC7C0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80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D3239D-844E-41C7-8A19-56C0DC48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6ACA957-25E3-4957-B62D-10CB8453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5747054-0DB7-47CC-8DEE-96D57796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8CE3520-6D3F-467F-8C95-FD8A4577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EEDD9E-40DD-443E-9D00-C451DC6F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0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4BDDF5-9CEC-475E-9B76-9A157E9E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67CF39-8D21-4A95-AC76-3C70D57A9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55E037-5A6F-43E5-8A5C-5B753ACF8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1413CC9-AA68-4EBD-A0A4-2C37894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9B7CE83-8EC7-4EE8-8F51-5A6581C1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56A38C6-A1CA-4A3C-BF1E-E54987D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6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A797A3-FB07-43DB-A30D-DE1A9390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CA4B23F-ADC9-4874-9F8F-1E8C910F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62B9DD2-D5F7-4E05-9F8E-886705DC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8804E38-04B8-4D02-9E70-EE9A59AAC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890C2E3-CC95-411D-8123-2161283A6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2C4878F-6C6C-41C5-809B-60D37FA6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9B8E472-5CA2-4125-8565-AC019325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8085134-A947-4BB3-B04A-D27DA51D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FF271A-0523-47DD-B090-67501BFC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641DA21-B157-4D7E-8CD3-D7D0621F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387E9AE-0C67-4E90-96DD-AB4EF538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09403D7-197D-4E32-9562-D77A83B7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23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80A8DBF-ABC8-4FAC-9B95-F6022BD8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B4C9319-5A6E-4394-89DC-F4EEDAC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079BD4-31B7-4C4F-A081-6ABEAC2D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22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6A2A34-87EA-4699-9375-F807B432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AEB4EB-A1D8-4B2E-AC8B-1C82748E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B45AE61-EB50-428F-926E-4E0F43425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0C9393C-A029-4D7D-9C4F-E1070F67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4EC1A0E-FE2D-46E8-A146-319BE10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A7BA2CA-A59A-40A9-B7CE-04D48ACE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2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D6AEF5-86B8-4269-B229-80B94C7A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AB4E2C1-1FCC-4449-8FFC-2FD8D410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8AFB53A-4472-496F-A7C1-45F4F771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C030D0-E48F-448C-A29D-E288B66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53B5ECC-0E46-422A-8911-B5B4CE31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56D99EF-5FA2-44CC-816E-E2651D6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808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46894AF-6282-49C8-98A4-AF6ED02F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4C3827-0DD6-4631-B6BE-EA3415A7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023573D-B5CA-41A1-841F-9937EAC92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2026-13F6-4B26-8B02-DBE10A1F2480}" type="datetimeFigureOut">
              <a:rPr lang="th-TH" smtClean="0"/>
              <a:t>08/02/65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B1D9DB-CFB3-4131-ADA6-B8EAB1DDA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5ABE873-FF6F-4122-B114-A693DFC70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C814-3A19-4916-AB9A-ED72DA05655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6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7457B33-39D1-4AFB-AA22-EBF076B94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909637"/>
            <a:ext cx="2544097" cy="25193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585B293-4D22-495F-9FE8-C6E6048B1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871915"/>
            <a:ext cx="2544097" cy="2447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FEAA9366-2FA2-4687-94A2-BC8989BCB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6" y="2576513"/>
            <a:ext cx="2536982" cy="2519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8E26B0A4-24C6-4782-A317-E497ED6DD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0"/>
            <a:ext cx="2057400" cy="2057400"/>
          </a:xfrm>
          <a:prstGeom prst="rect">
            <a:avLst/>
          </a:prstGeom>
        </p:spPr>
      </p:pic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D2810C24-4830-43A4-892C-5E7F3F1018D7}"/>
              </a:ext>
            </a:extLst>
          </p:cNvPr>
          <p:cNvSpPr/>
          <p:nvPr/>
        </p:nvSpPr>
        <p:spPr>
          <a:xfrm>
            <a:off x="6766592" y="224762"/>
            <a:ext cx="4657725" cy="7294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โปรโมชั่น</a:t>
            </a:r>
          </a:p>
          <a:p>
            <a:pPr algn="ctr">
              <a:lnSpc>
                <a:spcPct val="150000"/>
              </a:lnSpc>
            </a:pP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ซื้อ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2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ต้น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69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บาท</a:t>
            </a:r>
          </a:p>
          <a:p>
            <a:pPr algn="ctr">
              <a:lnSpc>
                <a:spcPct val="150000"/>
              </a:lnSpc>
            </a:pP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จากปกติ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99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บาท</a:t>
            </a:r>
          </a:p>
          <a:p>
            <a:pPr algn="ctr">
              <a:lnSpc>
                <a:spcPct val="150000"/>
              </a:lnSpc>
            </a:pP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ซื้อ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5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ต้น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219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บาท</a:t>
            </a:r>
          </a:p>
          <a:p>
            <a:pPr algn="ctr">
              <a:lnSpc>
                <a:spcPct val="150000"/>
              </a:lnSpc>
            </a:pP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จากปกติ </a:t>
            </a:r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247 </a:t>
            </a:r>
            <a:r>
              <a:rPr lang="th-TH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gerian" panose="04020705040A02060702" pitchFamily="82" charset="0"/>
              </a:rPr>
              <a:t>บาท </a:t>
            </a:r>
          </a:p>
          <a:p>
            <a:pPr algn="ctr"/>
            <a:endParaRPr lang="th-TH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14790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แบบจอกว้าง</PresentationFormat>
  <Paragraphs>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วรัญญา เห็นสม</dc:creator>
  <cp:lastModifiedBy>วรัญญา เห็นสม</cp:lastModifiedBy>
  <cp:revision>1</cp:revision>
  <dcterms:created xsi:type="dcterms:W3CDTF">2022-02-08T08:11:01Z</dcterms:created>
  <dcterms:modified xsi:type="dcterms:W3CDTF">2022-02-08T08:11:14Z</dcterms:modified>
</cp:coreProperties>
</file>