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8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6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3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7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2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6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9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907D-2258-45DD-984F-7D1D21B05D6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47E9-EE6E-480E-A12B-AB10DE422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9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00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90525"/>
            <a:ext cx="607695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542925"/>
            <a:ext cx="607695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6096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51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477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3525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5049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6573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8097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621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057275"/>
            <a:ext cx="56959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1145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669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4193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5717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7241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8765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028950"/>
            <a:ext cx="5715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00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00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00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00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00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00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00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화면 슬라이드 쇼(4:3)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LGRnD</dc:creator>
  <cp:lastModifiedBy>LGRnD</cp:lastModifiedBy>
  <cp:revision>3</cp:revision>
  <dcterms:created xsi:type="dcterms:W3CDTF">2018-01-22T06:51:31Z</dcterms:created>
  <dcterms:modified xsi:type="dcterms:W3CDTF">2018-01-22T07:47:01Z</dcterms:modified>
</cp:coreProperties>
</file>