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d4dd0ed4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d4dd0ed4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c7341dcb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7341dcb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c7341dcb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c7341dcb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c7341dcb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c7341dcb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slide to provide a test plan for your complete program.  You may wish to create multiple slides so that you can test for expected, boundary and unexpected cases.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to test ALL logical pathways so that you can ensure your program works correctly.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c7341dcb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c7341dcb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slide to provide a test plan for your complete program.  You may wish to create multiple slides so that you can test for expected, boundary and unexpected cases.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to test ALL logical pathways so that you can ensure your program works correctly.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c2be9c1b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c2be9c1b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wish to use this slide to explain how you have addressed the relevant implications if you have not done so in previous slides.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c7341dc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c7341dc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how you used (and combined) information gained from the planning, testing and trialling of your components to improve the quality of your program.  Note that synthesising information from planning, testing and trialling of components and then discussing how this lead to a high quality outcome are needed for an E grade.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d4dd0ed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d4dd0ed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add links to your work on this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be0866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be0866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wireframes for your program’s GUI.  Please place them on this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c7341dc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c7341dc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c7341dc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c7341dc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evidence showing that you have decomposed the task.  This can be in the form of a trello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Hint: Use the structure you developed earlier to work out what components you need.  For each function, you should have at least one component.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be0866f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be0866f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c7341dcb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7341dc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Duplicate this slide and use it to show your planning for the current component.  This could be in the form of a trello screenshot.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c7341dcb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7341dcb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test plan for this component BEFORE you start coding.  Your plan should allow you to test all logical pathways for this component.  It should also include test cases for relevant boundary and unexpected values.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Readme!</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feel free to edit this template by adding / editing and removing slides.  I’ve tried to cover most of what you might want to include but there are many ways of providing evidence so don’t be afraid to delete slides that you don’t need.</a:t>
            </a:r>
            <a:endParaRPr/>
          </a:p>
          <a:p>
            <a:pPr indent="0" lvl="0" marL="0" rtl="0" algn="l">
              <a:spcBef>
                <a:spcPts val="1600"/>
              </a:spcBef>
              <a:spcAft>
                <a:spcPts val="0"/>
              </a:spcAft>
              <a:buNone/>
            </a:pPr>
            <a:r>
              <a:rPr lang="en"/>
              <a:t>Slides with a green background should be used to show evidence of planning / project management.  The slide with a purple background should be duplicated and used to show ‘relevant implications’ evidence.</a:t>
            </a:r>
            <a:endParaRPr/>
          </a:p>
          <a:p>
            <a:pPr indent="0" lvl="0" marL="0" rtl="0" algn="l">
              <a:spcBef>
                <a:spcPts val="1600"/>
              </a:spcBef>
              <a:spcAft>
                <a:spcPts val="1600"/>
              </a:spcAft>
              <a:buNone/>
            </a:pPr>
            <a:r>
              <a:rPr lang="en"/>
              <a:t>The instructions in the grey boxes should be deleted once they have been read.  Copies of the instructions are underneath the slides in the speaker notes (just in case they are needed at a later stage).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Testing Evidence &lt;Edit Me&gt;</a:t>
            </a:r>
            <a:endParaRPr/>
          </a:p>
        </p:txBody>
      </p:sp>
      <p:sp>
        <p:nvSpPr>
          <p:cNvPr id="111" name="Google Shape;111;p22"/>
          <p:cNvSpPr txBox="1"/>
          <p:nvPr/>
        </p:nvSpPr>
        <p:spPr>
          <a:xfrm>
            <a:off x="409425" y="1087550"/>
            <a:ext cx="7523400" cy="7677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Use this slide to provide evidence that you have tested your component in accordance with the test plan you developed earlier.</a:t>
            </a:r>
            <a:endParaRPr i="1"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Program...</a:t>
            </a:r>
            <a:endParaRPr/>
          </a:p>
        </p:txBody>
      </p:sp>
      <p:sp>
        <p:nvSpPr>
          <p:cNvPr id="117" name="Google Shape;117;p23"/>
          <p:cNvSpPr txBox="1"/>
          <p:nvPr/>
        </p:nvSpPr>
        <p:spPr>
          <a:xfrm>
            <a:off x="409425" y="1087550"/>
            <a:ext cx="7523400" cy="3736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Assemble your components into a working program.  On the slides that follow, please provide a test plan and evidence that your program works as expected.</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Program &lt;test plan&gt;</a:t>
            </a:r>
            <a:endParaRPr/>
          </a:p>
        </p:txBody>
      </p:sp>
      <p:sp>
        <p:nvSpPr>
          <p:cNvPr id="123" name="Google Shape;123;p24"/>
          <p:cNvSpPr txBox="1"/>
          <p:nvPr/>
        </p:nvSpPr>
        <p:spPr>
          <a:xfrm>
            <a:off x="409425" y="1087550"/>
            <a:ext cx="7523400" cy="1970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Use this slide to provide a test plan for your complete program.  You may wish to create multiple slides so that you can test for expected, boundary and unexpected cases.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Remember to test ALL logical pathways so that you can ensure your program works correctly.</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Program &lt;testing evidence&gt;</a:t>
            </a:r>
            <a:endParaRPr/>
          </a:p>
        </p:txBody>
      </p:sp>
      <p:sp>
        <p:nvSpPr>
          <p:cNvPr id="129" name="Google Shape;129;p25"/>
          <p:cNvSpPr txBox="1"/>
          <p:nvPr/>
        </p:nvSpPr>
        <p:spPr>
          <a:xfrm>
            <a:off x="409425" y="1087550"/>
            <a:ext cx="7523400" cy="1036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Create as many slides as needed to provide evidence of testing that your outcome works for expected, boundary and unexpected cases.  If you wish, you are welcome to submit a </a:t>
            </a:r>
            <a:r>
              <a:rPr i="1" lang="en" sz="1800" u="sng">
                <a:solidFill>
                  <a:schemeClr val="dk2"/>
                </a:solidFill>
              </a:rPr>
              <a:t>brief</a:t>
            </a:r>
            <a:r>
              <a:rPr lang="en" sz="1800">
                <a:solidFill>
                  <a:schemeClr val="dk2"/>
                </a:solidFill>
              </a:rPr>
              <a:t> video showing your testing.</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Implications Addressed</a:t>
            </a:r>
            <a:endParaRPr/>
          </a:p>
        </p:txBody>
      </p:sp>
      <p:sp>
        <p:nvSpPr>
          <p:cNvPr id="135" name="Google Shape;135;p26"/>
          <p:cNvSpPr txBox="1"/>
          <p:nvPr>
            <p:ph idx="1" type="body"/>
          </p:nvPr>
        </p:nvSpPr>
        <p:spPr>
          <a:xfrm>
            <a:off x="311700" y="2000275"/>
            <a:ext cx="8520600" cy="277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741B47"/>
                </a:solidFill>
              </a:rPr>
              <a:t>Comments go here</a:t>
            </a:r>
            <a:endParaRPr>
              <a:solidFill>
                <a:srgbClr val="741B47"/>
              </a:solidFill>
            </a:endParaRPr>
          </a:p>
        </p:txBody>
      </p:sp>
      <p:sp>
        <p:nvSpPr>
          <p:cNvPr id="136" name="Google Shape;136;p26"/>
          <p:cNvSpPr txBox="1"/>
          <p:nvPr/>
        </p:nvSpPr>
        <p:spPr>
          <a:xfrm>
            <a:off x="311700" y="1099500"/>
            <a:ext cx="8520600" cy="819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You might wish to use this slide to explain how you have addressed the relevant implications if you have not done so in previous slides.</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 Processes - Discussion</a:t>
            </a:r>
            <a:endParaRPr/>
          </a:p>
        </p:txBody>
      </p:sp>
      <p:sp>
        <p:nvSpPr>
          <p:cNvPr id="142" name="Google Shape;142;p27"/>
          <p:cNvSpPr txBox="1"/>
          <p:nvPr/>
        </p:nvSpPr>
        <p:spPr>
          <a:xfrm>
            <a:off x="409425" y="1087550"/>
            <a:ext cx="7523400" cy="1548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Discuss how you used (and combined) information gained from the planning, testing and trialling of your components to improve the quality of your program.  Note that synthesising information from planning, testing and trialling of </a:t>
            </a:r>
            <a:r>
              <a:rPr lang="en" sz="1800">
                <a:solidFill>
                  <a:schemeClr val="dk2"/>
                </a:solidFill>
              </a:rPr>
              <a:t>components</a:t>
            </a:r>
            <a:r>
              <a:rPr lang="en" sz="1800">
                <a:solidFill>
                  <a:schemeClr val="dk2"/>
                </a:solidFill>
              </a:rPr>
              <a:t> and then discussing how this lead to a high quality outcome are needed for an E grade.</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6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91906 &amp; 91907 Complex Programming</a:t>
            </a:r>
            <a:endParaRPr/>
          </a:p>
        </p:txBody>
      </p:sp>
      <p:sp>
        <p:nvSpPr>
          <p:cNvPr id="61" name="Google Shape;61;p14"/>
          <p:cNvSpPr txBox="1"/>
          <p:nvPr>
            <p:ph idx="1" type="body"/>
          </p:nvPr>
        </p:nvSpPr>
        <p:spPr>
          <a:xfrm>
            <a:off x="311700" y="2276625"/>
            <a:ext cx="8520600" cy="22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Trello board: &lt;insert link here&gt;</a:t>
            </a:r>
            <a:endParaRPr/>
          </a:p>
          <a:p>
            <a:pPr indent="0" lvl="0" marL="0" rtl="0" algn="l">
              <a:spcBef>
                <a:spcPts val="1600"/>
              </a:spcBef>
              <a:spcAft>
                <a:spcPts val="1600"/>
              </a:spcAft>
              <a:buNone/>
            </a:pPr>
            <a:r>
              <a:rPr lang="en"/>
              <a:t>The project on Github: &lt;insert link here&gt;</a:t>
            </a:r>
            <a:endParaRPr/>
          </a:p>
        </p:txBody>
      </p:sp>
      <p:sp>
        <p:nvSpPr>
          <p:cNvPr id="62" name="Google Shape;62;p14"/>
          <p:cNvSpPr txBox="1"/>
          <p:nvPr/>
        </p:nvSpPr>
        <p:spPr>
          <a:xfrm>
            <a:off x="311700" y="1017725"/>
            <a:ext cx="8520600" cy="1105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Please add links to your work on this slide.  Then remove this instruction.  Note that most of the instructions have been supplied as speaker notes for later reference :)</a:t>
            </a:r>
            <a:endParaRPr i="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C1130"/>
                </a:solidFill>
              </a:rPr>
              <a:t>Addressing Relevant Implications</a:t>
            </a:r>
            <a:endParaRPr b="1">
              <a:solidFill>
                <a:srgbClr val="4C1130"/>
              </a:solidFill>
            </a:endParaRPr>
          </a:p>
        </p:txBody>
      </p:sp>
      <p:sp>
        <p:nvSpPr>
          <p:cNvPr id="68" name="Google Shape;68;p15"/>
          <p:cNvSpPr txBox="1"/>
          <p:nvPr>
            <p:ph idx="1" type="body"/>
          </p:nvPr>
        </p:nvSpPr>
        <p:spPr>
          <a:xfrm>
            <a:off x="311700" y="2098350"/>
            <a:ext cx="8520600" cy="247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741B47"/>
                </a:solidFill>
              </a:rPr>
              <a:t>Implications text goes here</a:t>
            </a:r>
            <a:endParaRPr>
              <a:solidFill>
                <a:srgbClr val="741B47"/>
              </a:solidFill>
            </a:endParaRPr>
          </a:p>
        </p:txBody>
      </p:sp>
      <p:sp>
        <p:nvSpPr>
          <p:cNvPr id="69" name="Google Shape;69;p15"/>
          <p:cNvSpPr txBox="1"/>
          <p:nvPr/>
        </p:nvSpPr>
        <p:spPr>
          <a:xfrm>
            <a:off x="311700" y="1017725"/>
            <a:ext cx="8520600" cy="10806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Use slides with this colour background to show that you have addressed the relevant implications.  To do this easily, remove this instruction and then duplicate this slide.</a:t>
            </a:r>
            <a:endParaRPr i="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Graphical User Interface Design...</a:t>
            </a:r>
            <a:endParaRPr/>
          </a:p>
        </p:txBody>
      </p:sp>
      <p:sp>
        <p:nvSpPr>
          <p:cNvPr id="75" name="Google Shape;75;p16"/>
          <p:cNvSpPr txBox="1"/>
          <p:nvPr/>
        </p:nvSpPr>
        <p:spPr>
          <a:xfrm>
            <a:off x="409425" y="1087550"/>
            <a:ext cx="7523400" cy="715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Create wireframes for your program’s GUI.  Please place them on this slide.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Structure</a:t>
            </a:r>
            <a:endParaRPr/>
          </a:p>
        </p:txBody>
      </p:sp>
      <p:sp>
        <p:nvSpPr>
          <p:cNvPr id="81" name="Google Shape;81;p17"/>
          <p:cNvSpPr txBox="1"/>
          <p:nvPr/>
        </p:nvSpPr>
        <p:spPr>
          <a:xfrm>
            <a:off x="409425" y="1087550"/>
            <a:ext cx="7523400" cy="1573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Decomposition</a:t>
            </a:r>
            <a:endParaRPr/>
          </a:p>
        </p:txBody>
      </p:sp>
      <p:sp>
        <p:nvSpPr>
          <p:cNvPr id="87" name="Google Shape;87;p18"/>
          <p:cNvSpPr txBox="1"/>
          <p:nvPr/>
        </p:nvSpPr>
        <p:spPr>
          <a:xfrm>
            <a:off x="409425" y="1087550"/>
            <a:ext cx="7523400" cy="3544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Provide evidence showing that you have decomposed the task.  This can be in the form of a trello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i="1" lang="en" sz="1800">
                <a:solidFill>
                  <a:schemeClr val="dk2"/>
                </a:solidFill>
              </a:rPr>
              <a:t>Hint: Use the structure you developed earlier to work out what components you need.  For each function, you should have at least one component. </a:t>
            </a:r>
            <a:endParaRPr i="1"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304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your Components!!</a:t>
            </a:r>
            <a:endParaRPr/>
          </a:p>
        </p:txBody>
      </p:sp>
      <p:sp>
        <p:nvSpPr>
          <p:cNvPr id="93" name="Google Shape;93;p19"/>
          <p:cNvSpPr txBox="1"/>
          <p:nvPr/>
        </p:nvSpPr>
        <p:spPr>
          <a:xfrm>
            <a:off x="311700" y="934000"/>
            <a:ext cx="8401500" cy="3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Make as many copies of the next three slides as you need.  For each component you should have…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 trello screenshot / evidence of ongoing use of your project management tools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a:t>
            </a:r>
            <a:r>
              <a:rPr lang="en" sz="1800">
                <a:solidFill>
                  <a:schemeClr val="dk2"/>
                </a:solidFill>
              </a:rPr>
              <a:t> test plan for the component that has been created BEFORE you start coding.  Your plan should allow you to test all logical pathways for this component.  It should also include test cases for relevant boundary and unexpected values.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Screenshot evidence showing that you have worked through the test plan you developed.</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i="1" lang="en" sz="1800">
                <a:solidFill>
                  <a:schemeClr val="dk2"/>
                </a:solidFill>
              </a:rPr>
              <a:t>You should also provide evidence of trialling multiple components &amp; techniques.  Please make slides as needed for that evidence.</a:t>
            </a:r>
            <a:endParaRPr i="1"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Planning...</a:t>
            </a:r>
            <a:endParaRPr/>
          </a:p>
        </p:txBody>
      </p:sp>
      <p:sp>
        <p:nvSpPr>
          <p:cNvPr id="99" name="Google Shape;99;p20"/>
          <p:cNvSpPr txBox="1"/>
          <p:nvPr/>
        </p:nvSpPr>
        <p:spPr>
          <a:xfrm>
            <a:off x="409425" y="1087550"/>
            <a:ext cx="7523400" cy="844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Duplicate this slide and use it to show your planning for the current component.  This could be in the form of a trello screenshot.</a:t>
            </a:r>
            <a:endParaRPr i="1"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Test Plan &lt;Edit Me&gt;</a:t>
            </a:r>
            <a:endParaRPr/>
          </a:p>
        </p:txBody>
      </p:sp>
      <p:sp>
        <p:nvSpPr>
          <p:cNvPr id="105" name="Google Shape;105;p21"/>
          <p:cNvSpPr txBox="1"/>
          <p:nvPr/>
        </p:nvSpPr>
        <p:spPr>
          <a:xfrm>
            <a:off x="409425" y="1087550"/>
            <a:ext cx="7523400" cy="1291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i="1"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