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73" r:id="rId5"/>
    <p:sldId id="264" r:id="rId6"/>
    <p:sldId id="265" r:id="rId7"/>
    <p:sldId id="259" r:id="rId8"/>
    <p:sldId id="274" r:id="rId9"/>
    <p:sldId id="275" r:id="rId10"/>
    <p:sldId id="272" r:id="rId11"/>
    <p:sldId id="266" r:id="rId12"/>
    <p:sldId id="267" r:id="rId13"/>
    <p:sldId id="269" r:id="rId14"/>
    <p:sldId id="270" r:id="rId15"/>
    <p:sldId id="271" r:id="rId16"/>
    <p:sldId id="26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58" autoAdjust="0"/>
  </p:normalViewPr>
  <p:slideViewPr>
    <p:cSldViewPr>
      <p:cViewPr varScale="1">
        <p:scale>
          <a:sx n="54" d="100"/>
          <a:sy n="54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B78D0-B905-49B8-BF4B-74D75F7EFEFC}" type="datetimeFigureOut">
              <a:rPr lang="en-SG" smtClean="0"/>
              <a:t>19/3/2014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97B3-D85E-4C91-AF88-B4CB2BCB72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46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client</a:t>
            </a:r>
          </a:p>
          <a:p>
            <a:r>
              <a:rPr lang="en-SG" dirty="0" smtClean="0"/>
              <a:t>web browser that renders html/</a:t>
            </a:r>
            <a:r>
              <a:rPr lang="en-SG" dirty="0" err="1" smtClean="0"/>
              <a:t>css</a:t>
            </a:r>
            <a:r>
              <a:rPr lang="en-SG" dirty="0" smtClean="0"/>
              <a:t> page</a:t>
            </a:r>
          </a:p>
          <a:p>
            <a:endParaRPr lang="en-SG" dirty="0" smtClean="0"/>
          </a:p>
          <a:p>
            <a:r>
              <a:rPr lang="en-SG" dirty="0" smtClean="0"/>
              <a:t>middle</a:t>
            </a:r>
          </a:p>
          <a:p>
            <a:r>
              <a:rPr lang="en-SG" dirty="0" smtClean="0"/>
              <a:t>•The middleware will be a </a:t>
            </a:r>
            <a:r>
              <a:rPr lang="en-SG" dirty="0" err="1" smtClean="0"/>
              <a:t>Django</a:t>
            </a:r>
            <a:r>
              <a:rPr lang="en-SG" dirty="0" smtClean="0"/>
              <a:t> application, and will be dispatched through </a:t>
            </a:r>
            <a:r>
              <a:rPr lang="en-SG" dirty="0" err="1" smtClean="0"/>
              <a:t>Django’s</a:t>
            </a:r>
            <a:r>
              <a:rPr lang="en-SG" dirty="0" smtClean="0"/>
              <a:t> built-in development web server while we develop.</a:t>
            </a:r>
          </a:p>
          <a:p>
            <a:endParaRPr lang="en-SG" dirty="0" smtClean="0"/>
          </a:p>
          <a:p>
            <a:r>
              <a:rPr lang="en-SG" dirty="0" smtClean="0"/>
              <a:t>database</a:t>
            </a:r>
          </a:p>
          <a:p>
            <a:r>
              <a:rPr lang="en-SG" dirty="0" smtClean="0"/>
              <a:t>•The database will be the Python-based SQLite3 Database engine.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7B3-D85E-4C91-AF88-B4CB2BCB721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21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8F7EF26-0699-4383-A32D-FDEACE85353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10A8562-4E2D-4F9A-A597-B883EC5FAB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laborativetodolist.com/contactus" TargetMode="External"/><Relationship Id="rId7" Type="http://schemas.openxmlformats.org/officeDocument/2006/relationships/hyperlink" Target="http://www.collaborativetodolist.com/addtask" TargetMode="External"/><Relationship Id="rId2" Type="http://schemas.openxmlformats.org/officeDocument/2006/relationships/hyperlink" Target="http://www.collaborativetodolist.com/ind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llaborativetodolist.com/creategroup" TargetMode="External"/><Relationship Id="rId5" Type="http://schemas.openxmlformats.org/officeDocument/2006/relationships/hyperlink" Target="http://www.collaborativetodolist.com/login" TargetMode="External"/><Relationship Id="rId4" Type="http://schemas.openxmlformats.org/officeDocument/2006/relationships/hyperlink" Target="http://www.collaborativetodolist.com/regi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information system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54498"/>
            <a:ext cx="84582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sz="6400" dirty="0" smtClean="0"/>
              <a:t>Collaborative To Do List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–- Fantastic 4--</a:t>
            </a:r>
          </a:p>
          <a:p>
            <a:endParaRPr lang="en-SG" dirty="0"/>
          </a:p>
          <a:p>
            <a:r>
              <a:rPr lang="en-SG" dirty="0"/>
              <a:t> Koh Jin </a:t>
            </a:r>
            <a:r>
              <a:rPr lang="en-SG" dirty="0" err="1"/>
              <a:t>Cai</a:t>
            </a:r>
            <a:r>
              <a:rPr lang="en-SG" dirty="0"/>
              <a:t> Daemian 	</a:t>
            </a:r>
          </a:p>
          <a:p>
            <a:endParaRPr lang="en-SG" dirty="0"/>
          </a:p>
          <a:p>
            <a:r>
              <a:rPr lang="en-SG" dirty="0"/>
              <a:t> Lim Loon Haw WinWin 	</a:t>
            </a:r>
          </a:p>
          <a:p>
            <a:endParaRPr lang="en-SG" dirty="0"/>
          </a:p>
          <a:p>
            <a:r>
              <a:rPr lang="en-SG" dirty="0"/>
              <a:t> Soh Boon Keong 	</a:t>
            </a:r>
          </a:p>
          <a:p>
            <a:endParaRPr lang="en-SG" dirty="0"/>
          </a:p>
          <a:p>
            <a:r>
              <a:rPr lang="en-SG" dirty="0"/>
              <a:t> Sim Yee Keng 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438400"/>
            <a:ext cx="1905000" cy="1222375"/>
          </a:xfrm>
        </p:spPr>
        <p:txBody>
          <a:bodyPr>
            <a:noAutofit/>
          </a:bodyPr>
          <a:lstStyle/>
          <a:p>
            <a:r>
              <a:rPr lang="en-SG" sz="5400" dirty="0" smtClean="0"/>
              <a:t>FAQ</a:t>
            </a:r>
            <a:br>
              <a:rPr lang="en-SG" sz="5400" dirty="0" smtClean="0"/>
            </a:b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9782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Specification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sz="4000" b="1" dirty="0"/>
              <a:t>Must have</a:t>
            </a:r>
          </a:p>
          <a:p>
            <a:pPr lvl="0"/>
            <a:r>
              <a:rPr lang="en-SG" sz="4000" dirty="0"/>
              <a:t>User able to </a:t>
            </a:r>
            <a:r>
              <a:rPr lang="en-SG" sz="4000" dirty="0" smtClean="0"/>
              <a:t>create a list </a:t>
            </a:r>
            <a:r>
              <a:rPr lang="en-SG" sz="4000" dirty="0"/>
              <a:t>of task</a:t>
            </a:r>
          </a:p>
          <a:p>
            <a:pPr lvl="0"/>
            <a:r>
              <a:rPr lang="en-SG" sz="4000" dirty="0"/>
              <a:t>User able to </a:t>
            </a:r>
            <a:r>
              <a:rPr lang="en-SG" sz="4000" dirty="0" smtClean="0"/>
              <a:t>view a </a:t>
            </a:r>
            <a:r>
              <a:rPr lang="en-SG" sz="4000" dirty="0"/>
              <a:t>list of task</a:t>
            </a:r>
          </a:p>
          <a:p>
            <a:pPr lvl="0"/>
            <a:r>
              <a:rPr lang="en-SG" sz="4000" dirty="0"/>
              <a:t>User able to modify the </a:t>
            </a:r>
            <a:r>
              <a:rPr lang="en-SG" sz="4000" dirty="0" smtClean="0"/>
              <a:t>task</a:t>
            </a:r>
            <a:endParaRPr lang="en-SG" sz="4000" dirty="0"/>
          </a:p>
          <a:p>
            <a:endParaRPr lang="en-SG" sz="4000" dirty="0"/>
          </a:p>
          <a:p>
            <a:pPr marL="0" indent="0">
              <a:buNone/>
            </a:pPr>
            <a:r>
              <a:rPr lang="en-SG" sz="4000" b="1" dirty="0" smtClean="0"/>
              <a:t>Should </a:t>
            </a:r>
            <a:r>
              <a:rPr lang="en-SG" sz="4000" b="1" dirty="0"/>
              <a:t>have</a:t>
            </a:r>
          </a:p>
          <a:p>
            <a:pPr lvl="0"/>
            <a:r>
              <a:rPr lang="en-SG" sz="4000" dirty="0"/>
              <a:t>User able to login</a:t>
            </a:r>
          </a:p>
          <a:p>
            <a:pPr lvl="0"/>
            <a:r>
              <a:rPr lang="en-SG" sz="4000" dirty="0"/>
              <a:t>User able to </a:t>
            </a:r>
            <a:r>
              <a:rPr lang="en-SG" sz="4000" dirty="0" smtClean="0"/>
              <a:t>assign task to other member</a:t>
            </a:r>
            <a:endParaRPr lang="en-SG" sz="4000" dirty="0"/>
          </a:p>
          <a:p>
            <a:pPr lvl="0"/>
            <a:r>
              <a:rPr lang="en-SG" sz="4000" dirty="0" smtClean="0"/>
              <a:t>User able to </a:t>
            </a:r>
            <a:r>
              <a:rPr lang="en-SG" sz="4000" dirty="0"/>
              <a:t>mark the task they have to be completed</a:t>
            </a:r>
          </a:p>
          <a:p>
            <a:endParaRPr lang="en-SG" sz="40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46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Specification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dirty="0"/>
              <a:t>Could have</a:t>
            </a:r>
          </a:p>
          <a:p>
            <a:pPr lvl="0"/>
            <a:r>
              <a:rPr lang="en-SG" dirty="0"/>
              <a:t>Other party could able to create a sub task of their own to manage</a:t>
            </a:r>
          </a:p>
          <a:p>
            <a:pPr lvl="0"/>
            <a:r>
              <a:rPr lang="en-SG" dirty="0"/>
              <a:t>Other party could able to edit their sub task </a:t>
            </a:r>
            <a:r>
              <a:rPr lang="en-SG" dirty="0" smtClean="0"/>
              <a:t>list</a:t>
            </a:r>
          </a:p>
          <a:p>
            <a:pPr lvl="0"/>
            <a:r>
              <a:rPr lang="en-SG" dirty="0" smtClean="0"/>
              <a:t>Task </a:t>
            </a:r>
            <a:r>
              <a:rPr lang="en-SG" dirty="0" smtClean="0"/>
              <a:t>prioritisation</a:t>
            </a:r>
          </a:p>
          <a:p>
            <a:r>
              <a:rPr lang="en-US" dirty="0"/>
              <a:t>Email reminders </a:t>
            </a:r>
          </a:p>
          <a:p>
            <a:r>
              <a:rPr lang="en-US" dirty="0"/>
              <a:t>Excel Export</a:t>
            </a:r>
          </a:p>
          <a:p>
            <a:r>
              <a:rPr lang="en-US" dirty="0"/>
              <a:t>CSV </a:t>
            </a:r>
            <a:r>
              <a:rPr lang="en-US" dirty="0" smtClean="0"/>
              <a:t>Export</a:t>
            </a:r>
            <a:endParaRPr lang="en-SG" b="1" dirty="0"/>
          </a:p>
          <a:p>
            <a:pPr lvl="0"/>
            <a:r>
              <a:rPr lang="en-SG" dirty="0"/>
              <a:t>Alert when the to do list is near the deadline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58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PERSONA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038600" cy="480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 smtClean="0"/>
              <a:t>Johnny </a:t>
            </a:r>
            <a:r>
              <a:rPr lang="en-SG" sz="2000" b="1" dirty="0" err="1" smtClean="0"/>
              <a:t>Toh</a:t>
            </a:r>
            <a:endParaRPr lang="en-SG" sz="2000" b="1" dirty="0"/>
          </a:p>
          <a:p>
            <a:pPr marL="0" indent="0">
              <a:buNone/>
            </a:pPr>
            <a:r>
              <a:rPr lang="en-SG" sz="2000" b="1" dirty="0"/>
              <a:t>Team Leader</a:t>
            </a:r>
          </a:p>
          <a:p>
            <a:endParaRPr lang="en-SG" sz="2000" b="1" dirty="0"/>
          </a:p>
          <a:p>
            <a:pPr marL="0" indent="0">
              <a:buNone/>
            </a:pPr>
            <a:r>
              <a:rPr lang="en-SG" sz="2000" b="1" dirty="0"/>
              <a:t>General Description</a:t>
            </a:r>
          </a:p>
          <a:p>
            <a:pPr marL="0" indent="0">
              <a:buNone/>
            </a:pPr>
            <a:r>
              <a:rPr lang="en-SG" sz="2000" dirty="0" smtClean="0"/>
              <a:t>Project </a:t>
            </a:r>
            <a:r>
              <a:rPr lang="en-SG" sz="2000" dirty="0"/>
              <a:t>leader of a development team for web based application projects. He is to ensure that clients requirements are met, and also the product is delivered on time.</a:t>
            </a:r>
          </a:p>
          <a:p>
            <a:endParaRPr lang="en-SG" sz="2000" dirty="0"/>
          </a:p>
          <a:p>
            <a:pPr marL="0" indent="0">
              <a:buNone/>
            </a:pPr>
            <a:r>
              <a:rPr lang="en-SG" sz="2000" dirty="0"/>
              <a:t>He have the </a:t>
            </a:r>
            <a:r>
              <a:rPr lang="en-SG" sz="2000" dirty="0" smtClean="0"/>
              <a:t>responsibility </a:t>
            </a:r>
            <a:r>
              <a:rPr lang="en-SG" sz="2000" dirty="0"/>
              <a:t>of how the application is developed, and the integration of the project.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524000"/>
            <a:ext cx="449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SG" sz="2000" b="1" dirty="0">
                <a:solidFill>
                  <a:schemeClr val="tx2"/>
                </a:solidFill>
              </a:rPr>
              <a:t>Key </a:t>
            </a:r>
            <a:r>
              <a:rPr lang="en-SG" sz="2000" b="1" dirty="0" smtClean="0">
                <a:solidFill>
                  <a:schemeClr val="tx2"/>
                </a:solidFill>
              </a:rPr>
              <a:t>Functions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ensure </a:t>
            </a:r>
            <a:r>
              <a:rPr lang="en-SG" sz="2000" dirty="0">
                <a:solidFill>
                  <a:schemeClr val="tx2"/>
                </a:solidFill>
              </a:rPr>
              <a:t>specifications </a:t>
            </a:r>
            <a:r>
              <a:rPr lang="en-SG" sz="2000" dirty="0" smtClean="0">
                <a:solidFill>
                  <a:schemeClr val="tx2"/>
                </a:solidFill>
              </a:rPr>
              <a:t>met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choice </a:t>
            </a:r>
            <a:r>
              <a:rPr lang="en-SG" sz="2000" dirty="0">
                <a:solidFill>
                  <a:schemeClr val="tx2"/>
                </a:solidFill>
              </a:rPr>
              <a:t>of project development platform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project </a:t>
            </a:r>
            <a:r>
              <a:rPr lang="en-SG" sz="2000" dirty="0">
                <a:solidFill>
                  <a:schemeClr val="tx2"/>
                </a:solidFill>
              </a:rPr>
              <a:t>integration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project </a:t>
            </a:r>
            <a:r>
              <a:rPr lang="en-SG" sz="2000" dirty="0">
                <a:solidFill>
                  <a:schemeClr val="tx2"/>
                </a:solidFill>
              </a:rPr>
              <a:t>delivered timely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SG" sz="2000" b="1" dirty="0" smtClean="0">
                <a:solidFill>
                  <a:schemeClr val="tx2"/>
                </a:solidFill>
              </a:rPr>
              <a:t>Critical Needs</a:t>
            </a:r>
            <a:endParaRPr lang="en-SG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able to manage group members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keep track of task completion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knowing who is assigned the task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complete task according to its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SG" sz="2000" b="1" dirty="0" smtClean="0">
                <a:solidFill>
                  <a:schemeClr val="tx2"/>
                </a:solidFill>
              </a:rPr>
              <a:t>Opportunities </a:t>
            </a:r>
            <a:r>
              <a:rPr lang="en-SG" sz="2000" b="1" dirty="0">
                <a:solidFill>
                  <a:schemeClr val="tx2"/>
                </a:solidFill>
              </a:rPr>
              <a:t>to improve user experience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allow </a:t>
            </a:r>
            <a:r>
              <a:rPr lang="en-SG" sz="2000" dirty="0">
                <a:solidFill>
                  <a:schemeClr val="tx2"/>
                </a:solidFill>
              </a:rPr>
              <a:t>task completion to be updated real time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sz="2000" dirty="0" smtClean="0">
                <a:solidFill>
                  <a:schemeClr val="tx2"/>
                </a:solidFill>
              </a:rPr>
              <a:t>sorting </a:t>
            </a:r>
            <a:r>
              <a:rPr lang="en-SG" sz="2000" dirty="0">
                <a:solidFill>
                  <a:schemeClr val="tx2"/>
                </a:solidFill>
              </a:rPr>
              <a:t>of task according to priority</a:t>
            </a:r>
          </a:p>
        </p:txBody>
      </p:sp>
    </p:spTree>
    <p:extLst>
      <p:ext uri="{BB962C8B-B14F-4D97-AF65-F5344CB8AC3E}">
        <p14:creationId xmlns:p14="http://schemas.microsoft.com/office/powerpoint/2010/main" val="6132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PERSONA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038600" cy="4801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 smtClean="0"/>
              <a:t>Alexander Lim</a:t>
            </a:r>
            <a:endParaRPr lang="en-SG" sz="2000" b="1" dirty="0"/>
          </a:p>
          <a:p>
            <a:pPr marL="0" indent="0">
              <a:buNone/>
            </a:pPr>
            <a:r>
              <a:rPr lang="en-SG" sz="2000" b="1" dirty="0"/>
              <a:t>Team Member</a:t>
            </a:r>
          </a:p>
          <a:p>
            <a:endParaRPr lang="en-SG" sz="2000" b="1" dirty="0"/>
          </a:p>
          <a:p>
            <a:pPr marL="0" indent="0">
              <a:buNone/>
            </a:pPr>
            <a:r>
              <a:rPr lang="en-SG" sz="2000" b="1" dirty="0"/>
              <a:t>General Description</a:t>
            </a:r>
          </a:p>
          <a:p>
            <a:pPr marL="0" indent="0">
              <a:buNone/>
            </a:pPr>
            <a:r>
              <a:rPr lang="en-SG" sz="2000" dirty="0"/>
              <a:t>Project member of a development team for web based application projects. He is to ensure that the application is build as specified.</a:t>
            </a:r>
          </a:p>
          <a:p>
            <a:endParaRPr lang="en-SG" sz="2000" dirty="0"/>
          </a:p>
          <a:p>
            <a:pPr marL="0" indent="0">
              <a:buNone/>
            </a:pPr>
            <a:r>
              <a:rPr lang="en-SG" sz="2000" dirty="0"/>
              <a:t>He have the </a:t>
            </a:r>
            <a:r>
              <a:rPr lang="en-SG" sz="2000" dirty="0" smtClean="0"/>
              <a:t>responsibility </a:t>
            </a:r>
            <a:r>
              <a:rPr lang="en-SG" sz="2000" dirty="0"/>
              <a:t>of the </a:t>
            </a:r>
            <a:r>
              <a:rPr lang="en-SG" sz="2000" dirty="0" smtClean="0"/>
              <a:t>functions </a:t>
            </a:r>
            <a:r>
              <a:rPr lang="en-SG" sz="2000" dirty="0"/>
              <a:t>of the system, and ensuring that the system is build as it is designed.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524000"/>
            <a:ext cx="4495800" cy="493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</a:pPr>
            <a:r>
              <a:rPr lang="en-SG" sz="2000" b="1" dirty="0">
                <a:solidFill>
                  <a:schemeClr val="tx2"/>
                </a:solidFill>
              </a:rPr>
              <a:t>Key Functions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dirty="0" smtClean="0">
                <a:solidFill>
                  <a:schemeClr val="tx2"/>
                </a:solidFill>
              </a:rPr>
              <a:t>development </a:t>
            </a:r>
            <a:r>
              <a:rPr lang="en-SG" dirty="0">
                <a:solidFill>
                  <a:schemeClr val="tx2"/>
                </a:solidFill>
              </a:rPr>
              <a:t>of project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dirty="0" smtClean="0">
                <a:solidFill>
                  <a:schemeClr val="tx2"/>
                </a:solidFill>
              </a:rPr>
              <a:t>ensure </a:t>
            </a:r>
            <a:r>
              <a:rPr lang="en-SG" dirty="0">
                <a:solidFill>
                  <a:schemeClr val="tx2"/>
                </a:solidFill>
              </a:rPr>
              <a:t>that system components developed are working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</a:pPr>
            <a:r>
              <a:rPr lang="en-SG" sz="2000" b="1" dirty="0" smtClean="0">
                <a:solidFill>
                  <a:schemeClr val="tx2"/>
                </a:solidFill>
              </a:rPr>
              <a:t>Critical </a:t>
            </a:r>
            <a:r>
              <a:rPr lang="en-SG" sz="2000" b="1" dirty="0">
                <a:solidFill>
                  <a:schemeClr val="tx2"/>
                </a:solidFill>
              </a:rPr>
              <a:t>Needs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dirty="0" smtClean="0">
                <a:solidFill>
                  <a:schemeClr val="tx2"/>
                </a:solidFill>
              </a:rPr>
              <a:t>task </a:t>
            </a:r>
            <a:r>
              <a:rPr lang="en-SG" dirty="0">
                <a:solidFill>
                  <a:schemeClr val="tx2"/>
                </a:solidFill>
              </a:rPr>
              <a:t>stating order to be completed in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dirty="0" smtClean="0">
                <a:solidFill>
                  <a:schemeClr val="tx2"/>
                </a:solidFill>
              </a:rPr>
              <a:t>knowing </a:t>
            </a:r>
            <a:r>
              <a:rPr lang="en-SG" dirty="0">
                <a:solidFill>
                  <a:schemeClr val="tx2"/>
                </a:solidFill>
              </a:rPr>
              <a:t>his responsibility in the project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dirty="0" smtClean="0">
                <a:solidFill>
                  <a:schemeClr val="tx2"/>
                </a:solidFill>
              </a:rPr>
              <a:t>able </a:t>
            </a:r>
            <a:r>
              <a:rPr lang="en-SG" dirty="0">
                <a:solidFill>
                  <a:schemeClr val="tx2"/>
                </a:solidFill>
              </a:rPr>
              <a:t>to update the leader of his progress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</a:pPr>
            <a:r>
              <a:rPr lang="en-SG" sz="2000" b="1" dirty="0" smtClean="0">
                <a:solidFill>
                  <a:schemeClr val="tx2"/>
                </a:solidFill>
              </a:rPr>
              <a:t>Opportunities </a:t>
            </a:r>
            <a:r>
              <a:rPr lang="en-SG" sz="2000" b="1" dirty="0">
                <a:solidFill>
                  <a:schemeClr val="tx2"/>
                </a:solidFill>
              </a:rPr>
              <a:t>to improve user experience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dirty="0" smtClean="0">
                <a:solidFill>
                  <a:schemeClr val="tx2"/>
                </a:solidFill>
              </a:rPr>
              <a:t>able </a:t>
            </a:r>
            <a:r>
              <a:rPr lang="en-SG" dirty="0">
                <a:solidFill>
                  <a:schemeClr val="tx2"/>
                </a:solidFill>
              </a:rPr>
              <a:t>to list out steps required to complete task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dirty="0" smtClean="0">
                <a:solidFill>
                  <a:schemeClr val="tx2"/>
                </a:solidFill>
              </a:rPr>
              <a:t>allow </a:t>
            </a:r>
            <a:r>
              <a:rPr lang="en-SG" dirty="0">
                <a:solidFill>
                  <a:schemeClr val="tx2"/>
                </a:solidFill>
              </a:rPr>
              <a:t>task completion to be updated real time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en-SG" dirty="0" smtClean="0">
                <a:solidFill>
                  <a:schemeClr val="tx2"/>
                </a:solidFill>
              </a:rPr>
              <a:t>sorting </a:t>
            </a:r>
            <a:r>
              <a:rPr lang="en-SG" dirty="0">
                <a:solidFill>
                  <a:schemeClr val="tx2"/>
                </a:solidFill>
              </a:rPr>
              <a:t>of task according to priority</a:t>
            </a:r>
          </a:p>
        </p:txBody>
      </p:sp>
    </p:spTree>
    <p:extLst>
      <p:ext uri="{BB962C8B-B14F-4D97-AF65-F5344CB8AC3E}">
        <p14:creationId xmlns:p14="http://schemas.microsoft.com/office/powerpoint/2010/main" val="30018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USER NEEDS MATRIX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554163"/>
          <a:ext cx="8686799" cy="51206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47800"/>
                <a:gridCol w="3310574"/>
                <a:gridCol w="1309475"/>
                <a:gridCol w="1309475"/>
                <a:gridCol w="1309475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kumimoji="0" lang="en-SG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SG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lang="en-SG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Overall Priority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lang="en-SG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lang="en-SG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MANAGE GROUP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Able to create group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"/>
                      <a:endParaRPr kumimoji="0" lang="en-SG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Able to disband group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"/>
                      <a:endParaRPr kumimoji="0" lang="en-SG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Able to add member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"/>
                      <a:endParaRPr kumimoji="0" lang="en-SG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Able to remove member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CREATE TASK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Able to create 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endParaRPr kumimoji="0" lang="en-SG" sz="11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Able to assign task to self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endParaRPr kumimoji="0" lang="en-SG" sz="11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Able to assign task to 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70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DELETE 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 any 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endParaRPr kumimoji="0" lang="en-SG" sz="11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 task I am responsible of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70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AMEND 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Make changes to the 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en-SG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"/>
                      <a:endParaRPr kumimoji="0" lang="en-SG" sz="11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Mark completion of 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70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SG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VIEW 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View all task of the 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endParaRPr kumimoji="0" lang="en-SG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View the progress of the 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endParaRPr kumimoji="0" lang="en-SG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View the task according to it priorities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endParaRPr kumimoji="0" lang="en-SG" sz="11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View all task I am responsible of completing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/>
                      </a:pPr>
                      <a:r>
                        <a:rPr kumimoji="0" lang="en-SG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2400" y="3048000"/>
            <a:ext cx="1447800" cy="482600"/>
          </a:xfrm>
          <a:prstGeom prst="roundRect">
            <a:avLst>
              <a:gd name="adj" fmla="val 3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53150" y="2457097"/>
            <a:ext cx="1371600" cy="381000"/>
          </a:xfrm>
          <a:prstGeom prst="roundRect">
            <a:avLst>
              <a:gd name="adj" fmla="val 361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34000" y="1695097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Support Ticket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37300" y="1143000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FAQ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40600" y="1695097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Forum</a:t>
            </a:r>
          </a:p>
        </p:txBody>
      </p:sp>
      <p:cxnSp>
        <p:nvCxnSpPr>
          <p:cNvPr id="10" name="Straight Arrow Connector 9"/>
          <p:cNvCxnSpPr>
            <a:stCxn id="5" idx="0"/>
            <a:endCxn id="7" idx="2"/>
          </p:cNvCxnSpPr>
          <p:nvPr/>
        </p:nvCxnSpPr>
        <p:spPr>
          <a:xfrm flipV="1">
            <a:off x="6838950" y="1485194"/>
            <a:ext cx="0" cy="971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0"/>
            <a:endCxn id="6" idx="2"/>
          </p:cNvCxnSpPr>
          <p:nvPr/>
        </p:nvCxnSpPr>
        <p:spPr>
          <a:xfrm rot="16200000" flipV="1">
            <a:off x="6127397" y="1745544"/>
            <a:ext cx="419806" cy="1003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838949" y="2037291"/>
            <a:ext cx="911227" cy="209902"/>
          </a:xfrm>
          <a:prstGeom prst="bentConnector3">
            <a:avLst>
              <a:gd name="adj1" fmla="val 1001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5" idx="2"/>
          </p:cNvCxnSpPr>
          <p:nvPr/>
        </p:nvCxnSpPr>
        <p:spPr>
          <a:xfrm flipV="1">
            <a:off x="5410200" y="2838097"/>
            <a:ext cx="1428750" cy="451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23950" y="3810000"/>
            <a:ext cx="1524000" cy="381000"/>
          </a:xfrm>
          <a:prstGeom prst="roundRect">
            <a:avLst>
              <a:gd name="adj" fmla="val 361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Task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700" y="4572000"/>
            <a:ext cx="1079500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Task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46200" y="5181600"/>
            <a:ext cx="1079500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Task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25700" y="4572000"/>
            <a:ext cx="1079500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Completed</a:t>
            </a:r>
          </a:p>
        </p:txBody>
      </p:sp>
      <p:cxnSp>
        <p:nvCxnSpPr>
          <p:cNvPr id="27" name="Straight Arrow Connector 26"/>
          <p:cNvCxnSpPr>
            <a:stCxn id="22" idx="2"/>
            <a:endCxn id="24" idx="0"/>
          </p:cNvCxnSpPr>
          <p:nvPr/>
        </p:nvCxnSpPr>
        <p:spPr>
          <a:xfrm>
            <a:off x="1885950" y="41910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2"/>
            <a:endCxn id="23" idx="0"/>
          </p:cNvCxnSpPr>
          <p:nvPr/>
        </p:nvCxnSpPr>
        <p:spPr>
          <a:xfrm rot="5400000">
            <a:off x="1155700" y="3841750"/>
            <a:ext cx="381000" cy="10795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25" idx="0"/>
          </p:cNvCxnSpPr>
          <p:nvPr/>
        </p:nvCxnSpPr>
        <p:spPr>
          <a:xfrm rot="16200000" flipH="1">
            <a:off x="2235200" y="3841750"/>
            <a:ext cx="381000" cy="10795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1"/>
            <a:endCxn id="22" idx="0"/>
          </p:cNvCxnSpPr>
          <p:nvPr/>
        </p:nvCxnSpPr>
        <p:spPr>
          <a:xfrm rot="10800000" flipV="1">
            <a:off x="1885950" y="3289300"/>
            <a:ext cx="2076450" cy="5207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486400" y="4038600"/>
            <a:ext cx="1781176" cy="381000"/>
          </a:xfrm>
          <a:prstGeom prst="roundRect">
            <a:avLst>
              <a:gd name="adj" fmla="val 361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Group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637337" y="5315303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Users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340600" y="4610806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 Users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139112" y="5315303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User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340600" y="5823302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Edit Permission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346575" y="4645555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Task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343275" y="5315303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Task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334000" y="5315303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Task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5400" y="6033207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Completed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568700" y="6033207"/>
            <a:ext cx="1003300" cy="342194"/>
          </a:xfrm>
          <a:prstGeom prst="roundRect">
            <a:avLst>
              <a:gd name="adj" fmla="val 361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Assign Task</a:t>
            </a:r>
          </a:p>
        </p:txBody>
      </p:sp>
      <p:cxnSp>
        <p:nvCxnSpPr>
          <p:cNvPr id="48" name="Elbow Connector 47"/>
          <p:cNvCxnSpPr>
            <a:stCxn id="4" idx="2"/>
            <a:endCxn id="35" idx="0"/>
          </p:cNvCxnSpPr>
          <p:nvPr/>
        </p:nvCxnSpPr>
        <p:spPr>
          <a:xfrm rot="16200000" flipH="1">
            <a:off x="5277644" y="2939256"/>
            <a:ext cx="508000" cy="1690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5" idx="3"/>
            <a:endCxn id="39" idx="0"/>
          </p:cNvCxnSpPr>
          <p:nvPr/>
        </p:nvCxnSpPr>
        <p:spPr>
          <a:xfrm>
            <a:off x="7267576" y="4229100"/>
            <a:ext cx="574674" cy="3817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5" idx="1"/>
            <a:endCxn id="42" idx="0"/>
          </p:cNvCxnSpPr>
          <p:nvPr/>
        </p:nvCxnSpPr>
        <p:spPr>
          <a:xfrm rot="10800000" flipV="1">
            <a:off x="4848226" y="4229099"/>
            <a:ext cx="638175" cy="4164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2"/>
            <a:endCxn id="40" idx="0"/>
          </p:cNvCxnSpPr>
          <p:nvPr/>
        </p:nvCxnSpPr>
        <p:spPr>
          <a:xfrm rot="16200000" flipH="1">
            <a:off x="8060355" y="4734895"/>
            <a:ext cx="362303" cy="7985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9" idx="2"/>
            <a:endCxn id="41" idx="0"/>
          </p:cNvCxnSpPr>
          <p:nvPr/>
        </p:nvCxnSpPr>
        <p:spPr>
          <a:xfrm>
            <a:off x="7842250" y="4953000"/>
            <a:ext cx="0" cy="870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9" idx="2"/>
            <a:endCxn id="38" idx="0"/>
          </p:cNvCxnSpPr>
          <p:nvPr/>
        </p:nvCxnSpPr>
        <p:spPr>
          <a:xfrm rot="5400000">
            <a:off x="7309468" y="4782520"/>
            <a:ext cx="362303" cy="7032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2" idx="1"/>
            <a:endCxn id="43" idx="0"/>
          </p:cNvCxnSpPr>
          <p:nvPr/>
        </p:nvCxnSpPr>
        <p:spPr>
          <a:xfrm rot="10800000" flipV="1">
            <a:off x="3844925" y="4816651"/>
            <a:ext cx="501650" cy="4986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2" idx="3"/>
            <a:endCxn id="44" idx="0"/>
          </p:cNvCxnSpPr>
          <p:nvPr/>
        </p:nvCxnSpPr>
        <p:spPr>
          <a:xfrm>
            <a:off x="5349875" y="4816652"/>
            <a:ext cx="485775" cy="4986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2"/>
            <a:endCxn id="46" idx="3"/>
          </p:cNvCxnSpPr>
          <p:nvPr/>
        </p:nvCxnSpPr>
        <p:spPr>
          <a:xfrm rot="5400000">
            <a:off x="4101836" y="5457914"/>
            <a:ext cx="1216555" cy="2762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2" idx="2"/>
            <a:endCxn id="45" idx="1"/>
          </p:cNvCxnSpPr>
          <p:nvPr/>
        </p:nvCxnSpPr>
        <p:spPr>
          <a:xfrm rot="16200000" flipH="1">
            <a:off x="4368535" y="5467438"/>
            <a:ext cx="1216555" cy="257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156742" y="2321455"/>
            <a:ext cx="1371600" cy="381000"/>
          </a:xfrm>
          <a:prstGeom prst="roundRect">
            <a:avLst>
              <a:gd name="adj" fmla="val 361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332955" y="1579474"/>
            <a:ext cx="1023937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details</a:t>
            </a:r>
          </a:p>
        </p:txBody>
      </p:sp>
      <p:cxnSp>
        <p:nvCxnSpPr>
          <p:cNvPr id="80" name="Elbow Connector 79"/>
          <p:cNvCxnSpPr>
            <a:stCxn id="4" idx="0"/>
            <a:endCxn id="77" idx="3"/>
          </p:cNvCxnSpPr>
          <p:nvPr/>
        </p:nvCxnSpPr>
        <p:spPr>
          <a:xfrm rot="16200000" flipV="1">
            <a:off x="4339299" y="2700999"/>
            <a:ext cx="536045" cy="1579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0"/>
            <a:endCxn id="78" idx="2"/>
          </p:cNvCxnSpPr>
          <p:nvPr/>
        </p:nvCxnSpPr>
        <p:spPr>
          <a:xfrm flipV="1">
            <a:off x="3842542" y="1921668"/>
            <a:ext cx="2382" cy="39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8" idx="3"/>
          </p:cNvCxnSpPr>
          <p:nvPr/>
        </p:nvCxnSpPr>
        <p:spPr>
          <a:xfrm>
            <a:off x="4356892" y="1750571"/>
            <a:ext cx="491333" cy="13131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273174" y="2321455"/>
            <a:ext cx="1371600" cy="381000"/>
          </a:xfrm>
          <a:prstGeom prst="roundRect">
            <a:avLst>
              <a:gd name="adj" fmla="val 361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450578" y="1593942"/>
            <a:ext cx="1023937" cy="342194"/>
          </a:xfrm>
          <a:prstGeom prst="roundRect">
            <a:avLst>
              <a:gd name="adj" fmla="val 3611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details</a:t>
            </a:r>
          </a:p>
        </p:txBody>
      </p:sp>
      <p:cxnSp>
        <p:nvCxnSpPr>
          <p:cNvPr id="97" name="Elbow Connector 96"/>
          <p:cNvCxnSpPr>
            <a:stCxn id="4" idx="1"/>
            <a:endCxn id="94" idx="2"/>
          </p:cNvCxnSpPr>
          <p:nvPr/>
        </p:nvCxnSpPr>
        <p:spPr>
          <a:xfrm rot="10800000">
            <a:off x="1958974" y="2702456"/>
            <a:ext cx="2003426" cy="5868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4" idx="0"/>
            <a:endCxn id="95" idx="2"/>
          </p:cNvCxnSpPr>
          <p:nvPr/>
        </p:nvCxnSpPr>
        <p:spPr>
          <a:xfrm flipV="1">
            <a:off x="1958974" y="1936136"/>
            <a:ext cx="3573" cy="385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5" idx="0"/>
          </p:cNvCxnSpPr>
          <p:nvPr/>
        </p:nvCxnSpPr>
        <p:spPr>
          <a:xfrm rot="16200000" flipH="1">
            <a:off x="2676810" y="879678"/>
            <a:ext cx="1457151" cy="2885678"/>
          </a:xfrm>
          <a:prstGeom prst="bentConnector4">
            <a:avLst>
              <a:gd name="adj1" fmla="val -15688"/>
              <a:gd name="adj2" fmla="val 9996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www.collaborativetodolist.com/index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www.collaborativetodolist.com/contactus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www.collaborativetodolist.com/register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www.collaborativetodolist.com/login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www.collaborativetodolist.com/creategroup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www.collaborativetodolist.com/addtask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 a group in managing assignment(task). </a:t>
            </a:r>
          </a:p>
          <a:p>
            <a:r>
              <a:rPr lang="en-US" dirty="0" smtClean="0"/>
              <a:t> keeping track of task at hand</a:t>
            </a:r>
          </a:p>
          <a:p>
            <a:r>
              <a:rPr lang="en-US" dirty="0" smtClean="0"/>
              <a:t>Ensure that task is complete on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system architecture diagram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862069" y="1967601"/>
            <a:ext cx="1587985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client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4387700" y="1967601"/>
            <a:ext cx="1587985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MiddleWare</a:t>
            </a:r>
            <a:endParaRPr lang="en-SG" dirty="0"/>
          </a:p>
        </p:txBody>
      </p:sp>
      <p:sp>
        <p:nvSpPr>
          <p:cNvPr id="8" name="Can 7"/>
          <p:cNvSpPr/>
          <p:nvPr/>
        </p:nvSpPr>
        <p:spPr>
          <a:xfrm>
            <a:off x="7391400" y="1967601"/>
            <a:ext cx="1600200" cy="10668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DataBase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360694" y="1958705"/>
            <a:ext cx="418810" cy="3715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Delay 9"/>
          <p:cNvSpPr/>
          <p:nvPr/>
        </p:nvSpPr>
        <p:spPr>
          <a:xfrm rot="16200000">
            <a:off x="272946" y="2296849"/>
            <a:ext cx="579848" cy="794867"/>
          </a:xfrm>
          <a:prstGeom prst="flowChartDela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282724" y="2575170"/>
            <a:ext cx="56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user</a:t>
            </a:r>
            <a:endParaRPr lang="en-SG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-66625" y="3291936"/>
            <a:ext cx="169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Team Members</a:t>
            </a:r>
          </a:p>
          <a:p>
            <a:r>
              <a:rPr lang="en-SG" dirty="0" smtClean="0"/>
              <a:t>Team Leader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747919" y="310937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D</a:t>
            </a:r>
            <a:r>
              <a:rPr lang="en-SG" dirty="0" err="1" smtClean="0"/>
              <a:t>jango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6795539" y="3116434"/>
            <a:ext cx="23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Python-based SQLite3</a:t>
            </a:r>
          </a:p>
        </p:txBody>
      </p:sp>
      <p:cxnSp>
        <p:nvCxnSpPr>
          <p:cNvPr id="26" name="Straight Arrow Connector 25"/>
          <p:cNvCxnSpPr>
            <a:stCxn id="6" idx="3"/>
            <a:endCxn id="7" idx="1"/>
          </p:cNvCxnSpPr>
          <p:nvPr/>
        </p:nvCxnSpPr>
        <p:spPr>
          <a:xfrm>
            <a:off x="3450054" y="2501001"/>
            <a:ext cx="937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2"/>
          </p:cNvCxnSpPr>
          <p:nvPr/>
        </p:nvCxnSpPr>
        <p:spPr>
          <a:xfrm>
            <a:off x="5975685" y="2501001"/>
            <a:ext cx="1415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2880" y="3109378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Web browser</a:t>
            </a:r>
            <a:endParaRPr lang="en-SG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V="1">
            <a:off x="960304" y="2575170"/>
            <a:ext cx="901765" cy="11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ER diagram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604532" y="2432308"/>
            <a:ext cx="1332822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UserProfile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857250" y="2280521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Group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448886" y="4602315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Task</a:t>
            </a:r>
            <a:endParaRPr lang="en-SG" dirty="0"/>
          </a:p>
        </p:txBody>
      </p:sp>
      <p:sp>
        <p:nvSpPr>
          <p:cNvPr id="7" name="Diamond 6"/>
          <p:cNvSpPr/>
          <p:nvPr/>
        </p:nvSpPr>
        <p:spPr>
          <a:xfrm>
            <a:off x="3135204" y="2273027"/>
            <a:ext cx="2019300" cy="8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Member </a:t>
            </a:r>
            <a:br>
              <a:rPr lang="en-SG" dirty="0" smtClean="0"/>
            </a:br>
            <a:r>
              <a:rPr lang="en-SG" dirty="0" smtClean="0"/>
              <a:t>of</a:t>
            </a:r>
            <a:endParaRPr lang="en-SG" dirty="0"/>
          </a:p>
        </p:txBody>
      </p:sp>
      <p:sp>
        <p:nvSpPr>
          <p:cNvPr id="8" name="Diamond 7"/>
          <p:cNvSpPr/>
          <p:nvPr/>
        </p:nvSpPr>
        <p:spPr>
          <a:xfrm rot="948265">
            <a:off x="1564045" y="4125911"/>
            <a:ext cx="1688850" cy="8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Assign</a:t>
            </a:r>
            <a:endParaRPr lang="en-SG" dirty="0"/>
          </a:p>
        </p:txBody>
      </p:sp>
      <p:sp>
        <p:nvSpPr>
          <p:cNvPr id="9" name="Diamond 8"/>
          <p:cNvSpPr/>
          <p:nvPr/>
        </p:nvSpPr>
        <p:spPr>
          <a:xfrm>
            <a:off x="6261866" y="3646183"/>
            <a:ext cx="1868364" cy="8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Contain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7624186" y="5004261"/>
            <a:ext cx="1426346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completed</a:t>
            </a:r>
            <a:endParaRPr lang="en-SG" sz="1400" dirty="0"/>
          </a:p>
        </p:txBody>
      </p:sp>
      <p:sp>
        <p:nvSpPr>
          <p:cNvPr id="11" name="Oval 10"/>
          <p:cNvSpPr/>
          <p:nvPr/>
        </p:nvSpPr>
        <p:spPr>
          <a:xfrm>
            <a:off x="99655" y="6018092"/>
            <a:ext cx="1009754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Task id</a:t>
            </a:r>
            <a:endParaRPr lang="en-SG" sz="1400" dirty="0"/>
          </a:p>
        </p:txBody>
      </p:sp>
      <p:sp>
        <p:nvSpPr>
          <p:cNvPr id="12" name="Oval 11"/>
          <p:cNvSpPr/>
          <p:nvPr/>
        </p:nvSpPr>
        <p:spPr>
          <a:xfrm>
            <a:off x="1239313" y="6018092"/>
            <a:ext cx="1119055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Group id</a:t>
            </a:r>
            <a:endParaRPr lang="en-SG" sz="1400" dirty="0"/>
          </a:p>
        </p:txBody>
      </p:sp>
      <p:sp>
        <p:nvSpPr>
          <p:cNvPr id="13" name="Oval 12"/>
          <p:cNvSpPr/>
          <p:nvPr/>
        </p:nvSpPr>
        <p:spPr>
          <a:xfrm>
            <a:off x="2475315" y="6018092"/>
            <a:ext cx="1109473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User id</a:t>
            </a:r>
            <a:endParaRPr lang="en-SG" sz="1400" dirty="0"/>
          </a:p>
        </p:txBody>
      </p:sp>
      <p:sp>
        <p:nvSpPr>
          <p:cNvPr id="14" name="Oval 13"/>
          <p:cNvSpPr/>
          <p:nvPr/>
        </p:nvSpPr>
        <p:spPr>
          <a:xfrm>
            <a:off x="3714692" y="6020524"/>
            <a:ext cx="986942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Task name</a:t>
            </a:r>
            <a:endParaRPr lang="en-SG" sz="1400" dirty="0"/>
          </a:p>
        </p:txBody>
      </p:sp>
      <p:sp>
        <p:nvSpPr>
          <p:cNvPr id="16" name="Oval 15"/>
          <p:cNvSpPr/>
          <p:nvPr/>
        </p:nvSpPr>
        <p:spPr>
          <a:xfrm>
            <a:off x="4798161" y="6018092"/>
            <a:ext cx="1066800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details</a:t>
            </a:r>
            <a:endParaRPr lang="en-SG" sz="1400" dirty="0"/>
          </a:p>
        </p:txBody>
      </p:sp>
      <p:sp>
        <p:nvSpPr>
          <p:cNvPr id="17" name="Oval 16"/>
          <p:cNvSpPr/>
          <p:nvPr/>
        </p:nvSpPr>
        <p:spPr>
          <a:xfrm>
            <a:off x="5934845" y="5987832"/>
            <a:ext cx="1110621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priority</a:t>
            </a:r>
            <a:endParaRPr lang="en-SG" sz="1400" dirty="0"/>
          </a:p>
        </p:txBody>
      </p:sp>
      <p:sp>
        <p:nvSpPr>
          <p:cNvPr id="18" name="Oval 17"/>
          <p:cNvSpPr/>
          <p:nvPr/>
        </p:nvSpPr>
        <p:spPr>
          <a:xfrm>
            <a:off x="8056123" y="5982389"/>
            <a:ext cx="908817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End date</a:t>
            </a:r>
            <a:endParaRPr lang="en-SG" sz="1400" dirty="0"/>
          </a:p>
        </p:txBody>
      </p:sp>
      <p:sp>
        <p:nvSpPr>
          <p:cNvPr id="19" name="Oval 18"/>
          <p:cNvSpPr/>
          <p:nvPr/>
        </p:nvSpPr>
        <p:spPr>
          <a:xfrm>
            <a:off x="5296324" y="1203652"/>
            <a:ext cx="1044664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Group id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6632202" y="1178775"/>
            <a:ext cx="892264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User id</a:t>
            </a:r>
            <a:endParaRPr lang="en-SG" sz="1400" dirty="0"/>
          </a:p>
        </p:txBody>
      </p:sp>
      <p:sp>
        <p:nvSpPr>
          <p:cNvPr id="21" name="Oval 20"/>
          <p:cNvSpPr/>
          <p:nvPr/>
        </p:nvSpPr>
        <p:spPr>
          <a:xfrm>
            <a:off x="7811964" y="1209782"/>
            <a:ext cx="1066800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Group</a:t>
            </a:r>
          </a:p>
          <a:p>
            <a:pPr algn="ctr"/>
            <a:r>
              <a:rPr lang="en-SG" sz="1400" dirty="0" smtClean="0"/>
              <a:t> name</a:t>
            </a:r>
            <a:endParaRPr lang="en-SG" sz="1400" dirty="0"/>
          </a:p>
        </p:txBody>
      </p:sp>
      <p:sp>
        <p:nvSpPr>
          <p:cNvPr id="22" name="Oval 21"/>
          <p:cNvSpPr/>
          <p:nvPr/>
        </p:nvSpPr>
        <p:spPr>
          <a:xfrm>
            <a:off x="56298" y="1218812"/>
            <a:ext cx="954204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User id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1194036" y="1218812"/>
            <a:ext cx="1005019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First name</a:t>
            </a:r>
            <a:endParaRPr lang="en-SG" sz="1400" dirty="0"/>
          </a:p>
        </p:txBody>
      </p:sp>
      <p:sp>
        <p:nvSpPr>
          <p:cNvPr id="24" name="Oval 23"/>
          <p:cNvSpPr/>
          <p:nvPr/>
        </p:nvSpPr>
        <p:spPr>
          <a:xfrm>
            <a:off x="2292437" y="1208537"/>
            <a:ext cx="1016250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Last name</a:t>
            </a:r>
            <a:endParaRPr lang="en-SG" sz="1400" dirty="0"/>
          </a:p>
        </p:txBody>
      </p:sp>
      <p:cxnSp>
        <p:nvCxnSpPr>
          <p:cNvPr id="26" name="Straight Connector 25"/>
          <p:cNvCxnSpPr>
            <a:stCxn id="22" idx="4"/>
            <a:endCxn id="4" idx="0"/>
          </p:cNvCxnSpPr>
          <p:nvPr/>
        </p:nvCxnSpPr>
        <p:spPr>
          <a:xfrm>
            <a:off x="533400" y="1927976"/>
            <a:ext cx="737543" cy="50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4"/>
            <a:endCxn id="4" idx="0"/>
          </p:cNvCxnSpPr>
          <p:nvPr/>
        </p:nvCxnSpPr>
        <p:spPr>
          <a:xfrm flipH="1">
            <a:off x="1270943" y="1927976"/>
            <a:ext cx="425603" cy="50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4"/>
            <a:endCxn id="4" idx="0"/>
          </p:cNvCxnSpPr>
          <p:nvPr/>
        </p:nvCxnSpPr>
        <p:spPr>
          <a:xfrm flipH="1">
            <a:off x="1270943" y="1917701"/>
            <a:ext cx="1529619" cy="51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4"/>
            <a:endCxn id="5" idx="0"/>
          </p:cNvCxnSpPr>
          <p:nvPr/>
        </p:nvCxnSpPr>
        <p:spPr>
          <a:xfrm>
            <a:off x="5818656" y="1912816"/>
            <a:ext cx="1578594" cy="36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4"/>
            <a:endCxn id="5" idx="0"/>
          </p:cNvCxnSpPr>
          <p:nvPr/>
        </p:nvCxnSpPr>
        <p:spPr>
          <a:xfrm>
            <a:off x="7078334" y="1887939"/>
            <a:ext cx="318916" cy="39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4"/>
            <a:endCxn id="5" idx="0"/>
          </p:cNvCxnSpPr>
          <p:nvPr/>
        </p:nvCxnSpPr>
        <p:spPr>
          <a:xfrm flipH="1">
            <a:off x="7397250" y="1918946"/>
            <a:ext cx="948114" cy="36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9" idx="0"/>
          </p:cNvCxnSpPr>
          <p:nvPr/>
        </p:nvCxnSpPr>
        <p:spPr>
          <a:xfrm flipH="1">
            <a:off x="7196048" y="3000521"/>
            <a:ext cx="201202" cy="64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2"/>
            <a:endCxn id="6" idx="0"/>
          </p:cNvCxnSpPr>
          <p:nvPr/>
        </p:nvCxnSpPr>
        <p:spPr>
          <a:xfrm flipH="1">
            <a:off x="4988886" y="4522483"/>
            <a:ext cx="2207162" cy="7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078334" y="5982389"/>
            <a:ext cx="944921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Start end</a:t>
            </a:r>
            <a:endParaRPr lang="en-SG" sz="1400" dirty="0"/>
          </a:p>
        </p:txBody>
      </p:sp>
      <p:cxnSp>
        <p:nvCxnSpPr>
          <p:cNvPr id="48" name="Straight Connector 47"/>
          <p:cNvCxnSpPr>
            <a:stCxn id="11" idx="0"/>
            <a:endCxn id="6" idx="2"/>
          </p:cNvCxnSpPr>
          <p:nvPr/>
        </p:nvCxnSpPr>
        <p:spPr>
          <a:xfrm flipV="1">
            <a:off x="604532" y="5322315"/>
            <a:ext cx="4384354" cy="69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7"/>
            <a:endCxn id="6" idx="2"/>
          </p:cNvCxnSpPr>
          <p:nvPr/>
        </p:nvCxnSpPr>
        <p:spPr>
          <a:xfrm flipV="1">
            <a:off x="2194486" y="5322315"/>
            <a:ext cx="2794400" cy="7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7"/>
            <a:endCxn id="6" idx="2"/>
          </p:cNvCxnSpPr>
          <p:nvPr/>
        </p:nvCxnSpPr>
        <p:spPr>
          <a:xfrm flipV="1">
            <a:off x="3422309" y="5322315"/>
            <a:ext cx="1566577" cy="7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7"/>
            <a:endCxn id="6" idx="2"/>
          </p:cNvCxnSpPr>
          <p:nvPr/>
        </p:nvCxnSpPr>
        <p:spPr>
          <a:xfrm flipV="1">
            <a:off x="4557100" y="5322315"/>
            <a:ext cx="431786" cy="80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6" idx="0"/>
            <a:endCxn id="6" idx="2"/>
          </p:cNvCxnSpPr>
          <p:nvPr/>
        </p:nvCxnSpPr>
        <p:spPr>
          <a:xfrm flipH="1" flipV="1">
            <a:off x="4988886" y="5322315"/>
            <a:ext cx="342675" cy="69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7" idx="1"/>
            <a:endCxn id="6" idx="2"/>
          </p:cNvCxnSpPr>
          <p:nvPr/>
        </p:nvCxnSpPr>
        <p:spPr>
          <a:xfrm flipH="1" flipV="1">
            <a:off x="4988886" y="5322315"/>
            <a:ext cx="1108606" cy="76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1"/>
            <a:endCxn id="6" idx="2"/>
          </p:cNvCxnSpPr>
          <p:nvPr/>
        </p:nvCxnSpPr>
        <p:spPr>
          <a:xfrm flipH="1" flipV="1">
            <a:off x="4988886" y="5322315"/>
            <a:ext cx="2227828" cy="76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" idx="2"/>
            <a:endCxn id="18" idx="0"/>
          </p:cNvCxnSpPr>
          <p:nvPr/>
        </p:nvCxnSpPr>
        <p:spPr>
          <a:xfrm>
            <a:off x="4988886" y="5322315"/>
            <a:ext cx="3521646" cy="66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" idx="3"/>
            <a:endCxn id="7" idx="1"/>
          </p:cNvCxnSpPr>
          <p:nvPr/>
        </p:nvCxnSpPr>
        <p:spPr>
          <a:xfrm flipV="1">
            <a:off x="1937354" y="2711177"/>
            <a:ext cx="1197850" cy="8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" idx="3"/>
            <a:endCxn id="5" idx="1"/>
          </p:cNvCxnSpPr>
          <p:nvPr/>
        </p:nvCxnSpPr>
        <p:spPr>
          <a:xfrm flipV="1">
            <a:off x="5154504" y="2640521"/>
            <a:ext cx="1702746" cy="7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33309" y="246331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</a:t>
            </a:r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6107370" y="228598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</a:t>
            </a:r>
          </a:p>
        </p:txBody>
      </p:sp>
      <p:cxnSp>
        <p:nvCxnSpPr>
          <p:cNvPr id="75" name="Straight Connector 74"/>
          <p:cNvCxnSpPr>
            <a:stCxn id="6" idx="2"/>
            <a:endCxn id="10" idx="2"/>
          </p:cNvCxnSpPr>
          <p:nvPr/>
        </p:nvCxnSpPr>
        <p:spPr>
          <a:xfrm>
            <a:off x="4988886" y="5322315"/>
            <a:ext cx="2635300" cy="3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" idx="2"/>
            <a:endCxn id="8" idx="1"/>
          </p:cNvCxnSpPr>
          <p:nvPr/>
        </p:nvCxnSpPr>
        <p:spPr>
          <a:xfrm>
            <a:off x="1270943" y="3152308"/>
            <a:ext cx="325024" cy="11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" idx="3"/>
            <a:endCxn id="6" idx="1"/>
          </p:cNvCxnSpPr>
          <p:nvPr/>
        </p:nvCxnSpPr>
        <p:spPr>
          <a:xfrm>
            <a:off x="3220973" y="4794044"/>
            <a:ext cx="1227913" cy="16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457884" y="31069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522139" y="45447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09858" y="320757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</a:t>
            </a:r>
            <a:endParaRPr lang="en-SG" dirty="0"/>
          </a:p>
        </p:txBody>
      </p:sp>
      <p:sp>
        <p:nvSpPr>
          <p:cNvPr id="104" name="TextBox 103"/>
          <p:cNvSpPr txBox="1"/>
          <p:nvPr/>
        </p:nvSpPr>
        <p:spPr>
          <a:xfrm>
            <a:off x="3996120" y="449670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3665714" y="1135999"/>
            <a:ext cx="1516235" cy="70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Group Description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5332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04535"/>
            <a:ext cx="3865746" cy="518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4032000" cy="519073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n-US" dirty="0" err="1" smtClean="0"/>
              <a:t>WireFrame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4263691" cy="571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838200"/>
            <a:ext cx="4291642" cy="57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out features/functionality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Able to set priority of task</a:t>
            </a:r>
          </a:p>
          <a:p>
            <a:r>
              <a:rPr lang="en-US" dirty="0" smtClean="0"/>
              <a:t>History that review the task you have completed</a:t>
            </a:r>
          </a:p>
          <a:p>
            <a:r>
              <a:rPr lang="en-US" dirty="0" smtClean="0"/>
              <a:t>Email reminders (Pending)</a:t>
            </a:r>
          </a:p>
          <a:p>
            <a:r>
              <a:rPr lang="en-US" dirty="0" smtClean="0"/>
              <a:t>Excel Export</a:t>
            </a:r>
          </a:p>
          <a:p>
            <a:r>
              <a:rPr lang="en-US" dirty="0" smtClean="0"/>
              <a:t>CSV Export</a:t>
            </a:r>
          </a:p>
        </p:txBody>
      </p:sp>
    </p:spTree>
    <p:extLst>
      <p:ext uri="{BB962C8B-B14F-4D97-AF65-F5344CB8AC3E}">
        <p14:creationId xmlns:p14="http://schemas.microsoft.com/office/powerpoint/2010/main" val="24699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Functionality CHECKLIST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Completed</a:t>
            </a:r>
            <a:endParaRPr lang="en-SG" dirty="0" smtClean="0"/>
          </a:p>
          <a:p>
            <a:pPr lvl="1"/>
            <a:r>
              <a:rPr lang="en-SG" dirty="0" smtClean="0"/>
              <a:t>User able to view task as completed or incomplete</a:t>
            </a:r>
          </a:p>
          <a:p>
            <a:pPr lvl="1"/>
            <a:r>
              <a:rPr lang="en-SG" dirty="0" smtClean="0"/>
              <a:t>User able to modify </a:t>
            </a:r>
            <a:r>
              <a:rPr lang="en-SG" dirty="0"/>
              <a:t>task</a:t>
            </a:r>
          </a:p>
          <a:p>
            <a:pPr lvl="1"/>
            <a:r>
              <a:rPr lang="en-SG" dirty="0"/>
              <a:t>User able to login</a:t>
            </a:r>
          </a:p>
          <a:p>
            <a:pPr lvl="1"/>
            <a:r>
              <a:rPr lang="en-SG" dirty="0"/>
              <a:t>User able to </a:t>
            </a:r>
            <a:r>
              <a:rPr lang="en-SG" dirty="0" smtClean="0"/>
              <a:t>assign task to </a:t>
            </a:r>
            <a:r>
              <a:rPr lang="en-SG" dirty="0"/>
              <a:t>other party </a:t>
            </a:r>
            <a:endParaRPr lang="en-SG" dirty="0" smtClean="0"/>
          </a:p>
          <a:p>
            <a:pPr lvl="1"/>
            <a:r>
              <a:rPr lang="en-SG" dirty="0" smtClean="0"/>
              <a:t>Other </a:t>
            </a:r>
            <a:r>
              <a:rPr lang="en-SG" dirty="0"/>
              <a:t>party should able to see their current task</a:t>
            </a:r>
          </a:p>
          <a:p>
            <a:pPr lvl="1"/>
            <a:r>
              <a:rPr lang="en-SG" dirty="0" smtClean="0"/>
              <a:t>User able </a:t>
            </a:r>
            <a:r>
              <a:rPr lang="en-SG" dirty="0"/>
              <a:t>to mark the task </a:t>
            </a:r>
            <a:r>
              <a:rPr lang="en-SG" dirty="0" smtClean="0"/>
              <a:t>they have completed</a:t>
            </a:r>
          </a:p>
          <a:p>
            <a:pPr lvl="1"/>
            <a:r>
              <a:rPr lang="en-SG" dirty="0" smtClean="0"/>
              <a:t>Task are able to assigned with priorities (low, medium, high)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89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Functionality </a:t>
            </a:r>
            <a:r>
              <a:rPr lang="en-SG" dirty="0" smtClean="0"/>
              <a:t>CHECKLIST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I</a:t>
            </a:r>
            <a:r>
              <a:rPr lang="en-SG" dirty="0" smtClean="0"/>
              <a:t>ncomplete</a:t>
            </a:r>
          </a:p>
          <a:p>
            <a:pPr lvl="1"/>
            <a:r>
              <a:rPr lang="en-SG" dirty="0" smtClean="0"/>
              <a:t>User </a:t>
            </a:r>
            <a:r>
              <a:rPr lang="en-SG" dirty="0"/>
              <a:t>able to </a:t>
            </a:r>
            <a:r>
              <a:rPr lang="en-SG" dirty="0" smtClean="0"/>
              <a:t>create task</a:t>
            </a:r>
          </a:p>
          <a:p>
            <a:pPr lvl="2"/>
            <a:r>
              <a:rPr lang="en-SG" dirty="0" smtClean="0"/>
              <a:t>The user is able to assign the task to anyone from any group, instead of members of the same </a:t>
            </a:r>
            <a:r>
              <a:rPr lang="en-SG" dirty="0" smtClean="0"/>
              <a:t>group</a:t>
            </a:r>
          </a:p>
          <a:p>
            <a:r>
              <a:rPr lang="en-SG" dirty="0" smtClean="0"/>
              <a:t>Not </a:t>
            </a:r>
            <a:r>
              <a:rPr lang="en-SG" dirty="0" smtClean="0"/>
              <a:t>Done</a:t>
            </a:r>
          </a:p>
          <a:p>
            <a:pPr lvl="1"/>
            <a:r>
              <a:rPr lang="en-SG" dirty="0" smtClean="0"/>
              <a:t>Subtask</a:t>
            </a:r>
          </a:p>
          <a:p>
            <a:pPr lvl="1"/>
            <a:r>
              <a:rPr lang="en-US" dirty="0"/>
              <a:t>Email reminders </a:t>
            </a:r>
          </a:p>
          <a:p>
            <a:pPr lvl="1"/>
            <a:r>
              <a:rPr lang="en-US" dirty="0"/>
              <a:t>Excel Export</a:t>
            </a:r>
          </a:p>
          <a:p>
            <a:pPr lvl="1"/>
            <a:r>
              <a:rPr lang="en-US" dirty="0"/>
              <a:t>CSV Export</a:t>
            </a:r>
            <a:endParaRPr lang="en-SG" b="1" dirty="0"/>
          </a:p>
          <a:p>
            <a:pPr lvl="1"/>
            <a:r>
              <a:rPr lang="en-SG" dirty="0"/>
              <a:t>Alert when the to do list is near the deadline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36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5328</TotalTime>
  <Words>802</Words>
  <Application>Microsoft Office PowerPoint</Application>
  <PresentationFormat>On-screen Show (4:3)</PresentationFormat>
  <Paragraphs>258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Franklin Gothic Book</vt:lpstr>
      <vt:lpstr>Franklin Gothic Medium</vt:lpstr>
      <vt:lpstr>Wingdings</vt:lpstr>
      <vt:lpstr>Wingdings 2</vt:lpstr>
      <vt:lpstr>Trek</vt:lpstr>
      <vt:lpstr>Distributed information system 3</vt:lpstr>
      <vt:lpstr>Goal &amp; objectives</vt:lpstr>
      <vt:lpstr>system architecture diagram</vt:lpstr>
      <vt:lpstr>ER diagram</vt:lpstr>
      <vt:lpstr>WireFrame</vt:lpstr>
      <vt:lpstr>PowerPoint Presentation</vt:lpstr>
      <vt:lpstr>Stand out features/functionality</vt:lpstr>
      <vt:lpstr>Functionality CHECKLIST</vt:lpstr>
      <vt:lpstr>Functionality CHECKLIST</vt:lpstr>
      <vt:lpstr>FAQ </vt:lpstr>
      <vt:lpstr>Specification List</vt:lpstr>
      <vt:lpstr>Specification List</vt:lpstr>
      <vt:lpstr>PERSONA 1</vt:lpstr>
      <vt:lpstr>PERSONA 2</vt:lpstr>
      <vt:lpstr>USER NEEDS MATRIX</vt:lpstr>
      <vt:lpstr>SITE Map</vt:lpstr>
      <vt:lpstr>URLs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information system 3</dc:title>
  <dc:creator>user</dc:creator>
  <cp:lastModifiedBy>yeekeng</cp:lastModifiedBy>
  <cp:revision>84</cp:revision>
  <dcterms:created xsi:type="dcterms:W3CDTF">2014-01-29T05:17:24Z</dcterms:created>
  <dcterms:modified xsi:type="dcterms:W3CDTF">2014-03-19T07:25:10Z</dcterms:modified>
</cp:coreProperties>
</file>