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3" r:id="rId8"/>
    <p:sldId id="264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9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1CAC-08CD-435C-AF85-9F26E7F2F01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588A-3FA4-4FF4-86EB-2F7A15F8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1CAC-08CD-435C-AF85-9F26E7F2F01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588A-3FA4-4FF4-86EB-2F7A15F8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1CAC-08CD-435C-AF85-9F26E7F2F01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588A-3FA4-4FF4-86EB-2F7A15F8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3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1CAC-08CD-435C-AF85-9F26E7F2F01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588A-3FA4-4FF4-86EB-2F7A15F8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1CAC-08CD-435C-AF85-9F26E7F2F01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588A-3FA4-4FF4-86EB-2F7A15F8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3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1CAC-08CD-435C-AF85-9F26E7F2F01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588A-3FA4-4FF4-86EB-2F7A15F8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0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1CAC-08CD-435C-AF85-9F26E7F2F01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588A-3FA4-4FF4-86EB-2F7A15F8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1CAC-08CD-435C-AF85-9F26E7F2F01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588A-3FA4-4FF4-86EB-2F7A15F8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1CAC-08CD-435C-AF85-9F26E7F2F01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588A-3FA4-4FF4-86EB-2F7A15F8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1CAC-08CD-435C-AF85-9F26E7F2F01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588A-3FA4-4FF4-86EB-2F7A15F8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1CAC-08CD-435C-AF85-9F26E7F2F01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588A-3FA4-4FF4-86EB-2F7A15F8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1CAC-08CD-435C-AF85-9F26E7F2F01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588A-3FA4-4FF4-86EB-2F7A15F8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92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184"/>
            <a:ext cx="9144000" cy="2387600"/>
          </a:xfrm>
        </p:spPr>
        <p:txBody>
          <a:bodyPr/>
          <a:lstStyle/>
          <a:p>
            <a:r>
              <a:rPr lang="en-US" dirty="0" smtClean="0"/>
              <a:t>SOS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Status Report</a:t>
            </a:r>
          </a:p>
        </p:txBody>
      </p:sp>
    </p:spTree>
    <p:extLst>
      <p:ext uri="{BB962C8B-B14F-4D97-AF65-F5344CB8AC3E}">
        <p14:creationId xmlns:p14="http://schemas.microsoft.com/office/powerpoint/2010/main" val="18536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to add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2784" y="1825625"/>
            <a:ext cx="4510453" cy="4351338"/>
          </a:xfrm>
        </p:spPr>
        <p:txBody>
          <a:bodyPr/>
          <a:lstStyle/>
          <a:p>
            <a:r>
              <a:rPr lang="en-US" dirty="0" smtClean="0"/>
              <a:t>Create a main menu</a:t>
            </a:r>
          </a:p>
          <a:p>
            <a:r>
              <a:rPr lang="en-US" dirty="0" smtClean="0"/>
              <a:t>Implement an “open in” feature</a:t>
            </a:r>
          </a:p>
          <a:p>
            <a:r>
              <a:rPr lang="en-US" dirty="0" smtClean="0"/>
              <a:t>Save the last reading spot</a:t>
            </a:r>
          </a:p>
          <a:p>
            <a:r>
              <a:rPr lang="en-US" dirty="0" smtClean="0"/>
              <a:t>Create multiple bookmarks for each book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559" y="1690688"/>
            <a:ext cx="3270962" cy="4359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82" y="1690688"/>
            <a:ext cx="3270963" cy="43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simple eBook reader</a:t>
            </a:r>
          </a:p>
          <a:p>
            <a:r>
              <a:rPr lang="en-US" dirty="0" smtClean="0"/>
              <a:t>Special attention to readability and typography</a:t>
            </a:r>
          </a:p>
          <a:p>
            <a:r>
              <a:rPr lang="en-US" dirty="0" smtClean="0"/>
              <a:t>Built with Python</a:t>
            </a:r>
          </a:p>
          <a:p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9" y="3675186"/>
            <a:ext cx="6045029" cy="113910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25" y="5521842"/>
            <a:ext cx="5840291" cy="89235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08" y="4162665"/>
            <a:ext cx="5469193" cy="11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  am interested in this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really enjoy using my iPad to read .</a:t>
            </a:r>
            <a:r>
              <a:rPr lang="en-US" dirty="0" err="1"/>
              <a:t>ePub</a:t>
            </a:r>
            <a:r>
              <a:rPr lang="en-US" dirty="0"/>
              <a:t> books</a:t>
            </a:r>
          </a:p>
          <a:p>
            <a:r>
              <a:rPr lang="en-US" dirty="0"/>
              <a:t>But I dislike the standard formats</a:t>
            </a:r>
          </a:p>
          <a:p>
            <a:r>
              <a:rPr lang="en-US" dirty="0" smtClean="0"/>
              <a:t>I want to make my own eBook reader that is customizable to my own preferences</a:t>
            </a:r>
          </a:p>
          <a:p>
            <a:r>
              <a:rPr lang="en-US" dirty="0" smtClean="0"/>
              <a:t>Eventually, I would like to implement advanced features like bookmarks the way I want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0" y="2142148"/>
            <a:ext cx="4599557" cy="3054106"/>
          </a:xfrm>
        </p:spPr>
      </p:pic>
    </p:spTree>
    <p:extLst>
      <p:ext uri="{BB962C8B-B14F-4D97-AF65-F5344CB8AC3E}">
        <p14:creationId xmlns:p14="http://schemas.microsoft.com/office/powerpoint/2010/main" val="66129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</a:t>
            </a:r>
            <a:r>
              <a:rPr lang="en-US" b="1" dirty="0"/>
              <a:t>3-Step</a:t>
            </a:r>
            <a:r>
              <a:rPr lang="en-US" dirty="0"/>
              <a:t>” Original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Researching .</a:t>
            </a:r>
            <a:r>
              <a:rPr lang="en-US" dirty="0" err="1"/>
              <a:t>ePub</a:t>
            </a:r>
            <a:r>
              <a:rPr lang="en-US" dirty="0"/>
              <a:t> format and parsing the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GUI to display the html files (the core book content)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adding advanced features such as bookmarks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49" y="1727877"/>
            <a:ext cx="4546834" cy="4546834"/>
          </a:xfrm>
        </p:spPr>
      </p:pic>
    </p:spTree>
    <p:extLst>
      <p:ext uri="{BB962C8B-B14F-4D97-AF65-F5344CB8AC3E}">
        <p14:creationId xmlns:p14="http://schemas.microsoft.com/office/powerpoint/2010/main" val="35813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Accomplishment</a:t>
            </a:r>
            <a:r>
              <a:rPr lang="en-US" dirty="0" smtClean="0"/>
              <a:t>s: Actual time line</a:t>
            </a:r>
            <a:r>
              <a:rPr lang="en-US" b="1" dirty="0" smtClean="0"/>
              <a:t>–2 steps</a:t>
            </a:r>
            <a:endParaRPr lang="en-US" dirty="0"/>
          </a:p>
        </p:txBody>
      </p:sp>
      <p:pic>
        <p:nvPicPr>
          <p:cNvPr id="6" name="Content Placeholder 4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81" y="1825625"/>
            <a:ext cx="4269237" cy="4351338"/>
          </a:xfr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reality, I only accomplished the first 2 steps of my original timeline.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learned about the .</a:t>
            </a:r>
            <a:r>
              <a:rPr lang="en-US" dirty="0" err="1" smtClean="0"/>
              <a:t>ePub</a:t>
            </a:r>
            <a:r>
              <a:rPr lang="en-US" dirty="0" smtClean="0"/>
              <a:t> format, parsing the files with </a:t>
            </a:r>
            <a:r>
              <a:rPr lang="en-US" i="1" dirty="0" smtClean="0"/>
              <a:t>Beautiful Soup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am using mobile Safari as my GUI to open the html, using JavaScript to change the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7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the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Learning about the .</a:t>
            </a:r>
            <a:r>
              <a:rPr lang="en-US" dirty="0" err="1" smtClean="0"/>
              <a:t>ePub</a:t>
            </a:r>
            <a:r>
              <a:rPr lang="en-US" dirty="0" smtClean="0"/>
              <a:t> format was simple, and parsing with </a:t>
            </a:r>
            <a:r>
              <a:rPr lang="en-US" i="1" dirty="0" smtClean="0"/>
              <a:t>Beautiful Soup </a:t>
            </a:r>
            <a:r>
              <a:rPr lang="en-US" dirty="0" smtClean="0"/>
              <a:t>was fun and quick</a:t>
            </a:r>
          </a:p>
          <a:p>
            <a:r>
              <a:rPr lang="en-US" dirty="0" smtClean="0"/>
              <a:t>Step 2: The frustration arrives! I only have an iPad, so I need the school computers to do heavy programming. Unfortunately, all the GUI’s I wanted to use, I did not have permission:</a:t>
            </a:r>
          </a:p>
          <a:p>
            <a:pPr lvl="2"/>
            <a:r>
              <a:rPr lang="en-US" dirty="0" smtClean="0"/>
              <a:t>ADA – </a:t>
            </a:r>
            <a:r>
              <a:rPr lang="en-US" dirty="0" smtClean="0">
                <a:solidFill>
                  <a:srgbClr val="FF9999"/>
                </a:solidFill>
              </a:rPr>
              <a:t>You do not have permission to install, the administrator has been notified</a:t>
            </a:r>
          </a:p>
          <a:p>
            <a:pPr lvl="2"/>
            <a:r>
              <a:rPr lang="en-US" dirty="0" smtClean="0"/>
              <a:t>Windows </a:t>
            </a:r>
            <a:r>
              <a:rPr lang="en-US" b="1" dirty="0" smtClean="0"/>
              <a:t>– </a:t>
            </a:r>
            <a:r>
              <a:rPr lang="en-US" dirty="0">
                <a:solidFill>
                  <a:srgbClr val="FF9999"/>
                </a:solidFill>
              </a:rPr>
              <a:t>You </a:t>
            </a:r>
            <a:r>
              <a:rPr lang="en-US" dirty="0" smtClean="0">
                <a:solidFill>
                  <a:srgbClr val="FF9999"/>
                </a:solidFill>
              </a:rPr>
              <a:t>cannot install, please enter admin password</a:t>
            </a:r>
            <a:endParaRPr lang="en-US" b="1" dirty="0" smtClean="0"/>
          </a:p>
          <a:p>
            <a:pPr lvl="2"/>
            <a:r>
              <a:rPr lang="en-US" dirty="0" smtClean="0"/>
              <a:t>Library MAC </a:t>
            </a:r>
            <a:r>
              <a:rPr lang="en-US" b="1" dirty="0" smtClean="0"/>
              <a:t>– </a:t>
            </a:r>
            <a:r>
              <a:rPr lang="en-US" dirty="0" smtClean="0">
                <a:solidFill>
                  <a:srgbClr val="FF9999"/>
                </a:solidFill>
              </a:rPr>
              <a:t>Your username is not in the root directory. The admin has been notified.</a:t>
            </a:r>
            <a:endParaRPr lang="en-US" b="1" dirty="0" smtClean="0"/>
          </a:p>
          <a:p>
            <a:pPr lvl="2"/>
            <a:r>
              <a:rPr lang="en-US" dirty="0"/>
              <a:t>Pythonanywhere.com </a:t>
            </a:r>
            <a:r>
              <a:rPr lang="en-US" b="1" dirty="0"/>
              <a:t>– </a:t>
            </a:r>
            <a:r>
              <a:rPr lang="en-US" dirty="0" smtClean="0">
                <a:solidFill>
                  <a:srgbClr val="FF9999"/>
                </a:solidFill>
              </a:rPr>
              <a:t>Individual users cannot install this module</a:t>
            </a:r>
            <a:endParaRPr lang="en-US" dirty="0" smtClean="0"/>
          </a:p>
          <a:p>
            <a:pPr lvl="2"/>
            <a:r>
              <a:rPr lang="en-US" dirty="0" smtClean="0"/>
              <a:t>Kali Linux on Virtual Box </a:t>
            </a:r>
            <a:r>
              <a:rPr lang="en-US" b="1" dirty="0" smtClean="0"/>
              <a:t>– </a:t>
            </a:r>
            <a:r>
              <a:rPr lang="en-US" dirty="0" smtClean="0">
                <a:solidFill>
                  <a:srgbClr val="FF9999"/>
                </a:solidFill>
              </a:rPr>
              <a:t>Downloaded WebKit2 instead of </a:t>
            </a:r>
            <a:r>
              <a:rPr lang="en-US" dirty="0" err="1" smtClean="0">
                <a:solidFill>
                  <a:srgbClr val="FF9999"/>
                </a:solidFill>
              </a:rPr>
              <a:t>WebKit</a:t>
            </a:r>
            <a:r>
              <a:rPr lang="en-US" dirty="0" smtClean="0">
                <a:solidFill>
                  <a:srgbClr val="FF9999"/>
                </a:solidFill>
              </a:rPr>
              <a:t>, steep learning curve</a:t>
            </a:r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41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Downloaded </a:t>
            </a:r>
            <a:r>
              <a:rPr lang="en-US" i="1" dirty="0" err="1"/>
              <a:t>Pythonista</a:t>
            </a:r>
            <a:r>
              <a:rPr lang="en-US" i="1" dirty="0"/>
              <a:t> 3</a:t>
            </a:r>
            <a:r>
              <a:rPr lang="en-US" dirty="0"/>
              <a:t> from the iOS store</a:t>
            </a:r>
          </a:p>
          <a:p>
            <a:r>
              <a:rPr lang="en-US" dirty="0"/>
              <a:t>The built-in </a:t>
            </a:r>
            <a:r>
              <a:rPr lang="en-US" dirty="0" err="1"/>
              <a:t>WebView</a:t>
            </a:r>
            <a:r>
              <a:rPr lang="en-US" dirty="0"/>
              <a:t> could not open the long html files</a:t>
            </a:r>
          </a:p>
          <a:p>
            <a:r>
              <a:rPr lang="en-US" dirty="0"/>
              <a:t>Decided to open the files in mobile Safari</a:t>
            </a:r>
          </a:p>
          <a:p>
            <a:r>
              <a:rPr lang="en-US" dirty="0"/>
              <a:t>Created JavaScript scripts to edit the </a:t>
            </a:r>
            <a:r>
              <a:rPr lang="en-US" dirty="0" err="1" smtClean="0"/>
              <a:t>htmls</a:t>
            </a:r>
            <a:r>
              <a:rPr lang="en-US" dirty="0" smtClean="0"/>
              <a:t>’ </a:t>
            </a:r>
            <a:r>
              <a:rPr lang="en-US" dirty="0"/>
              <a:t>CSS</a:t>
            </a:r>
          </a:p>
          <a:p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18" y="1825625"/>
            <a:ext cx="4932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3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342" y="365125"/>
            <a:ext cx="6547658" cy="1325563"/>
          </a:xfrm>
        </p:spPr>
        <p:txBody>
          <a:bodyPr/>
          <a:lstStyle/>
          <a:p>
            <a:pPr algn="ctr"/>
            <a:r>
              <a:rPr lang="en-US" dirty="0" smtClean="0"/>
              <a:t>Samples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49" y="1690688"/>
            <a:ext cx="3039221" cy="3899938"/>
          </a:xfrm>
        </p:spPr>
      </p:pic>
      <p:pic>
        <p:nvPicPr>
          <p:cNvPr id="7" name="Content Placeholder 6" descr="Screen Clippi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5"/>
            <a:ext cx="5644342" cy="685492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67" y="3931920"/>
            <a:ext cx="2131298" cy="27348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023" y="1404852"/>
            <a:ext cx="1879141" cy="24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4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180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GUIs in Python are frustrating without a computer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ePub</a:t>
            </a:r>
            <a:r>
              <a:rPr lang="en-US" dirty="0" smtClean="0"/>
              <a:t> is a wonderful format</a:t>
            </a:r>
          </a:p>
          <a:p>
            <a:r>
              <a:rPr lang="en-US" i="1" dirty="0" smtClean="0"/>
              <a:t>Beautiful Soup </a:t>
            </a:r>
            <a:r>
              <a:rPr lang="en-US" dirty="0" smtClean="0"/>
              <a:t>makes parsing html/xml easy and fun</a:t>
            </a:r>
          </a:p>
          <a:p>
            <a:r>
              <a:rPr lang="en-US" dirty="0" smtClean="0"/>
              <a:t>Evergreen’s computers/ADA are not good for installing</a:t>
            </a:r>
          </a:p>
          <a:p>
            <a:r>
              <a:rPr lang="en-US" dirty="0" smtClean="0"/>
              <a:t>iPads are not good for deep coding</a:t>
            </a:r>
          </a:p>
          <a:p>
            <a:r>
              <a:rPr lang="en-US" dirty="0" smtClean="0"/>
              <a:t>As the project grows, the style of my code goes down</a:t>
            </a:r>
          </a:p>
          <a:p>
            <a:r>
              <a:rPr lang="en-US" dirty="0" smtClean="0"/>
              <a:t>It is difficult to stay on a timeline if I have never done a project before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46" y="2489326"/>
            <a:ext cx="166315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423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SOS Project</vt:lpstr>
      <vt:lpstr>Project Overview:</vt:lpstr>
      <vt:lpstr>Why I  am interested in this</vt:lpstr>
      <vt:lpstr>“3-Step” Original Timeline</vt:lpstr>
      <vt:lpstr>Accomplishments: Actual time line–2 steps</vt:lpstr>
      <vt:lpstr>Why the change?</vt:lpstr>
      <vt:lpstr>Solution</vt:lpstr>
      <vt:lpstr>Samples</vt:lpstr>
      <vt:lpstr>What I Learned</vt:lpstr>
      <vt:lpstr>What to add next</vt:lpstr>
    </vt:vector>
  </TitlesOfParts>
  <Company>The Evergreen State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Project</dc:title>
  <dc:creator>Vanscoy, Alexis</dc:creator>
  <cp:lastModifiedBy>Vanscoy, Alexis</cp:lastModifiedBy>
  <cp:revision>65</cp:revision>
  <dcterms:created xsi:type="dcterms:W3CDTF">2018-03-08T20:11:17Z</dcterms:created>
  <dcterms:modified xsi:type="dcterms:W3CDTF">2018-03-08T21:48:30Z</dcterms:modified>
</cp:coreProperties>
</file>