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1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5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8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3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4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5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3C5CC-B772-4C33-B503-0A1E6DD9B7E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B024-E1EB-4F96-ACA0-FA1F8D38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bootstrap4/bootstrap_grid_system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5" y="1109277"/>
            <a:ext cx="2028825" cy="2352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44" y="682173"/>
            <a:ext cx="6357936" cy="59253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5636" y="129961"/>
            <a:ext cx="7980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hlinkClick r:id="rId4"/>
              </a:rPr>
              <a:t>https://www.w3schools.com/bootstrap4/bootstrap_grid_system.asp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85905" y="1263535"/>
            <a:ext cx="980902" cy="530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87972" y="1263535"/>
            <a:ext cx="980902" cy="530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46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2019-05-10T09:32:00Z</dcterms:created>
  <dcterms:modified xsi:type="dcterms:W3CDTF">2019-05-10T09:32:09Z</dcterms:modified>
</cp:coreProperties>
</file>