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67" r:id="rId4"/>
    <p:sldId id="257" r:id="rId5"/>
    <p:sldId id="259" r:id="rId6"/>
    <p:sldId id="260" r:id="rId7"/>
    <p:sldId id="276" r:id="rId9"/>
    <p:sldId id="268" r:id="rId10"/>
    <p:sldId id="261" r:id="rId11"/>
    <p:sldId id="263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23" y="34"/>
      </p:cViewPr>
      <p:guideLst>
        <p:guide orient="horz" pos="21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D82AAB8-209E-40E4-9B0A-72170986B060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05D4DAC-9686-44D4-9C67-CFBEB78F52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earchenginejournal.com/viral-projects-based-on-google-suggest/2645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Autofit/>
          </a:bodyPr>
          <a:lstStyle/>
          <a:p>
            <a:pPr algn="ctr"/>
            <a:r>
              <a:rPr lang="en-IN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data manipulation via </a:t>
            </a:r>
            <a:br>
              <a:rPr lang="en-IN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Robotic Process Automation </a:t>
            </a:r>
            <a:endParaRPr lang="en-IN" alt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3"/>
          <p:cNvSpPr txBox="1"/>
          <p:nvPr/>
        </p:nvSpPr>
        <p:spPr>
          <a:xfrm>
            <a:off x="304800" y="2971800"/>
            <a:ext cx="3566795" cy="297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Team members: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1.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Swathika G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2.</a:t>
            </a:r>
            <a:r>
              <a:rPr kumimoji="0" lang="en-I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Yeesha Sharookhan S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3.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Sridhar R</a:t>
            </a:r>
            <a:endParaRPr kumimoji="0" lang="en-I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 of CSE, KGiSL Institute of Technology, Coimbatore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3"/>
          <p:cNvSpPr txBox="1"/>
          <p:nvPr/>
        </p:nvSpPr>
        <p:spPr>
          <a:xfrm>
            <a:off x="6186805" y="2133600"/>
            <a:ext cx="3962400" cy="4190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Faculty mentor: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Mrs. Lanitha B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Industry Mentor</a:t>
            </a:r>
            <a:r>
              <a:rPr kumimoji="0" lang="en-I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:</a:t>
            </a:r>
            <a:endParaRPr kumimoji="0" lang="en-I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</a:t>
            </a:r>
            <a:r>
              <a:rPr lang="en-IN" alt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r.Jaydeep</a:t>
            </a:r>
            <a:endParaRPr kumimoji="0" lang="en-IN" altLang="en-US" sz="2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   </a:t>
            </a:r>
            <a:r>
              <a:rPr lang="en-US" sz="4400" b="1" dirty="0" smtClean="0">
                <a:latin typeface="Cambria" panose="02040503050406030204" pitchFamily="18" charset="0"/>
              </a:rPr>
              <a:t>Project Planner / </a:t>
            </a:r>
            <a:r>
              <a:rPr lang="en-US" sz="4000" b="1" dirty="0" smtClean="0">
                <a:latin typeface="Cambria" panose="02040503050406030204" pitchFamily="18" charset="0"/>
              </a:rPr>
              <a:t>Timeline chart    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038595"/>
        </p:xfrm>
        <a:graphic>
          <a:graphicData uri="http://schemas.openxmlformats.org/drawingml/2006/table">
            <a:tbl>
              <a:tblPr/>
              <a:tblGrid>
                <a:gridCol w="995045"/>
                <a:gridCol w="438150"/>
                <a:gridCol w="438150"/>
                <a:gridCol w="438785"/>
                <a:gridCol w="437515"/>
                <a:gridCol w="438785"/>
                <a:gridCol w="437515"/>
                <a:gridCol w="438785"/>
                <a:gridCol w="438150"/>
                <a:gridCol w="438150"/>
                <a:gridCol w="438150"/>
                <a:gridCol w="438785"/>
                <a:gridCol w="437515"/>
                <a:gridCol w="528955"/>
                <a:gridCol w="452120"/>
                <a:gridCol w="452120"/>
                <a:gridCol w="542925"/>
              </a:tblGrid>
              <a:tr h="367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Particulars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Dec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FEb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Mar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714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Problem Identification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Literature Survey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Module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Module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Module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Module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Thesis Draft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Final Thesis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 panose="02040503050406030204"/>
                        </a:rPr>
                        <a:t>Viva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 panose="02040503050406030204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latin typeface="Calibri" panose="020F0502020204030204"/>
                      </a:endParaRP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</a:t>
            </a:r>
            <a:endParaRPr lang="en-I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</a:t>
            </a:r>
            <a:endParaRPr lang="en-I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THANK YOU!</a:t>
            </a:r>
            <a:endParaRPr lang="en-I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090"/>
            <a:ext cx="8229600" cy="582613"/>
          </a:xfrm>
        </p:spPr>
        <p:txBody>
          <a:bodyPr/>
          <a:lstStyle/>
          <a:p>
            <a:r>
              <a:rPr lang="en-IN" alt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Robotic </a:t>
            </a:r>
            <a:r>
              <a:rPr lang="en-IN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Process Automation</a:t>
            </a:r>
            <a:endParaRPr lang="en-IN" alt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675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000" dirty="0">
                <a:ea typeface="Microsoft YaHei Light" panose="020B0502040204020203" charset="-122"/>
              </a:rPr>
              <a:t>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Robotic process automation (or RPA) is an emerging form of business process automation technology based on the notion of software robots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Benefits:</a:t>
            </a:r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1) Reduced costs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2) Time save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3) Better customer experience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Lower operational risk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582613"/>
          </a:xfrm>
        </p:spPr>
        <p:txBody>
          <a:bodyPr>
            <a:normAutofit fontScale="90000"/>
          </a:bodyPr>
          <a:lstStyle/>
          <a:p>
            <a:br>
              <a:rPr lang="en-US" sz="4400" dirty="0" smtClean="0">
                <a:latin typeface="Microsoft YaHei Light" panose="020B0502040204020203" charset="-122"/>
                <a:ea typeface="Microsoft YaHei Light" panose="020B0502040204020203" charset="-122"/>
              </a:rPr>
            </a:br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sz="2400" b="1" dirty="0" smtClean="0">
                <a:ea typeface="Microsoft YaHei Light" panose="020B0502040204020203" charset="-122"/>
              </a:rPr>
              <a:t> </a:t>
            </a:r>
            <a:br>
              <a:rPr lang="en-US" sz="4400" dirty="0" smtClean="0">
                <a:ea typeface="Microsoft YaHei Light" panose="020B0502040204020203" charset="-122"/>
              </a:rPr>
            </a:br>
            <a:endParaRPr lang="en-US" sz="4400" dirty="0">
              <a:ea typeface="Microsoft YaHei Light" panose="020B0502040204020203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4350"/>
            <a:ext cx="82296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E-commerce data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manipulation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using RPA is an automation project that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will produce the various book details to clients via e-mail.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we search for a particular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book using ISBN number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any e-commerce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website, the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result is not ready for consumption and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not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clearly formatted.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ISBN refers to International Standard Book Number. 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This project reduces the time and effort required to drill down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relevant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book information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collates the automated results in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excel which is easy to consume, visualize and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understand by the clients.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Area Introduction-Existing system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99440" y="2226945"/>
            <a:ext cx="700786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1) Normal search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suggests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Venn Diagram Generator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This generates a V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enn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diagram based on the information that is from multiple web sites . The integrated results at the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centre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V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enn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diagram is provided to the users in the specified visualized format. If there are 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fraudulent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websites, the resultant integrated data will not be accurate. 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altLang="en-US" sz="2400" dirty="0">
              <a:latin typeface="Microsoft YaHei Light" panose="020B0502040204020203" charset="-122"/>
              <a:ea typeface="Microsoft YaHei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Proposed System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520" y="1635125"/>
            <a:ext cx="76962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Advantages over existing methods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>
              <a:buNone/>
            </a:pP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The results of  E-Commerce search using RPA are in well documented format. 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Time consumption is reduced.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The automated results will be produced in excel format which is easy to visualize and understand.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Minimal man power consumption 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Computational errors and mistakes are minimized. 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>
              <a:buFont typeface="Wingdings" panose="05000000000000000000" pitchFamily="2" charset="2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latin typeface="Cambria" panose="02040503050406030204" pitchFamily="18" charset="0"/>
                <a:cs typeface="Cambria" panose="02040503050406030204" pitchFamily="18" charset="0"/>
              </a:rPr>
              <a:t>Proposed System</a:t>
            </a:r>
            <a:endParaRPr lang="en-IN" altLang="en-US" sz="4000" b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algn="just">
              <a:buFont typeface="Wingdings" panose="05000000000000000000" charset="0"/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  <a:sym typeface="+mn-ea"/>
              </a:rPr>
              <a:t>Future Enhancements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  <a:sym typeface="+mn-ea"/>
              </a:rPr>
              <a:t>The initial data which is not in documented form can be converted to Business file and can be exported via mail to required customer.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  <a:sym typeface="+mn-ea"/>
            </a:endParaRPr>
          </a:p>
          <a:p>
            <a:pPr indent="0" algn="just">
              <a:buFont typeface="Wingdings" panose="05000000000000000000" charset="0"/>
              <a:buChar char="ü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+mn-lt"/>
                <a:sym typeface="+mn-ea"/>
              </a:rPr>
              <a:t>The resultant excel sheet can be uploaded to moodle or any other educational website which is useful for the reference of students.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indent="0" algn="just"/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</a:t>
            </a:r>
            <a:endParaRPr lang="en-IN" alt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UiPath: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UiPath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is a software structure to improve automation applications. It runs on Microsoft Windows and it was settled on the top of Net framework and Windows workflow base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tools.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Ui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</a:t>
            </a:r>
            <a:r>
              <a:rPr 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ath</a:t>
            </a:r>
            <a:r>
              <a:rPr lang="en-US" sz="2400" i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scores best in technology category.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 There are three main components in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UiPath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.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UiPath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Studio 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 tool that enables you to design automation processes in a visual manner, through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diagrams.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UiPath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Robot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executes the processes built in Studio, as a human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would. </a:t>
            </a:r>
            <a:r>
              <a:rPr lang="en-I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UiPath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Orchestrator 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a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web application that enables you to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deploy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schedule, monitor and manage Robots and processes.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Drawbacks of existing methods 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 consumption for data extraction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Network traffic</a:t>
            </a:r>
            <a:endParaRPr lang="en-IN" alt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Char char="Ø"/>
            </a:pP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Google Suggest Venn Diagram Generator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https://www.searchenginejournal.com/viral-projects-based-on-google-suggest/26457/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Clr>
                <a:srgbClr val="000000"/>
              </a:buClr>
              <a:buFont typeface="Wingdings" panose="05000000000000000000" charset="0"/>
              <a:buChar char="Ø"/>
            </a:pP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/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 </a:t>
            </a:r>
            <a:r>
              <a:rPr lang="en-US" sz="4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Splitup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Module 1: Input Business File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Module 2: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Search the required ISBN Number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Module 3: Web Manipulation and extraction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Module 4: Business File 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Report Generation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Module 5: File</a:t>
            </a: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transfer via E-mail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3973</Words>
  <Application>WPS Presentation</Application>
  <PresentationFormat>On-screen Show (4:3)</PresentationFormat>
  <Paragraphs>476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Cambria</vt:lpstr>
      <vt:lpstr>Microsoft YaHei Light</vt:lpstr>
      <vt:lpstr>Wingdings</vt:lpstr>
      <vt:lpstr>Cambria</vt:lpstr>
      <vt:lpstr>Calibri</vt:lpstr>
      <vt:lpstr>Microsoft YaHei</vt:lpstr>
      <vt:lpstr>Arial Unicode MS</vt:lpstr>
      <vt:lpstr>Blue Waves</vt:lpstr>
      <vt:lpstr>E-Commerce data manipulation via  Robotic Process Automation </vt:lpstr>
      <vt:lpstr>Robotic Process Automation</vt:lpstr>
      <vt:lpstr> Abstract  </vt:lpstr>
      <vt:lpstr>Area Introduction-Existing system</vt:lpstr>
      <vt:lpstr>Proposed System</vt:lpstr>
      <vt:lpstr>Proposed System</vt:lpstr>
      <vt:lpstr>Tools used</vt:lpstr>
      <vt:lpstr>Literature Review</vt:lpstr>
      <vt:lpstr>Module Splitup</vt:lpstr>
      <vt:lpstr>   Project Planner / Timeline chart    </vt:lpstr>
      <vt:lpstr>PowerPoint 演示文稿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swathika</cp:lastModifiedBy>
  <cp:revision>68</cp:revision>
  <dcterms:created xsi:type="dcterms:W3CDTF">2011-12-09T06:36:00Z</dcterms:created>
  <dcterms:modified xsi:type="dcterms:W3CDTF">2019-02-08T05:24:40Z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