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6" r:id="rId2"/>
    <p:sldId id="257" r:id="rId3"/>
    <p:sldId id="258" r:id="rId4"/>
    <p:sldId id="268" r:id="rId5"/>
    <p:sldId id="263" r:id="rId6"/>
    <p:sldId id="272" r:id="rId7"/>
    <p:sldId id="273" r:id="rId8"/>
    <p:sldId id="266" r:id="rId9"/>
    <p:sldId id="267" r:id="rId10"/>
    <p:sldId id="259" r:id="rId11"/>
    <p:sldId id="260" r:id="rId12"/>
    <p:sldId id="261"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68" d="100"/>
          <a:sy n="68" d="100"/>
        </p:scale>
        <p:origin x="90" y="168"/>
      </p:cViewPr>
      <p:guideLst/>
    </p:cSldViewPr>
  </p:slideViewPr>
  <p:notesTextViewPr>
    <p:cViewPr>
      <p:scale>
        <a:sx n="1" d="1"/>
        <a:sy n="1" d="1"/>
      </p:scale>
      <p:origin x="0" y="0"/>
    </p:cViewPr>
  </p:notesTextViewPr>
  <p:sorterViewPr>
    <p:cViewPr>
      <p:scale>
        <a:sx n="100" d="100"/>
        <a:sy n="100" d="100"/>
      </p:scale>
      <p:origin x="0" y="-382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shasvi Garg" userId="babb9e06946c31f2" providerId="LiveId" clId="{884E278E-DD49-43CF-92CF-32B5DBDE17D3}"/>
    <pc:docChg chg="undo custSel addSld delSld modSld sldOrd modMainMaster">
      <pc:chgData name="Yashasvi Garg" userId="babb9e06946c31f2" providerId="LiveId" clId="{884E278E-DD49-43CF-92CF-32B5DBDE17D3}" dt="2020-04-03T13:39:48.545" v="1617" actId="1076"/>
      <pc:docMkLst>
        <pc:docMk/>
      </pc:docMkLst>
      <pc:sldChg chg="modSp setBg">
        <pc:chgData name="Yashasvi Garg" userId="babb9e06946c31f2" providerId="LiveId" clId="{884E278E-DD49-43CF-92CF-32B5DBDE17D3}" dt="2020-04-03T13:33:54.247" v="1575" actId="207"/>
        <pc:sldMkLst>
          <pc:docMk/>
          <pc:sldMk cId="3617288292" sldId="256"/>
        </pc:sldMkLst>
        <pc:spChg chg="mod">
          <ac:chgData name="Yashasvi Garg" userId="babb9e06946c31f2" providerId="LiveId" clId="{884E278E-DD49-43CF-92CF-32B5DBDE17D3}" dt="2020-04-03T13:33:48.500" v="1574" actId="207"/>
          <ac:spMkLst>
            <pc:docMk/>
            <pc:sldMk cId="3617288292" sldId="256"/>
            <ac:spMk id="2" creationId="{51108162-E3ED-4FB3-8FDB-3BE5A4525E85}"/>
          </ac:spMkLst>
        </pc:spChg>
        <pc:spChg chg="mod">
          <ac:chgData name="Yashasvi Garg" userId="babb9e06946c31f2" providerId="LiveId" clId="{884E278E-DD49-43CF-92CF-32B5DBDE17D3}" dt="2020-04-03T13:33:54.247" v="1575" actId="207"/>
          <ac:spMkLst>
            <pc:docMk/>
            <pc:sldMk cId="3617288292" sldId="256"/>
            <ac:spMk id="3" creationId="{3E13B9AD-6D27-42E2-9499-AF5D56D2C08D}"/>
          </ac:spMkLst>
        </pc:spChg>
      </pc:sldChg>
      <pc:sldChg chg="modSp setBg">
        <pc:chgData name="Yashasvi Garg" userId="babb9e06946c31f2" providerId="LiveId" clId="{884E278E-DD49-43CF-92CF-32B5DBDE17D3}" dt="2020-04-03T13:34:23.578" v="1581" actId="27636"/>
        <pc:sldMkLst>
          <pc:docMk/>
          <pc:sldMk cId="1680151106" sldId="257"/>
        </pc:sldMkLst>
        <pc:spChg chg="mod">
          <ac:chgData name="Yashasvi Garg" userId="babb9e06946c31f2" providerId="LiveId" clId="{884E278E-DD49-43CF-92CF-32B5DBDE17D3}" dt="2020-04-03T13:34:23.578" v="1581" actId="27636"/>
          <ac:spMkLst>
            <pc:docMk/>
            <pc:sldMk cId="1680151106" sldId="257"/>
            <ac:spMk id="2" creationId="{85C77C5D-2EBF-4EC0-A407-63FED2741694}"/>
          </ac:spMkLst>
        </pc:spChg>
        <pc:spChg chg="mod">
          <ac:chgData name="Yashasvi Garg" userId="babb9e06946c31f2" providerId="LiveId" clId="{884E278E-DD49-43CF-92CF-32B5DBDE17D3}" dt="2020-04-03T13:34:13.887" v="1577" actId="207"/>
          <ac:spMkLst>
            <pc:docMk/>
            <pc:sldMk cId="1680151106" sldId="257"/>
            <ac:spMk id="3" creationId="{13337B20-8CE0-4B29-9ED8-27E7E71205B9}"/>
          </ac:spMkLst>
        </pc:spChg>
      </pc:sldChg>
      <pc:sldChg chg="modSp">
        <pc:chgData name="Yashasvi Garg" userId="babb9e06946c31f2" providerId="LiveId" clId="{884E278E-DD49-43CF-92CF-32B5DBDE17D3}" dt="2020-04-03T13:34:42.928" v="1584" actId="207"/>
        <pc:sldMkLst>
          <pc:docMk/>
          <pc:sldMk cId="4004783425" sldId="258"/>
        </pc:sldMkLst>
        <pc:spChg chg="mod">
          <ac:chgData name="Yashasvi Garg" userId="babb9e06946c31f2" providerId="LiveId" clId="{884E278E-DD49-43CF-92CF-32B5DBDE17D3}" dt="2020-04-03T13:34:42.928" v="1584" actId="207"/>
          <ac:spMkLst>
            <pc:docMk/>
            <pc:sldMk cId="4004783425" sldId="258"/>
            <ac:spMk id="2" creationId="{384B0960-D792-4854-BC9B-AC7D2713781E}"/>
          </ac:spMkLst>
        </pc:spChg>
        <pc:spChg chg="mod">
          <ac:chgData name="Yashasvi Garg" userId="babb9e06946c31f2" providerId="LiveId" clId="{884E278E-DD49-43CF-92CF-32B5DBDE17D3}" dt="2020-04-03T13:34:39.024" v="1583" actId="207"/>
          <ac:spMkLst>
            <pc:docMk/>
            <pc:sldMk cId="4004783425" sldId="258"/>
            <ac:spMk id="3" creationId="{65CEC1C2-6A82-4C00-8F5E-AC79E68C97F8}"/>
          </ac:spMkLst>
        </pc:spChg>
      </pc:sldChg>
      <pc:sldChg chg="modSp">
        <pc:chgData name="Yashasvi Garg" userId="babb9e06946c31f2" providerId="LiveId" clId="{884E278E-DD49-43CF-92CF-32B5DBDE17D3}" dt="2020-04-03T13:36:28.548" v="1599" actId="207"/>
        <pc:sldMkLst>
          <pc:docMk/>
          <pc:sldMk cId="192171249" sldId="259"/>
        </pc:sldMkLst>
        <pc:spChg chg="mod">
          <ac:chgData name="Yashasvi Garg" userId="babb9e06946c31f2" providerId="LiveId" clId="{884E278E-DD49-43CF-92CF-32B5DBDE17D3}" dt="2020-04-03T13:36:24.862" v="1598" actId="207"/>
          <ac:spMkLst>
            <pc:docMk/>
            <pc:sldMk cId="192171249" sldId="259"/>
            <ac:spMk id="2" creationId="{1FDA73A3-5B1C-491C-93BD-DDB12C81A47C}"/>
          </ac:spMkLst>
        </pc:spChg>
        <pc:spChg chg="mod">
          <ac:chgData name="Yashasvi Garg" userId="babb9e06946c31f2" providerId="LiveId" clId="{884E278E-DD49-43CF-92CF-32B5DBDE17D3}" dt="2020-04-03T13:36:28.548" v="1599" actId="207"/>
          <ac:spMkLst>
            <pc:docMk/>
            <pc:sldMk cId="192171249" sldId="259"/>
            <ac:spMk id="3" creationId="{2C8BE39F-A1DE-41AA-8BA2-D271FD637F97}"/>
          </ac:spMkLst>
        </pc:spChg>
      </pc:sldChg>
      <pc:sldChg chg="modSp">
        <pc:chgData name="Yashasvi Garg" userId="babb9e06946c31f2" providerId="LiveId" clId="{884E278E-DD49-43CF-92CF-32B5DBDE17D3}" dt="2020-04-03T13:36:39.909" v="1601" actId="207"/>
        <pc:sldMkLst>
          <pc:docMk/>
          <pc:sldMk cId="369736862" sldId="260"/>
        </pc:sldMkLst>
        <pc:spChg chg="mod">
          <ac:chgData name="Yashasvi Garg" userId="babb9e06946c31f2" providerId="LiveId" clId="{884E278E-DD49-43CF-92CF-32B5DBDE17D3}" dt="2020-04-03T13:36:35.796" v="1600" actId="207"/>
          <ac:spMkLst>
            <pc:docMk/>
            <pc:sldMk cId="369736862" sldId="260"/>
            <ac:spMk id="2" creationId="{4A84E9AA-B224-4A9E-9ABC-4CDBDA2B61F2}"/>
          </ac:spMkLst>
        </pc:spChg>
        <pc:spChg chg="mod">
          <ac:chgData name="Yashasvi Garg" userId="babb9e06946c31f2" providerId="LiveId" clId="{884E278E-DD49-43CF-92CF-32B5DBDE17D3}" dt="2020-04-03T13:36:39.909" v="1601" actId="207"/>
          <ac:spMkLst>
            <pc:docMk/>
            <pc:sldMk cId="369736862" sldId="260"/>
            <ac:spMk id="3" creationId="{E9317EBF-CD4E-4C0C-9031-FD58A57EC18C}"/>
          </ac:spMkLst>
        </pc:spChg>
      </pc:sldChg>
      <pc:sldChg chg="modSp">
        <pc:chgData name="Yashasvi Garg" userId="babb9e06946c31f2" providerId="LiveId" clId="{884E278E-DD49-43CF-92CF-32B5DBDE17D3}" dt="2020-04-03T13:36:53.898" v="1603" actId="207"/>
        <pc:sldMkLst>
          <pc:docMk/>
          <pc:sldMk cId="2834234592" sldId="261"/>
        </pc:sldMkLst>
        <pc:spChg chg="mod">
          <ac:chgData name="Yashasvi Garg" userId="babb9e06946c31f2" providerId="LiveId" clId="{884E278E-DD49-43CF-92CF-32B5DBDE17D3}" dt="2020-04-03T13:36:50.233" v="1602" actId="207"/>
          <ac:spMkLst>
            <pc:docMk/>
            <pc:sldMk cId="2834234592" sldId="261"/>
            <ac:spMk id="2" creationId="{938B36F2-7A51-49A8-BA05-7D0BFD19B399}"/>
          </ac:spMkLst>
        </pc:spChg>
        <pc:spChg chg="mod">
          <ac:chgData name="Yashasvi Garg" userId="babb9e06946c31f2" providerId="LiveId" clId="{884E278E-DD49-43CF-92CF-32B5DBDE17D3}" dt="2020-04-03T13:36:53.898" v="1603" actId="207"/>
          <ac:spMkLst>
            <pc:docMk/>
            <pc:sldMk cId="2834234592" sldId="261"/>
            <ac:spMk id="3" creationId="{6DBC075E-B9BA-4D4C-A5A5-418855CBB01F}"/>
          </ac:spMkLst>
        </pc:spChg>
      </pc:sldChg>
      <pc:sldChg chg="addSp delSp modSp del">
        <pc:chgData name="Yashasvi Garg" userId="babb9e06946c31f2" providerId="LiveId" clId="{884E278E-DD49-43CF-92CF-32B5DBDE17D3}" dt="2020-04-01T12:49:40.497" v="764" actId="2696"/>
        <pc:sldMkLst>
          <pc:docMk/>
          <pc:sldMk cId="2495630615" sldId="262"/>
        </pc:sldMkLst>
        <pc:spChg chg="del mod">
          <ac:chgData name="Yashasvi Garg" userId="babb9e06946c31f2" providerId="LiveId" clId="{884E278E-DD49-43CF-92CF-32B5DBDE17D3}" dt="2020-04-01T11:41:16.681" v="22" actId="478"/>
          <ac:spMkLst>
            <pc:docMk/>
            <pc:sldMk cId="2495630615" sldId="262"/>
            <ac:spMk id="2" creationId="{4829D1A5-7878-418D-96CD-D92F00163B73}"/>
          </ac:spMkLst>
        </pc:spChg>
        <pc:spChg chg="add mod">
          <ac:chgData name="Yashasvi Garg" userId="babb9e06946c31f2" providerId="LiveId" clId="{884E278E-DD49-43CF-92CF-32B5DBDE17D3}" dt="2020-04-01T12:43:38.084" v="669" actId="21"/>
          <ac:spMkLst>
            <pc:docMk/>
            <pc:sldMk cId="2495630615" sldId="262"/>
            <ac:spMk id="3" creationId="{827B3BF2-0DB1-4F80-9BD5-E924228DC0AA}"/>
          </ac:spMkLst>
        </pc:spChg>
        <pc:picChg chg="del mod">
          <ac:chgData name="Yashasvi Garg" userId="babb9e06946c31f2" providerId="LiveId" clId="{884E278E-DD49-43CF-92CF-32B5DBDE17D3}" dt="2020-04-01T12:43:38.084" v="669" actId="21"/>
          <ac:picMkLst>
            <pc:docMk/>
            <pc:sldMk cId="2495630615" sldId="262"/>
            <ac:picMk id="1026" creationId="{3BF972A5-48CE-4C37-92E2-2EF932E341E9}"/>
          </ac:picMkLst>
        </pc:picChg>
      </pc:sldChg>
      <pc:sldChg chg="addSp delSp modSp add">
        <pc:chgData name="Yashasvi Garg" userId="babb9e06946c31f2" providerId="LiveId" clId="{884E278E-DD49-43CF-92CF-32B5DBDE17D3}" dt="2020-04-03T13:35:09.933" v="1588" actId="207"/>
        <pc:sldMkLst>
          <pc:docMk/>
          <pc:sldMk cId="1465314219" sldId="263"/>
        </pc:sldMkLst>
        <pc:spChg chg="mod">
          <ac:chgData name="Yashasvi Garg" userId="babb9e06946c31f2" providerId="LiveId" clId="{884E278E-DD49-43CF-92CF-32B5DBDE17D3}" dt="2020-04-03T13:35:06.229" v="1587" actId="207"/>
          <ac:spMkLst>
            <pc:docMk/>
            <pc:sldMk cId="1465314219" sldId="263"/>
            <ac:spMk id="2" creationId="{383A367C-F843-4C6E-A943-310C4577C9F1}"/>
          </ac:spMkLst>
        </pc:spChg>
        <pc:spChg chg="mod">
          <ac:chgData name="Yashasvi Garg" userId="babb9e06946c31f2" providerId="LiveId" clId="{884E278E-DD49-43CF-92CF-32B5DBDE17D3}" dt="2020-04-03T13:35:09.933" v="1588" actId="207"/>
          <ac:spMkLst>
            <pc:docMk/>
            <pc:sldMk cId="1465314219" sldId="263"/>
            <ac:spMk id="3" creationId="{03FE4405-2461-4250-8F59-A1D9F3DF9105}"/>
          </ac:spMkLst>
        </pc:spChg>
        <pc:picChg chg="add del mod">
          <ac:chgData name="Yashasvi Garg" userId="babb9e06946c31f2" providerId="LiveId" clId="{884E278E-DD49-43CF-92CF-32B5DBDE17D3}" dt="2020-04-01T12:44:08.950" v="717"/>
          <ac:picMkLst>
            <pc:docMk/>
            <pc:sldMk cId="1465314219" sldId="263"/>
            <ac:picMk id="4" creationId="{8C18BBA4-90F4-4D42-8BD7-0466BCF45FF8}"/>
          </ac:picMkLst>
        </pc:picChg>
        <pc:picChg chg="add mod">
          <ac:chgData name="Yashasvi Garg" userId="babb9e06946c31f2" providerId="LiveId" clId="{884E278E-DD49-43CF-92CF-32B5DBDE17D3}" dt="2020-04-01T12:47:59.714" v="750" actId="14100"/>
          <ac:picMkLst>
            <pc:docMk/>
            <pc:sldMk cId="1465314219" sldId="263"/>
            <ac:picMk id="3074" creationId="{2B64A12E-C7FF-41C6-89DD-E478A0B679C3}"/>
          </ac:picMkLst>
        </pc:picChg>
      </pc:sldChg>
      <pc:sldChg chg="delSp modSp add del">
        <pc:chgData name="Yashasvi Garg" userId="babb9e06946c31f2" providerId="LiveId" clId="{884E278E-DD49-43CF-92CF-32B5DBDE17D3}" dt="2020-04-03T11:10:02.160" v="1299" actId="47"/>
        <pc:sldMkLst>
          <pc:docMk/>
          <pc:sldMk cId="2912602786" sldId="264"/>
        </pc:sldMkLst>
        <pc:spChg chg="del">
          <ac:chgData name="Yashasvi Garg" userId="babb9e06946c31f2" providerId="LiveId" clId="{884E278E-DD49-43CF-92CF-32B5DBDE17D3}" dt="2020-04-01T11:39:43.964" v="10" actId="478"/>
          <ac:spMkLst>
            <pc:docMk/>
            <pc:sldMk cId="2912602786" sldId="264"/>
            <ac:spMk id="2" creationId="{D6F8D98C-B6DE-4FE8-987F-86BACE40C8CF}"/>
          </ac:spMkLst>
        </pc:spChg>
        <pc:spChg chg="mod">
          <ac:chgData name="Yashasvi Garg" userId="babb9e06946c31f2" providerId="LiveId" clId="{884E278E-DD49-43CF-92CF-32B5DBDE17D3}" dt="2020-04-03T11:04:19.720" v="1233" actId="20577"/>
          <ac:spMkLst>
            <pc:docMk/>
            <pc:sldMk cId="2912602786" sldId="264"/>
            <ac:spMk id="3" creationId="{8FEBDCBC-B1CB-42A2-AB91-C99437E79130}"/>
          </ac:spMkLst>
        </pc:spChg>
      </pc:sldChg>
      <pc:sldChg chg="delSp modSp add del">
        <pc:chgData name="Yashasvi Garg" userId="babb9e06946c31f2" providerId="LiveId" clId="{884E278E-DD49-43CF-92CF-32B5DBDE17D3}" dt="2020-04-03T11:10:04.587" v="1300" actId="47"/>
        <pc:sldMkLst>
          <pc:docMk/>
          <pc:sldMk cId="3633643014" sldId="265"/>
        </pc:sldMkLst>
        <pc:spChg chg="del">
          <ac:chgData name="Yashasvi Garg" userId="babb9e06946c31f2" providerId="LiveId" clId="{884E278E-DD49-43CF-92CF-32B5DBDE17D3}" dt="2020-04-01T11:40:20.439" v="15" actId="478"/>
          <ac:spMkLst>
            <pc:docMk/>
            <pc:sldMk cId="3633643014" sldId="265"/>
            <ac:spMk id="2" creationId="{ED1DAE54-DE7C-42D2-B72E-333EF669BBD3}"/>
          </ac:spMkLst>
        </pc:spChg>
        <pc:spChg chg="mod">
          <ac:chgData name="Yashasvi Garg" userId="babb9e06946c31f2" providerId="LiveId" clId="{884E278E-DD49-43CF-92CF-32B5DBDE17D3}" dt="2020-04-03T11:01:19.309" v="1134" actId="20577"/>
          <ac:spMkLst>
            <pc:docMk/>
            <pc:sldMk cId="3633643014" sldId="265"/>
            <ac:spMk id="3" creationId="{3EF9F0BD-0B26-451B-8162-C66FDA297AFE}"/>
          </ac:spMkLst>
        </pc:spChg>
      </pc:sldChg>
      <pc:sldChg chg="addSp delSp modSp add">
        <pc:chgData name="Yashasvi Garg" userId="babb9e06946c31f2" providerId="LiveId" clId="{884E278E-DD49-43CF-92CF-32B5DBDE17D3}" dt="2020-04-03T13:36:11.600" v="1597" actId="27636"/>
        <pc:sldMkLst>
          <pc:docMk/>
          <pc:sldMk cId="2698962950" sldId="266"/>
        </pc:sldMkLst>
        <pc:spChg chg="mod">
          <ac:chgData name="Yashasvi Garg" userId="babb9e06946c31f2" providerId="LiveId" clId="{884E278E-DD49-43CF-92CF-32B5DBDE17D3}" dt="2020-04-03T13:35:54.963" v="1594" actId="207"/>
          <ac:spMkLst>
            <pc:docMk/>
            <pc:sldMk cId="2698962950" sldId="266"/>
            <ac:spMk id="2" creationId="{02EE92C1-A950-4687-B266-4FF0F2512BA9}"/>
          </ac:spMkLst>
        </pc:spChg>
        <pc:spChg chg="del">
          <ac:chgData name="Yashasvi Garg" userId="babb9e06946c31f2" providerId="LiveId" clId="{884E278E-DD49-43CF-92CF-32B5DBDE17D3}" dt="2020-04-01T11:47:49.209" v="77"/>
          <ac:spMkLst>
            <pc:docMk/>
            <pc:sldMk cId="2698962950" sldId="266"/>
            <ac:spMk id="3" creationId="{91E39AD8-A0EE-49D2-9327-5CF6E6DB6CC4}"/>
          </ac:spMkLst>
        </pc:spChg>
        <pc:spChg chg="add mod">
          <ac:chgData name="Yashasvi Garg" userId="babb9e06946c31f2" providerId="LiveId" clId="{884E278E-DD49-43CF-92CF-32B5DBDE17D3}" dt="2020-04-03T13:36:11.600" v="1597" actId="27636"/>
          <ac:spMkLst>
            <pc:docMk/>
            <pc:sldMk cId="2698962950" sldId="266"/>
            <ac:spMk id="4" creationId="{8E1E7944-F18A-400E-A1D5-E6F1DA31E2D7}"/>
          </ac:spMkLst>
        </pc:spChg>
        <pc:picChg chg="add mod">
          <ac:chgData name="Yashasvi Garg" userId="babb9e06946c31f2" providerId="LiveId" clId="{884E278E-DD49-43CF-92CF-32B5DBDE17D3}" dt="2020-04-01T12:00:08.213" v="170" actId="1076"/>
          <ac:picMkLst>
            <pc:docMk/>
            <pc:sldMk cId="2698962950" sldId="266"/>
            <ac:picMk id="7" creationId="{C85DAE7C-0335-4BF4-A890-95B7ED389365}"/>
          </ac:picMkLst>
        </pc:picChg>
        <pc:picChg chg="add del mod">
          <ac:chgData name="Yashasvi Garg" userId="babb9e06946c31f2" providerId="LiveId" clId="{884E278E-DD49-43CF-92CF-32B5DBDE17D3}" dt="2020-04-01T11:48:48.806" v="82" actId="478"/>
          <ac:picMkLst>
            <pc:docMk/>
            <pc:sldMk cId="2698962950" sldId="266"/>
            <ac:picMk id="1026" creationId="{E7076940-553C-43EA-B92E-0D439EE0E81B}"/>
          </ac:picMkLst>
        </pc:picChg>
        <pc:picChg chg="add del mod">
          <ac:chgData name="Yashasvi Garg" userId="babb9e06946c31f2" providerId="LiveId" clId="{884E278E-DD49-43CF-92CF-32B5DBDE17D3}" dt="2020-04-01T11:57:55.813" v="125" actId="21"/>
          <ac:picMkLst>
            <pc:docMk/>
            <pc:sldMk cId="2698962950" sldId="266"/>
            <ac:picMk id="1028" creationId="{532FCC0F-2280-48C9-81D2-461E8C5AE715}"/>
          </ac:picMkLst>
        </pc:picChg>
      </pc:sldChg>
      <pc:sldChg chg="addSp delSp modSp add">
        <pc:chgData name="Yashasvi Garg" userId="babb9e06946c31f2" providerId="LiveId" clId="{884E278E-DD49-43CF-92CF-32B5DBDE17D3}" dt="2020-04-01T11:50:25.167" v="96" actId="1076"/>
        <pc:sldMkLst>
          <pc:docMk/>
          <pc:sldMk cId="664866548" sldId="267"/>
        </pc:sldMkLst>
        <pc:spChg chg="del mod">
          <ac:chgData name="Yashasvi Garg" userId="babb9e06946c31f2" providerId="LiveId" clId="{884E278E-DD49-43CF-92CF-32B5DBDE17D3}" dt="2020-04-01T11:50:10.794" v="92" actId="478"/>
          <ac:spMkLst>
            <pc:docMk/>
            <pc:sldMk cId="664866548" sldId="267"/>
            <ac:spMk id="2" creationId="{A0FA18B8-8F75-48F5-AB59-E906DFBFCE41}"/>
          </ac:spMkLst>
        </pc:spChg>
        <pc:spChg chg="del">
          <ac:chgData name="Yashasvi Garg" userId="babb9e06946c31f2" providerId="LiveId" clId="{884E278E-DD49-43CF-92CF-32B5DBDE17D3}" dt="2020-04-01T11:49:37.429" v="84"/>
          <ac:spMkLst>
            <pc:docMk/>
            <pc:sldMk cId="664866548" sldId="267"/>
            <ac:spMk id="3" creationId="{CB1600B1-6F82-4500-AEE7-0D2B04B91290}"/>
          </ac:spMkLst>
        </pc:spChg>
        <pc:picChg chg="add mod">
          <ac:chgData name="Yashasvi Garg" userId="babb9e06946c31f2" providerId="LiveId" clId="{884E278E-DD49-43CF-92CF-32B5DBDE17D3}" dt="2020-04-01T11:50:25.167" v="96" actId="1076"/>
          <ac:picMkLst>
            <pc:docMk/>
            <pc:sldMk cId="664866548" sldId="267"/>
            <ac:picMk id="2050" creationId="{63C0EC35-5C2F-4443-8DE1-E3718BAED015}"/>
          </ac:picMkLst>
        </pc:picChg>
      </pc:sldChg>
      <pc:sldChg chg="addSp delSp modSp add">
        <pc:chgData name="Yashasvi Garg" userId="babb9e06946c31f2" providerId="LiveId" clId="{884E278E-DD49-43CF-92CF-32B5DBDE17D3}" dt="2020-04-03T13:34:55.847" v="1586" actId="207"/>
        <pc:sldMkLst>
          <pc:docMk/>
          <pc:sldMk cId="1776777251" sldId="268"/>
        </pc:sldMkLst>
        <pc:spChg chg="mod">
          <ac:chgData name="Yashasvi Garg" userId="babb9e06946c31f2" providerId="LiveId" clId="{884E278E-DD49-43CF-92CF-32B5DBDE17D3}" dt="2020-04-03T13:34:50.589" v="1585" actId="207"/>
          <ac:spMkLst>
            <pc:docMk/>
            <pc:sldMk cId="1776777251" sldId="268"/>
            <ac:spMk id="2" creationId="{73F0138F-891B-4C13-AD66-08A6A87054A3}"/>
          </ac:spMkLst>
        </pc:spChg>
        <pc:spChg chg="del">
          <ac:chgData name="Yashasvi Garg" userId="babb9e06946c31f2" providerId="LiveId" clId="{884E278E-DD49-43CF-92CF-32B5DBDE17D3}" dt="2020-04-01T12:04:06.053" v="174"/>
          <ac:spMkLst>
            <pc:docMk/>
            <pc:sldMk cId="1776777251" sldId="268"/>
            <ac:spMk id="3" creationId="{424471EE-5A0A-43A9-AF7C-4A168A440045}"/>
          </ac:spMkLst>
        </pc:spChg>
        <pc:spChg chg="del">
          <ac:chgData name="Yashasvi Garg" userId="babb9e06946c31f2" providerId="LiveId" clId="{884E278E-DD49-43CF-92CF-32B5DBDE17D3}" dt="2020-04-01T12:04:06.053" v="174"/>
          <ac:spMkLst>
            <pc:docMk/>
            <pc:sldMk cId="1776777251" sldId="268"/>
            <ac:spMk id="4" creationId="{60A93083-0F86-42E5-96DD-1460F35C01F8}"/>
          </ac:spMkLst>
        </pc:spChg>
        <pc:spChg chg="del">
          <ac:chgData name="Yashasvi Garg" userId="babb9e06946c31f2" providerId="LiveId" clId="{884E278E-DD49-43CF-92CF-32B5DBDE17D3}" dt="2020-04-01T12:04:06.053" v="174"/>
          <ac:spMkLst>
            <pc:docMk/>
            <pc:sldMk cId="1776777251" sldId="268"/>
            <ac:spMk id="5" creationId="{2B4536F3-E627-4A13-95C6-BF49CAE8385A}"/>
          </ac:spMkLst>
        </pc:spChg>
        <pc:spChg chg="del">
          <ac:chgData name="Yashasvi Garg" userId="babb9e06946c31f2" providerId="LiveId" clId="{884E278E-DD49-43CF-92CF-32B5DBDE17D3}" dt="2020-04-01T12:04:06.053" v="174"/>
          <ac:spMkLst>
            <pc:docMk/>
            <pc:sldMk cId="1776777251" sldId="268"/>
            <ac:spMk id="6" creationId="{3DC272AC-9D49-47EF-94DC-24C5FF0C1243}"/>
          </ac:spMkLst>
        </pc:spChg>
        <pc:spChg chg="add mod">
          <ac:chgData name="Yashasvi Garg" userId="babb9e06946c31f2" providerId="LiveId" clId="{884E278E-DD49-43CF-92CF-32B5DBDE17D3}" dt="2020-04-03T13:34:55.847" v="1586" actId="207"/>
          <ac:spMkLst>
            <pc:docMk/>
            <pc:sldMk cId="1776777251" sldId="268"/>
            <ac:spMk id="7" creationId="{97113EC0-4301-49C3-8C79-5EE40F0A0A15}"/>
          </ac:spMkLst>
        </pc:spChg>
      </pc:sldChg>
      <pc:sldChg chg="delSp modSp add">
        <pc:chgData name="Yashasvi Garg" userId="babb9e06946c31f2" providerId="LiveId" clId="{884E278E-DD49-43CF-92CF-32B5DBDE17D3}" dt="2020-04-03T13:36:59.897" v="1604" actId="207"/>
        <pc:sldMkLst>
          <pc:docMk/>
          <pc:sldMk cId="2816829217" sldId="269"/>
        </pc:sldMkLst>
        <pc:spChg chg="del">
          <ac:chgData name="Yashasvi Garg" userId="babb9e06946c31f2" providerId="LiveId" clId="{884E278E-DD49-43CF-92CF-32B5DBDE17D3}" dt="2020-04-01T12:14:47.028" v="298" actId="478"/>
          <ac:spMkLst>
            <pc:docMk/>
            <pc:sldMk cId="2816829217" sldId="269"/>
            <ac:spMk id="2" creationId="{B3CFE07F-ABCA-499F-A793-BC54A2434AB4}"/>
          </ac:spMkLst>
        </pc:spChg>
        <pc:spChg chg="mod">
          <ac:chgData name="Yashasvi Garg" userId="babb9e06946c31f2" providerId="LiveId" clId="{884E278E-DD49-43CF-92CF-32B5DBDE17D3}" dt="2020-04-03T13:36:59.897" v="1604" actId="207"/>
          <ac:spMkLst>
            <pc:docMk/>
            <pc:sldMk cId="2816829217" sldId="269"/>
            <ac:spMk id="3" creationId="{37CC2F8E-3AE8-4156-9603-DF2F55098ADB}"/>
          </ac:spMkLst>
        </pc:spChg>
      </pc:sldChg>
      <pc:sldChg chg="modSp add">
        <pc:chgData name="Yashasvi Garg" userId="babb9e06946c31f2" providerId="LiveId" clId="{884E278E-DD49-43CF-92CF-32B5DBDE17D3}" dt="2020-04-03T13:39:48.545" v="1617" actId="1076"/>
        <pc:sldMkLst>
          <pc:docMk/>
          <pc:sldMk cId="1950459966" sldId="270"/>
        </pc:sldMkLst>
        <pc:spChg chg="mod">
          <ac:chgData name="Yashasvi Garg" userId="babb9e06946c31f2" providerId="LiveId" clId="{884E278E-DD49-43CF-92CF-32B5DBDE17D3}" dt="2020-04-03T13:37:05.576" v="1605" actId="207"/>
          <ac:spMkLst>
            <pc:docMk/>
            <pc:sldMk cId="1950459966" sldId="270"/>
            <ac:spMk id="2" creationId="{DA430B2C-57C0-4831-AEE4-E6F9933A2913}"/>
          </ac:spMkLst>
        </pc:spChg>
        <pc:spChg chg="mod">
          <ac:chgData name="Yashasvi Garg" userId="babb9e06946c31f2" providerId="LiveId" clId="{884E278E-DD49-43CF-92CF-32B5DBDE17D3}" dt="2020-04-03T13:39:48.545" v="1617" actId="1076"/>
          <ac:spMkLst>
            <pc:docMk/>
            <pc:sldMk cId="1950459966" sldId="270"/>
            <ac:spMk id="3" creationId="{52A759D9-48D2-4982-86C4-676A49730457}"/>
          </ac:spMkLst>
        </pc:spChg>
      </pc:sldChg>
      <pc:sldChg chg="modSp add">
        <pc:chgData name="Yashasvi Garg" userId="babb9e06946c31f2" providerId="LiveId" clId="{884E278E-DD49-43CF-92CF-32B5DBDE17D3}" dt="2020-04-03T13:37:14.310" v="1607" actId="207"/>
        <pc:sldMkLst>
          <pc:docMk/>
          <pc:sldMk cId="2426602827" sldId="271"/>
        </pc:sldMkLst>
        <pc:spChg chg="mod">
          <ac:chgData name="Yashasvi Garg" userId="babb9e06946c31f2" providerId="LiveId" clId="{884E278E-DD49-43CF-92CF-32B5DBDE17D3}" dt="2020-04-03T13:37:14.310" v="1607" actId="207"/>
          <ac:spMkLst>
            <pc:docMk/>
            <pc:sldMk cId="2426602827" sldId="271"/>
            <ac:spMk id="2" creationId="{4C006E6E-929A-4997-85ED-DE80C0AED6AE}"/>
          </ac:spMkLst>
        </pc:spChg>
      </pc:sldChg>
      <pc:sldChg chg="modSp add">
        <pc:chgData name="Yashasvi Garg" userId="babb9e06946c31f2" providerId="LiveId" clId="{884E278E-DD49-43CF-92CF-32B5DBDE17D3}" dt="2020-04-03T13:35:23.460" v="1590" actId="207"/>
        <pc:sldMkLst>
          <pc:docMk/>
          <pc:sldMk cId="860707246" sldId="272"/>
        </pc:sldMkLst>
        <pc:spChg chg="mod">
          <ac:chgData name="Yashasvi Garg" userId="babb9e06946c31f2" providerId="LiveId" clId="{884E278E-DD49-43CF-92CF-32B5DBDE17D3}" dt="2020-04-03T13:35:18.233" v="1589" actId="207"/>
          <ac:spMkLst>
            <pc:docMk/>
            <pc:sldMk cId="860707246" sldId="272"/>
            <ac:spMk id="2" creationId="{3C043649-B25E-46FF-AC35-C0F378F82F1F}"/>
          </ac:spMkLst>
        </pc:spChg>
        <pc:spChg chg="mod">
          <ac:chgData name="Yashasvi Garg" userId="babb9e06946c31f2" providerId="LiveId" clId="{884E278E-DD49-43CF-92CF-32B5DBDE17D3}" dt="2020-04-03T13:35:23.460" v="1590" actId="207"/>
          <ac:spMkLst>
            <pc:docMk/>
            <pc:sldMk cId="860707246" sldId="272"/>
            <ac:spMk id="3" creationId="{B88EBA93-3028-4E7F-BD72-79CDC9B86740}"/>
          </ac:spMkLst>
        </pc:spChg>
      </pc:sldChg>
      <pc:sldChg chg="delSp modSp add ord">
        <pc:chgData name="Yashasvi Garg" userId="babb9e06946c31f2" providerId="LiveId" clId="{884E278E-DD49-43CF-92CF-32B5DBDE17D3}" dt="2020-04-03T13:35:45.769" v="1593" actId="27636"/>
        <pc:sldMkLst>
          <pc:docMk/>
          <pc:sldMk cId="1556563742" sldId="273"/>
        </pc:sldMkLst>
        <pc:spChg chg="del">
          <ac:chgData name="Yashasvi Garg" userId="babb9e06946c31f2" providerId="LiveId" clId="{884E278E-DD49-43CF-92CF-32B5DBDE17D3}" dt="2020-04-03T11:08:44.440" v="1265" actId="478"/>
          <ac:spMkLst>
            <pc:docMk/>
            <pc:sldMk cId="1556563742" sldId="273"/>
            <ac:spMk id="2" creationId="{C56D0863-AEA8-4FDD-BDD9-4E5B8EACD5FB}"/>
          </ac:spMkLst>
        </pc:spChg>
        <pc:spChg chg="mod">
          <ac:chgData name="Yashasvi Garg" userId="babb9e06946c31f2" providerId="LiveId" clId="{884E278E-DD49-43CF-92CF-32B5DBDE17D3}" dt="2020-04-03T13:35:45.769" v="1593" actId="27636"/>
          <ac:spMkLst>
            <pc:docMk/>
            <pc:sldMk cId="1556563742" sldId="273"/>
            <ac:spMk id="3" creationId="{42DBCC36-D778-4447-A60E-4C7C530C5DB6}"/>
          </ac:spMkLst>
        </pc:spChg>
      </pc:sldChg>
      <pc:sldMasterChg chg="setBg">
        <pc:chgData name="Yashasvi Garg" userId="babb9e06946c31f2" providerId="LiveId" clId="{884E278E-DD49-43CF-92CF-32B5DBDE17D3}" dt="2020-04-03T13:28:55.327" v="1515"/>
        <pc:sldMasterMkLst>
          <pc:docMk/>
          <pc:sldMasterMk cId="2314114749" sldId="2147483672"/>
        </pc:sldMasterMkLst>
      </pc:sldMasterChg>
      <pc:sldMasterChg chg="setBg">
        <pc:chgData name="Yashasvi Garg" userId="babb9e06946c31f2" providerId="LiveId" clId="{884E278E-DD49-43CF-92CF-32B5DBDE17D3}" dt="2020-04-03T13:31:09.665" v="1529"/>
        <pc:sldMasterMkLst>
          <pc:docMk/>
          <pc:sldMasterMk cId="2739120188" sldId="2147483677"/>
        </pc:sldMasterMkLst>
      </pc:sldMasterChg>
      <pc:sldMasterChg chg="setBg">
        <pc:chgData name="Yashasvi Garg" userId="babb9e06946c31f2" providerId="LiveId" clId="{884E278E-DD49-43CF-92CF-32B5DBDE17D3}" dt="2020-04-03T13:32:04.382" v="1539"/>
        <pc:sldMasterMkLst>
          <pc:docMk/>
          <pc:sldMasterMk cId="1210778072" sldId="2147483724"/>
        </pc:sldMasterMkLst>
      </pc:sldMasterChg>
      <pc:sldMasterChg chg="setBg modSldLayout">
        <pc:chgData name="Yashasvi Garg" userId="babb9e06946c31f2" providerId="LiveId" clId="{884E278E-DD49-43CF-92CF-32B5DBDE17D3}" dt="2020-04-03T13:33:26.540" v="1573"/>
        <pc:sldMasterMkLst>
          <pc:docMk/>
          <pc:sldMasterMk cId="1830839335" sldId="2147483724"/>
        </pc:sldMasterMkLst>
        <pc:sldLayoutChg chg="setBg">
          <pc:chgData name="Yashasvi Garg" userId="babb9e06946c31f2" providerId="LiveId" clId="{884E278E-DD49-43CF-92CF-32B5DBDE17D3}" dt="2020-04-03T13:33:26.540" v="1573"/>
          <pc:sldLayoutMkLst>
            <pc:docMk/>
            <pc:sldMasterMk cId="1830839335" sldId="2147483724"/>
            <pc:sldLayoutMk cId="112900142" sldId="2147483725"/>
          </pc:sldLayoutMkLst>
        </pc:sldLayoutChg>
        <pc:sldLayoutChg chg="setBg">
          <pc:chgData name="Yashasvi Garg" userId="babb9e06946c31f2" providerId="LiveId" clId="{884E278E-DD49-43CF-92CF-32B5DBDE17D3}" dt="2020-04-03T13:33:26.540" v="1573"/>
          <pc:sldLayoutMkLst>
            <pc:docMk/>
            <pc:sldMasterMk cId="1830839335" sldId="2147483724"/>
            <pc:sldLayoutMk cId="619442580" sldId="2147483726"/>
          </pc:sldLayoutMkLst>
        </pc:sldLayoutChg>
        <pc:sldLayoutChg chg="setBg">
          <pc:chgData name="Yashasvi Garg" userId="babb9e06946c31f2" providerId="LiveId" clId="{884E278E-DD49-43CF-92CF-32B5DBDE17D3}" dt="2020-04-03T13:33:26.540" v="1573"/>
          <pc:sldLayoutMkLst>
            <pc:docMk/>
            <pc:sldMasterMk cId="1830839335" sldId="2147483724"/>
            <pc:sldLayoutMk cId="3985747547" sldId="2147483727"/>
          </pc:sldLayoutMkLst>
        </pc:sldLayoutChg>
        <pc:sldLayoutChg chg="setBg">
          <pc:chgData name="Yashasvi Garg" userId="babb9e06946c31f2" providerId="LiveId" clId="{884E278E-DD49-43CF-92CF-32B5DBDE17D3}" dt="2020-04-03T13:33:26.540" v="1573"/>
          <pc:sldLayoutMkLst>
            <pc:docMk/>
            <pc:sldMasterMk cId="1830839335" sldId="2147483724"/>
            <pc:sldLayoutMk cId="872248923" sldId="2147483728"/>
          </pc:sldLayoutMkLst>
        </pc:sldLayoutChg>
        <pc:sldLayoutChg chg="setBg">
          <pc:chgData name="Yashasvi Garg" userId="babb9e06946c31f2" providerId="LiveId" clId="{884E278E-DD49-43CF-92CF-32B5DBDE17D3}" dt="2020-04-03T13:33:26.540" v="1573"/>
          <pc:sldLayoutMkLst>
            <pc:docMk/>
            <pc:sldMasterMk cId="1830839335" sldId="2147483724"/>
            <pc:sldLayoutMk cId="4150673556" sldId="2147483729"/>
          </pc:sldLayoutMkLst>
        </pc:sldLayoutChg>
        <pc:sldLayoutChg chg="setBg">
          <pc:chgData name="Yashasvi Garg" userId="babb9e06946c31f2" providerId="LiveId" clId="{884E278E-DD49-43CF-92CF-32B5DBDE17D3}" dt="2020-04-03T13:33:26.540" v="1573"/>
          <pc:sldLayoutMkLst>
            <pc:docMk/>
            <pc:sldMasterMk cId="1830839335" sldId="2147483724"/>
            <pc:sldLayoutMk cId="2819066578" sldId="2147483730"/>
          </pc:sldLayoutMkLst>
        </pc:sldLayoutChg>
        <pc:sldLayoutChg chg="setBg">
          <pc:chgData name="Yashasvi Garg" userId="babb9e06946c31f2" providerId="LiveId" clId="{884E278E-DD49-43CF-92CF-32B5DBDE17D3}" dt="2020-04-03T13:33:26.540" v="1573"/>
          <pc:sldLayoutMkLst>
            <pc:docMk/>
            <pc:sldMasterMk cId="1830839335" sldId="2147483724"/>
            <pc:sldLayoutMk cId="1357755358" sldId="2147483731"/>
          </pc:sldLayoutMkLst>
        </pc:sldLayoutChg>
        <pc:sldLayoutChg chg="setBg">
          <pc:chgData name="Yashasvi Garg" userId="babb9e06946c31f2" providerId="LiveId" clId="{884E278E-DD49-43CF-92CF-32B5DBDE17D3}" dt="2020-04-03T13:33:26.540" v="1573"/>
          <pc:sldLayoutMkLst>
            <pc:docMk/>
            <pc:sldMasterMk cId="1830839335" sldId="2147483724"/>
            <pc:sldLayoutMk cId="1648489465" sldId="2147483732"/>
          </pc:sldLayoutMkLst>
        </pc:sldLayoutChg>
        <pc:sldLayoutChg chg="setBg">
          <pc:chgData name="Yashasvi Garg" userId="babb9e06946c31f2" providerId="LiveId" clId="{884E278E-DD49-43CF-92CF-32B5DBDE17D3}" dt="2020-04-03T13:33:26.540" v="1573"/>
          <pc:sldLayoutMkLst>
            <pc:docMk/>
            <pc:sldMasterMk cId="1830839335" sldId="2147483724"/>
            <pc:sldLayoutMk cId="3141041403" sldId="2147483733"/>
          </pc:sldLayoutMkLst>
        </pc:sldLayoutChg>
        <pc:sldLayoutChg chg="setBg">
          <pc:chgData name="Yashasvi Garg" userId="babb9e06946c31f2" providerId="LiveId" clId="{884E278E-DD49-43CF-92CF-32B5DBDE17D3}" dt="2020-04-03T13:33:26.540" v="1573"/>
          <pc:sldLayoutMkLst>
            <pc:docMk/>
            <pc:sldMasterMk cId="1830839335" sldId="2147483724"/>
            <pc:sldLayoutMk cId="3414796507" sldId="2147483734"/>
          </pc:sldLayoutMkLst>
        </pc:sldLayoutChg>
        <pc:sldLayoutChg chg="setBg">
          <pc:chgData name="Yashasvi Garg" userId="babb9e06946c31f2" providerId="LiveId" clId="{884E278E-DD49-43CF-92CF-32B5DBDE17D3}" dt="2020-04-03T13:33:26.540" v="1573"/>
          <pc:sldLayoutMkLst>
            <pc:docMk/>
            <pc:sldMasterMk cId="1830839335" sldId="2147483724"/>
            <pc:sldLayoutMk cId="3196967901" sldId="2147483735"/>
          </pc:sldLayoutMkLst>
        </pc:sldLayoutChg>
        <pc:sldLayoutChg chg="setBg">
          <pc:chgData name="Yashasvi Garg" userId="babb9e06946c31f2" providerId="LiveId" clId="{884E278E-DD49-43CF-92CF-32B5DBDE17D3}" dt="2020-04-03T13:33:26.540" v="1573"/>
          <pc:sldLayoutMkLst>
            <pc:docMk/>
            <pc:sldMasterMk cId="1830839335" sldId="2147483724"/>
            <pc:sldLayoutMk cId="757854483" sldId="2147483736"/>
          </pc:sldLayoutMkLst>
        </pc:sldLayoutChg>
        <pc:sldLayoutChg chg="setBg">
          <pc:chgData name="Yashasvi Garg" userId="babb9e06946c31f2" providerId="LiveId" clId="{884E278E-DD49-43CF-92CF-32B5DBDE17D3}" dt="2020-04-03T13:33:26.540" v="1573"/>
          <pc:sldLayoutMkLst>
            <pc:docMk/>
            <pc:sldMasterMk cId="1830839335" sldId="2147483724"/>
            <pc:sldLayoutMk cId="341924559" sldId="2147483737"/>
          </pc:sldLayoutMkLst>
        </pc:sldLayoutChg>
        <pc:sldLayoutChg chg="setBg">
          <pc:chgData name="Yashasvi Garg" userId="babb9e06946c31f2" providerId="LiveId" clId="{884E278E-DD49-43CF-92CF-32B5DBDE17D3}" dt="2020-04-03T13:33:26.540" v="1573"/>
          <pc:sldLayoutMkLst>
            <pc:docMk/>
            <pc:sldMasterMk cId="1830839335" sldId="2147483724"/>
            <pc:sldLayoutMk cId="2417960101" sldId="2147483738"/>
          </pc:sldLayoutMkLst>
        </pc:sldLayoutChg>
        <pc:sldLayoutChg chg="setBg">
          <pc:chgData name="Yashasvi Garg" userId="babb9e06946c31f2" providerId="LiveId" clId="{884E278E-DD49-43CF-92CF-32B5DBDE17D3}" dt="2020-04-03T13:33:26.540" v="1573"/>
          <pc:sldLayoutMkLst>
            <pc:docMk/>
            <pc:sldMasterMk cId="1830839335" sldId="2147483724"/>
            <pc:sldLayoutMk cId="807404578" sldId="2147483739"/>
          </pc:sldLayoutMkLst>
        </pc:sldLayoutChg>
        <pc:sldLayoutChg chg="setBg">
          <pc:chgData name="Yashasvi Garg" userId="babb9e06946c31f2" providerId="LiveId" clId="{884E278E-DD49-43CF-92CF-32B5DBDE17D3}" dt="2020-04-03T13:33:26.540" v="1573"/>
          <pc:sldLayoutMkLst>
            <pc:docMk/>
            <pc:sldMasterMk cId="1830839335" sldId="2147483724"/>
            <pc:sldLayoutMk cId="2505559446" sldId="2147483740"/>
          </pc:sldLayoutMkLst>
        </pc:sldLayoutChg>
        <pc:sldLayoutChg chg="setBg">
          <pc:chgData name="Yashasvi Garg" userId="babb9e06946c31f2" providerId="LiveId" clId="{884E278E-DD49-43CF-92CF-32B5DBDE17D3}" dt="2020-04-03T13:33:26.540" v="1573"/>
          <pc:sldLayoutMkLst>
            <pc:docMk/>
            <pc:sldMasterMk cId="1830839335" sldId="2147483724"/>
            <pc:sldLayoutMk cId="799831726" sldId="2147483741"/>
          </pc:sldLayoutMkLst>
        </pc:sldLayoutChg>
      </pc:sldMaster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7140072F-0251-4179-A5FF-5E287A3F67B2}" type="datetimeFigureOut">
              <a:rPr lang="en-IN" smtClean="0"/>
              <a:t>03-04-2020</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1DB2240C-C606-46D0-8F1B-675C64AAE61A}" type="slidenum">
              <a:rPr lang="en-IN" smtClean="0"/>
              <a:t>‹#›</a:t>
            </a:fld>
            <a:endParaRPr lang="en-IN"/>
          </a:p>
        </p:txBody>
      </p:sp>
    </p:spTree>
    <p:extLst>
      <p:ext uri="{BB962C8B-B14F-4D97-AF65-F5344CB8AC3E}">
        <p14:creationId xmlns:p14="http://schemas.microsoft.com/office/powerpoint/2010/main" val="11290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40072F-0251-4179-A5FF-5E287A3F67B2}" type="datetimeFigureOut">
              <a:rPr lang="en-IN" smtClean="0"/>
              <a:t>03-04-2020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B2240C-C606-46D0-8F1B-675C64AAE61A}" type="slidenum">
              <a:rPr lang="en-IN" smtClean="0"/>
              <a:t>‹#›</a:t>
            </a:fld>
            <a:endParaRPr lang="en-IN"/>
          </a:p>
        </p:txBody>
      </p:sp>
    </p:spTree>
    <p:extLst>
      <p:ext uri="{BB962C8B-B14F-4D97-AF65-F5344CB8AC3E}">
        <p14:creationId xmlns:p14="http://schemas.microsoft.com/office/powerpoint/2010/main" val="3414796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40072F-0251-4179-A5FF-5E287A3F67B2}" type="datetimeFigureOut">
              <a:rPr lang="en-IN" smtClean="0"/>
              <a:t>03-04-2020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B2240C-C606-46D0-8F1B-675C64AAE61A}" type="slidenum">
              <a:rPr lang="en-IN" smtClean="0"/>
              <a:t>‹#›</a:t>
            </a:fld>
            <a:endParaRPr lang="en-IN"/>
          </a:p>
        </p:txBody>
      </p:sp>
    </p:spTree>
    <p:extLst>
      <p:ext uri="{BB962C8B-B14F-4D97-AF65-F5344CB8AC3E}">
        <p14:creationId xmlns:p14="http://schemas.microsoft.com/office/powerpoint/2010/main" val="3196967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40072F-0251-4179-A5FF-5E287A3F67B2}" type="datetimeFigureOut">
              <a:rPr lang="en-IN" smtClean="0"/>
              <a:t>03-04-2020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B2240C-C606-46D0-8F1B-675C64AAE61A}"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578544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40072F-0251-4179-A5FF-5E287A3F67B2}" type="datetimeFigureOut">
              <a:rPr lang="en-IN" smtClean="0"/>
              <a:t>03-04-2020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B2240C-C606-46D0-8F1B-675C64AAE61A}" type="slidenum">
              <a:rPr lang="en-IN" smtClean="0"/>
              <a:t>‹#›</a:t>
            </a:fld>
            <a:endParaRPr lang="en-IN"/>
          </a:p>
        </p:txBody>
      </p:sp>
    </p:spTree>
    <p:extLst>
      <p:ext uri="{BB962C8B-B14F-4D97-AF65-F5344CB8AC3E}">
        <p14:creationId xmlns:p14="http://schemas.microsoft.com/office/powerpoint/2010/main" val="3419245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140072F-0251-4179-A5FF-5E287A3F67B2}" type="datetimeFigureOut">
              <a:rPr lang="en-IN" smtClean="0"/>
              <a:t>03-04-2020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DB2240C-C606-46D0-8F1B-675C64AAE61A}" type="slidenum">
              <a:rPr lang="en-IN" smtClean="0"/>
              <a:t>‹#›</a:t>
            </a:fld>
            <a:endParaRPr lang="en-IN"/>
          </a:p>
        </p:txBody>
      </p:sp>
    </p:spTree>
    <p:extLst>
      <p:ext uri="{BB962C8B-B14F-4D97-AF65-F5344CB8AC3E}">
        <p14:creationId xmlns:p14="http://schemas.microsoft.com/office/powerpoint/2010/main" val="24179601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140072F-0251-4179-A5FF-5E287A3F67B2}" type="datetimeFigureOut">
              <a:rPr lang="en-IN" smtClean="0"/>
              <a:t>03-04-2020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DB2240C-C606-46D0-8F1B-675C64AAE61A}" type="slidenum">
              <a:rPr lang="en-IN" smtClean="0"/>
              <a:t>‹#›</a:t>
            </a:fld>
            <a:endParaRPr lang="en-IN"/>
          </a:p>
        </p:txBody>
      </p:sp>
    </p:spTree>
    <p:extLst>
      <p:ext uri="{BB962C8B-B14F-4D97-AF65-F5344CB8AC3E}">
        <p14:creationId xmlns:p14="http://schemas.microsoft.com/office/powerpoint/2010/main" val="8074045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40072F-0251-4179-A5FF-5E287A3F67B2}" type="datetimeFigureOut">
              <a:rPr lang="en-IN" smtClean="0"/>
              <a:t>03-04-2020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B2240C-C606-46D0-8F1B-675C64AAE61A}" type="slidenum">
              <a:rPr lang="en-IN" smtClean="0"/>
              <a:t>‹#›</a:t>
            </a:fld>
            <a:endParaRPr lang="en-IN"/>
          </a:p>
        </p:txBody>
      </p:sp>
    </p:spTree>
    <p:extLst>
      <p:ext uri="{BB962C8B-B14F-4D97-AF65-F5344CB8AC3E}">
        <p14:creationId xmlns:p14="http://schemas.microsoft.com/office/powerpoint/2010/main" val="25055594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40072F-0251-4179-A5FF-5E287A3F67B2}" type="datetimeFigureOut">
              <a:rPr lang="en-IN" smtClean="0"/>
              <a:t>03-04-2020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B2240C-C606-46D0-8F1B-675C64AAE61A}" type="slidenum">
              <a:rPr lang="en-IN" smtClean="0"/>
              <a:t>‹#›</a:t>
            </a:fld>
            <a:endParaRPr lang="en-IN"/>
          </a:p>
        </p:txBody>
      </p:sp>
    </p:spTree>
    <p:extLst>
      <p:ext uri="{BB962C8B-B14F-4D97-AF65-F5344CB8AC3E}">
        <p14:creationId xmlns:p14="http://schemas.microsoft.com/office/powerpoint/2010/main" val="799831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40072F-0251-4179-A5FF-5E287A3F67B2}" type="datetimeFigureOut">
              <a:rPr lang="en-IN" smtClean="0"/>
              <a:t>03-04-2020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B2240C-C606-46D0-8F1B-675C64AAE61A}" type="slidenum">
              <a:rPr lang="en-IN" smtClean="0"/>
              <a:t>‹#›</a:t>
            </a:fld>
            <a:endParaRPr lang="en-IN"/>
          </a:p>
        </p:txBody>
      </p:sp>
    </p:spTree>
    <p:extLst>
      <p:ext uri="{BB962C8B-B14F-4D97-AF65-F5344CB8AC3E}">
        <p14:creationId xmlns:p14="http://schemas.microsoft.com/office/powerpoint/2010/main" val="619442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40072F-0251-4179-A5FF-5E287A3F67B2}" type="datetimeFigureOut">
              <a:rPr lang="en-IN" smtClean="0"/>
              <a:t>03-04-2020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B2240C-C606-46D0-8F1B-675C64AAE61A}" type="slidenum">
              <a:rPr lang="en-IN" smtClean="0"/>
              <a:t>‹#›</a:t>
            </a:fld>
            <a:endParaRPr lang="en-IN"/>
          </a:p>
        </p:txBody>
      </p:sp>
    </p:spTree>
    <p:extLst>
      <p:ext uri="{BB962C8B-B14F-4D97-AF65-F5344CB8AC3E}">
        <p14:creationId xmlns:p14="http://schemas.microsoft.com/office/powerpoint/2010/main" val="3985747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40072F-0251-4179-A5FF-5E287A3F67B2}" type="datetimeFigureOut">
              <a:rPr lang="en-IN" smtClean="0"/>
              <a:t>03-04-2020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B2240C-C606-46D0-8F1B-675C64AAE61A}" type="slidenum">
              <a:rPr lang="en-IN" smtClean="0"/>
              <a:t>‹#›</a:t>
            </a:fld>
            <a:endParaRPr lang="en-IN"/>
          </a:p>
        </p:txBody>
      </p:sp>
    </p:spTree>
    <p:extLst>
      <p:ext uri="{BB962C8B-B14F-4D97-AF65-F5344CB8AC3E}">
        <p14:creationId xmlns:p14="http://schemas.microsoft.com/office/powerpoint/2010/main" val="872248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40072F-0251-4179-A5FF-5E287A3F67B2}" type="datetimeFigureOut">
              <a:rPr lang="en-IN" smtClean="0"/>
              <a:t>03-04-2020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DB2240C-C606-46D0-8F1B-675C64AAE61A}" type="slidenum">
              <a:rPr lang="en-IN" smtClean="0"/>
              <a:t>‹#›</a:t>
            </a:fld>
            <a:endParaRPr lang="en-IN"/>
          </a:p>
        </p:txBody>
      </p:sp>
    </p:spTree>
    <p:extLst>
      <p:ext uri="{BB962C8B-B14F-4D97-AF65-F5344CB8AC3E}">
        <p14:creationId xmlns:p14="http://schemas.microsoft.com/office/powerpoint/2010/main" val="4150673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40072F-0251-4179-A5FF-5E287A3F67B2}" type="datetimeFigureOut">
              <a:rPr lang="en-IN" smtClean="0"/>
              <a:t>03-04-2020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DB2240C-C606-46D0-8F1B-675C64AAE61A}" type="slidenum">
              <a:rPr lang="en-IN" smtClean="0"/>
              <a:t>‹#›</a:t>
            </a:fld>
            <a:endParaRPr lang="en-IN"/>
          </a:p>
        </p:txBody>
      </p:sp>
    </p:spTree>
    <p:extLst>
      <p:ext uri="{BB962C8B-B14F-4D97-AF65-F5344CB8AC3E}">
        <p14:creationId xmlns:p14="http://schemas.microsoft.com/office/powerpoint/2010/main" val="2819066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40072F-0251-4179-A5FF-5E287A3F67B2}" type="datetimeFigureOut">
              <a:rPr lang="en-IN" smtClean="0"/>
              <a:t>03-04-2020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DB2240C-C606-46D0-8F1B-675C64AAE61A}" type="slidenum">
              <a:rPr lang="en-IN" smtClean="0"/>
              <a:t>‹#›</a:t>
            </a:fld>
            <a:endParaRPr lang="en-IN"/>
          </a:p>
        </p:txBody>
      </p:sp>
    </p:spTree>
    <p:extLst>
      <p:ext uri="{BB962C8B-B14F-4D97-AF65-F5344CB8AC3E}">
        <p14:creationId xmlns:p14="http://schemas.microsoft.com/office/powerpoint/2010/main" val="1357755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40072F-0251-4179-A5FF-5E287A3F67B2}" type="datetimeFigureOut">
              <a:rPr lang="en-IN" smtClean="0"/>
              <a:t>03-04-2020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B2240C-C606-46D0-8F1B-675C64AAE61A}" type="slidenum">
              <a:rPr lang="en-IN" smtClean="0"/>
              <a:t>‹#›</a:t>
            </a:fld>
            <a:endParaRPr lang="en-IN"/>
          </a:p>
        </p:txBody>
      </p:sp>
    </p:spTree>
    <p:extLst>
      <p:ext uri="{BB962C8B-B14F-4D97-AF65-F5344CB8AC3E}">
        <p14:creationId xmlns:p14="http://schemas.microsoft.com/office/powerpoint/2010/main" val="1648489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40072F-0251-4179-A5FF-5E287A3F67B2}" type="datetimeFigureOut">
              <a:rPr lang="en-IN" smtClean="0"/>
              <a:t>03-04-2020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B2240C-C606-46D0-8F1B-675C64AAE61A}" type="slidenum">
              <a:rPr lang="en-IN" smtClean="0"/>
              <a:t>‹#›</a:t>
            </a:fld>
            <a:endParaRPr lang="en-IN"/>
          </a:p>
        </p:txBody>
      </p:sp>
    </p:spTree>
    <p:extLst>
      <p:ext uri="{BB962C8B-B14F-4D97-AF65-F5344CB8AC3E}">
        <p14:creationId xmlns:p14="http://schemas.microsoft.com/office/powerpoint/2010/main" val="3141041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140072F-0251-4179-A5FF-5E287A3F67B2}" type="datetimeFigureOut">
              <a:rPr lang="en-IN" smtClean="0"/>
              <a:t>03-04-2020</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B2240C-C606-46D0-8F1B-675C64AAE61A}" type="slidenum">
              <a:rPr lang="en-IN" smtClean="0"/>
              <a:t>‹#›</a:t>
            </a:fld>
            <a:endParaRPr lang="en-IN"/>
          </a:p>
        </p:txBody>
      </p:sp>
    </p:spTree>
    <p:extLst>
      <p:ext uri="{BB962C8B-B14F-4D97-AF65-F5344CB8AC3E}">
        <p14:creationId xmlns:p14="http://schemas.microsoft.com/office/powerpoint/2010/main" val="1830839335"/>
      </p:ext>
    </p:extLst>
  </p:cSld>
  <p:clrMap bg1="dk1" tx1="lt1" bg2="dk2" tx2="lt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08162-E3ED-4FB3-8FDB-3BE5A4525E85}"/>
              </a:ext>
            </a:extLst>
          </p:cNvPr>
          <p:cNvSpPr>
            <a:spLocks noGrp="1"/>
          </p:cNvSpPr>
          <p:nvPr>
            <p:ph type="ctrTitle"/>
          </p:nvPr>
        </p:nvSpPr>
        <p:spPr>
          <a:xfrm>
            <a:off x="1524000" y="1122363"/>
            <a:ext cx="9144000" cy="1033008"/>
          </a:xfrm>
        </p:spPr>
        <p:txBody>
          <a:bodyPr>
            <a:normAutofit/>
          </a:bodyPr>
          <a:lstStyle/>
          <a:p>
            <a:r>
              <a:rPr lang="en-IN" dirty="0">
                <a:solidFill>
                  <a:schemeClr val="bg1"/>
                </a:solidFill>
              </a:rPr>
              <a:t>Facial Recognition System</a:t>
            </a:r>
          </a:p>
        </p:txBody>
      </p:sp>
      <p:sp>
        <p:nvSpPr>
          <p:cNvPr id="3" name="Subtitle 2">
            <a:extLst>
              <a:ext uri="{FF2B5EF4-FFF2-40B4-BE49-F238E27FC236}">
                <a16:creationId xmlns:a16="http://schemas.microsoft.com/office/drawing/2014/main" id="{3E13B9AD-6D27-42E2-9499-AF5D56D2C08D}"/>
              </a:ext>
            </a:extLst>
          </p:cNvPr>
          <p:cNvSpPr>
            <a:spLocks noGrp="1"/>
          </p:cNvSpPr>
          <p:nvPr>
            <p:ph type="subTitle" idx="1"/>
          </p:nvPr>
        </p:nvSpPr>
        <p:spPr>
          <a:xfrm>
            <a:off x="1523999" y="3602038"/>
            <a:ext cx="9647583" cy="2361440"/>
          </a:xfrm>
        </p:spPr>
        <p:txBody>
          <a:bodyPr>
            <a:normAutofit/>
          </a:bodyPr>
          <a:lstStyle/>
          <a:p>
            <a:pPr algn="l"/>
            <a:r>
              <a:rPr lang="en-IN" sz="3200" dirty="0">
                <a:solidFill>
                  <a:schemeClr val="bg1"/>
                </a:solidFill>
              </a:rPr>
              <a:t>Presented by:</a:t>
            </a:r>
          </a:p>
          <a:p>
            <a:pPr algn="l">
              <a:lnSpc>
                <a:spcPct val="110000"/>
              </a:lnSpc>
            </a:pPr>
            <a:endParaRPr lang="en-IN" dirty="0">
              <a:solidFill>
                <a:schemeClr val="bg1"/>
              </a:solidFill>
            </a:endParaRPr>
          </a:p>
          <a:p>
            <a:pPr lvl="1" algn="l"/>
            <a:r>
              <a:rPr lang="en-IN" sz="2400" dirty="0">
                <a:solidFill>
                  <a:schemeClr val="bg1"/>
                </a:solidFill>
              </a:rPr>
              <a:t>2017UCO1693 – </a:t>
            </a:r>
            <a:r>
              <a:rPr lang="en-IN" sz="2400" dirty="0" err="1">
                <a:solidFill>
                  <a:schemeClr val="bg1"/>
                </a:solidFill>
              </a:rPr>
              <a:t>Saahil</a:t>
            </a:r>
            <a:r>
              <a:rPr lang="en-IN" sz="2400" dirty="0">
                <a:solidFill>
                  <a:schemeClr val="bg1"/>
                </a:solidFill>
              </a:rPr>
              <a:t> Hussain </a:t>
            </a:r>
            <a:r>
              <a:rPr lang="en-IN" sz="2400" dirty="0" err="1">
                <a:solidFill>
                  <a:schemeClr val="bg1"/>
                </a:solidFill>
              </a:rPr>
              <a:t>Mugloo</a:t>
            </a:r>
            <a:endParaRPr lang="en-IN" sz="2400" dirty="0">
              <a:solidFill>
                <a:schemeClr val="bg1"/>
              </a:solidFill>
            </a:endParaRPr>
          </a:p>
          <a:p>
            <a:pPr lvl="1" algn="l"/>
            <a:r>
              <a:rPr lang="en-IN" sz="2400" dirty="0">
                <a:solidFill>
                  <a:schemeClr val="bg1"/>
                </a:solidFill>
              </a:rPr>
              <a:t>2017UCO2192 – Yashasvi </a:t>
            </a:r>
          </a:p>
        </p:txBody>
      </p:sp>
    </p:spTree>
    <p:extLst>
      <p:ext uri="{BB962C8B-B14F-4D97-AF65-F5344CB8AC3E}">
        <p14:creationId xmlns:p14="http://schemas.microsoft.com/office/powerpoint/2010/main" val="3617288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A73A3-5B1C-491C-93BD-DDB12C81A47C}"/>
              </a:ext>
            </a:extLst>
          </p:cNvPr>
          <p:cNvSpPr>
            <a:spLocks noGrp="1"/>
          </p:cNvSpPr>
          <p:nvPr>
            <p:ph type="title"/>
          </p:nvPr>
        </p:nvSpPr>
        <p:spPr/>
        <p:txBody>
          <a:bodyPr/>
          <a:lstStyle/>
          <a:p>
            <a:r>
              <a:rPr lang="en-IN" b="1" dirty="0">
                <a:solidFill>
                  <a:schemeClr val="bg1"/>
                </a:solidFill>
              </a:rPr>
              <a:t>Facial Recognition Benefits</a:t>
            </a:r>
            <a:endParaRPr lang="en-IN" dirty="0">
              <a:solidFill>
                <a:schemeClr val="bg1"/>
              </a:solidFill>
            </a:endParaRPr>
          </a:p>
        </p:txBody>
      </p:sp>
      <p:sp>
        <p:nvSpPr>
          <p:cNvPr id="3" name="Content Placeholder 2">
            <a:extLst>
              <a:ext uri="{FF2B5EF4-FFF2-40B4-BE49-F238E27FC236}">
                <a16:creationId xmlns:a16="http://schemas.microsoft.com/office/drawing/2014/main" id="{2C8BE39F-A1DE-41AA-8BA2-D271FD637F97}"/>
              </a:ext>
            </a:extLst>
          </p:cNvPr>
          <p:cNvSpPr>
            <a:spLocks noGrp="1"/>
          </p:cNvSpPr>
          <p:nvPr>
            <p:ph idx="1"/>
          </p:nvPr>
        </p:nvSpPr>
        <p:spPr/>
        <p:txBody>
          <a:bodyPr>
            <a:normAutofit fontScale="92500" lnSpcReduction="10000"/>
          </a:bodyPr>
          <a:lstStyle/>
          <a:p>
            <a:r>
              <a:rPr lang="en-IN" b="1" dirty="0">
                <a:solidFill>
                  <a:schemeClr val="bg1"/>
                </a:solidFill>
              </a:rPr>
              <a:t>Enhanced security</a:t>
            </a:r>
          </a:p>
          <a:p>
            <a:endParaRPr lang="en-IN" b="1" dirty="0">
              <a:solidFill>
                <a:schemeClr val="bg1"/>
              </a:solidFill>
            </a:endParaRPr>
          </a:p>
          <a:p>
            <a:r>
              <a:rPr lang="en-IN" b="1" dirty="0">
                <a:solidFill>
                  <a:schemeClr val="bg1"/>
                </a:solidFill>
              </a:rPr>
              <a:t>Faster processing</a:t>
            </a:r>
          </a:p>
          <a:p>
            <a:endParaRPr lang="en-IN" b="1" dirty="0">
              <a:solidFill>
                <a:schemeClr val="bg1"/>
              </a:solidFill>
            </a:endParaRPr>
          </a:p>
          <a:p>
            <a:r>
              <a:rPr lang="en-IN" b="1" dirty="0">
                <a:solidFill>
                  <a:schemeClr val="bg1"/>
                </a:solidFill>
              </a:rPr>
              <a:t>Seamless integration</a:t>
            </a:r>
          </a:p>
          <a:p>
            <a:endParaRPr lang="en-IN" b="1" dirty="0">
              <a:solidFill>
                <a:schemeClr val="bg1"/>
              </a:solidFill>
            </a:endParaRPr>
          </a:p>
          <a:p>
            <a:r>
              <a:rPr lang="en-IN" b="1" dirty="0">
                <a:solidFill>
                  <a:schemeClr val="bg1"/>
                </a:solidFill>
              </a:rPr>
              <a:t>Automation of identification</a:t>
            </a:r>
          </a:p>
        </p:txBody>
      </p:sp>
    </p:spTree>
    <p:extLst>
      <p:ext uri="{BB962C8B-B14F-4D97-AF65-F5344CB8AC3E}">
        <p14:creationId xmlns:p14="http://schemas.microsoft.com/office/powerpoint/2010/main" val="192171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4E9AA-B224-4A9E-9ABC-4CDBDA2B61F2}"/>
              </a:ext>
            </a:extLst>
          </p:cNvPr>
          <p:cNvSpPr>
            <a:spLocks noGrp="1"/>
          </p:cNvSpPr>
          <p:nvPr>
            <p:ph type="title"/>
          </p:nvPr>
        </p:nvSpPr>
        <p:spPr/>
        <p:txBody>
          <a:bodyPr>
            <a:normAutofit/>
          </a:bodyPr>
          <a:lstStyle/>
          <a:p>
            <a:r>
              <a:rPr lang="en-US" b="1" dirty="0">
                <a:solidFill>
                  <a:schemeClr val="bg1"/>
                </a:solidFill>
              </a:rPr>
              <a:t>Threats and Concerns</a:t>
            </a:r>
            <a:endParaRPr lang="en-IN" dirty="0">
              <a:solidFill>
                <a:schemeClr val="bg1"/>
              </a:solidFill>
            </a:endParaRPr>
          </a:p>
        </p:txBody>
      </p:sp>
      <p:sp>
        <p:nvSpPr>
          <p:cNvPr id="3" name="Content Placeholder 2">
            <a:extLst>
              <a:ext uri="{FF2B5EF4-FFF2-40B4-BE49-F238E27FC236}">
                <a16:creationId xmlns:a16="http://schemas.microsoft.com/office/drawing/2014/main" id="{E9317EBF-CD4E-4C0C-9031-FD58A57EC18C}"/>
              </a:ext>
            </a:extLst>
          </p:cNvPr>
          <p:cNvSpPr>
            <a:spLocks noGrp="1"/>
          </p:cNvSpPr>
          <p:nvPr>
            <p:ph idx="1"/>
          </p:nvPr>
        </p:nvSpPr>
        <p:spPr/>
        <p:txBody>
          <a:bodyPr/>
          <a:lstStyle/>
          <a:p>
            <a:r>
              <a:rPr lang="en-IN" b="1" dirty="0">
                <a:solidFill>
                  <a:schemeClr val="bg1"/>
                </a:solidFill>
              </a:rPr>
              <a:t>Breach of privacy</a:t>
            </a:r>
          </a:p>
          <a:p>
            <a:endParaRPr lang="en-IN" dirty="0">
              <a:solidFill>
                <a:schemeClr val="bg1"/>
              </a:solidFill>
            </a:endParaRPr>
          </a:p>
          <a:p>
            <a:r>
              <a:rPr lang="en-IN" b="1" dirty="0">
                <a:solidFill>
                  <a:schemeClr val="bg1"/>
                </a:solidFill>
              </a:rPr>
              <a:t>Vulnerability in recognition</a:t>
            </a:r>
          </a:p>
          <a:p>
            <a:endParaRPr lang="en-IN" dirty="0">
              <a:solidFill>
                <a:schemeClr val="bg1"/>
              </a:solidFill>
            </a:endParaRPr>
          </a:p>
          <a:p>
            <a:r>
              <a:rPr lang="en-IN" b="1" dirty="0">
                <a:solidFill>
                  <a:schemeClr val="bg1"/>
                </a:solidFill>
              </a:rPr>
              <a:t>Massive data storage</a:t>
            </a:r>
          </a:p>
          <a:p>
            <a:pPr marL="0" indent="0">
              <a:buNone/>
            </a:pPr>
            <a:endParaRPr lang="en-IN" dirty="0">
              <a:solidFill>
                <a:schemeClr val="bg1"/>
              </a:solidFill>
            </a:endParaRPr>
          </a:p>
        </p:txBody>
      </p:sp>
    </p:spTree>
    <p:extLst>
      <p:ext uri="{BB962C8B-B14F-4D97-AF65-F5344CB8AC3E}">
        <p14:creationId xmlns:p14="http://schemas.microsoft.com/office/powerpoint/2010/main" val="369736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B36F2-7A51-49A8-BA05-7D0BFD19B399}"/>
              </a:ext>
            </a:extLst>
          </p:cNvPr>
          <p:cNvSpPr>
            <a:spLocks noGrp="1"/>
          </p:cNvSpPr>
          <p:nvPr>
            <p:ph type="title"/>
          </p:nvPr>
        </p:nvSpPr>
        <p:spPr>
          <a:xfrm>
            <a:off x="838200" y="365125"/>
            <a:ext cx="10293626" cy="827571"/>
          </a:xfrm>
        </p:spPr>
        <p:txBody>
          <a:bodyPr/>
          <a:lstStyle/>
          <a:p>
            <a:r>
              <a:rPr lang="en-IN" dirty="0">
                <a:solidFill>
                  <a:schemeClr val="bg1"/>
                </a:solidFill>
              </a:rPr>
              <a:t>Few Applications</a:t>
            </a:r>
          </a:p>
        </p:txBody>
      </p:sp>
      <p:sp>
        <p:nvSpPr>
          <p:cNvPr id="3" name="Content Placeholder 2">
            <a:extLst>
              <a:ext uri="{FF2B5EF4-FFF2-40B4-BE49-F238E27FC236}">
                <a16:creationId xmlns:a16="http://schemas.microsoft.com/office/drawing/2014/main" id="{6DBC075E-B9BA-4D4C-A5A5-418855CBB01F}"/>
              </a:ext>
            </a:extLst>
          </p:cNvPr>
          <p:cNvSpPr>
            <a:spLocks noGrp="1"/>
          </p:cNvSpPr>
          <p:nvPr>
            <p:ph idx="1"/>
          </p:nvPr>
        </p:nvSpPr>
        <p:spPr>
          <a:xfrm>
            <a:off x="838200" y="1444487"/>
            <a:ext cx="10677939" cy="5048388"/>
          </a:xfrm>
        </p:spPr>
        <p:txBody>
          <a:bodyPr>
            <a:normAutofit fontScale="92500" lnSpcReduction="20000"/>
          </a:bodyPr>
          <a:lstStyle/>
          <a:p>
            <a:pPr marL="0" indent="0" algn="just" fontAlgn="base">
              <a:buNone/>
            </a:pPr>
            <a:r>
              <a:rPr lang="en-US" b="1" dirty="0">
                <a:solidFill>
                  <a:schemeClr val="bg1"/>
                </a:solidFill>
              </a:rPr>
              <a:t># Financial Security</a:t>
            </a:r>
          </a:p>
          <a:p>
            <a:pPr marL="0" indent="0" algn="just" fontAlgn="base">
              <a:buNone/>
            </a:pPr>
            <a:r>
              <a:rPr lang="en-US" dirty="0">
                <a:solidFill>
                  <a:schemeClr val="bg1"/>
                </a:solidFill>
              </a:rPr>
              <a:t>Financial institutions and Banks are using this facial recognition system (FRS) to remove the usual password and PIN protection methods which can be often hacked by theft.  This technology can also safeguard vaults and deposit boxes against loots.</a:t>
            </a:r>
          </a:p>
          <a:p>
            <a:pPr marL="0" indent="0" algn="just" fontAlgn="base">
              <a:buNone/>
            </a:pPr>
            <a:r>
              <a:rPr lang="en-US" b="1" dirty="0">
                <a:solidFill>
                  <a:schemeClr val="bg1"/>
                </a:solidFill>
              </a:rPr>
              <a:t># E-commerce</a:t>
            </a:r>
          </a:p>
          <a:p>
            <a:pPr marL="0" indent="0" algn="just" fontAlgn="base">
              <a:buNone/>
            </a:pPr>
            <a:r>
              <a:rPr lang="en-US" dirty="0">
                <a:solidFill>
                  <a:schemeClr val="bg1"/>
                </a:solidFill>
              </a:rPr>
              <a:t>Facial recognition system (FRS) helps verify the identity of shoppers and fastens the shopping and transaction process.</a:t>
            </a:r>
          </a:p>
          <a:p>
            <a:pPr marL="0" indent="0" algn="just" fontAlgn="base">
              <a:buNone/>
            </a:pPr>
            <a:r>
              <a:rPr lang="en-US" b="1" dirty="0">
                <a:solidFill>
                  <a:schemeClr val="bg1"/>
                </a:solidFill>
              </a:rPr>
              <a:t># Surveillance/Scene Analysis</a:t>
            </a:r>
          </a:p>
          <a:p>
            <a:pPr marL="0" indent="0" algn="just" fontAlgn="base">
              <a:buNone/>
            </a:pPr>
            <a:r>
              <a:rPr lang="en-US" dirty="0">
                <a:solidFill>
                  <a:schemeClr val="bg1"/>
                </a:solidFill>
              </a:rPr>
              <a:t>Facial recognition system (FRS) has the ability to extract, and identify non-facial imagery like marks, mask, scars, and tattoos. This technology is capable of identifying a particular person or group of people in a crowd. It is capable of analyzing scenes from archived videos for the precise faces.</a:t>
            </a:r>
          </a:p>
          <a:p>
            <a:pPr marL="0" indent="0" fontAlgn="base">
              <a:buNone/>
            </a:pPr>
            <a:endParaRPr lang="en-US" dirty="0">
              <a:solidFill>
                <a:schemeClr val="bg1"/>
              </a:solidFill>
            </a:endParaRPr>
          </a:p>
          <a:p>
            <a:pPr marL="0" indent="0" fontAlgn="base">
              <a:buNone/>
            </a:pPr>
            <a:endParaRPr lang="en-US" dirty="0">
              <a:solidFill>
                <a:schemeClr val="bg1"/>
              </a:solidFill>
            </a:endParaRPr>
          </a:p>
          <a:p>
            <a:pPr marL="0" indent="0" fontAlgn="base">
              <a:buNone/>
            </a:pPr>
            <a:endParaRPr lang="en-US" dirty="0">
              <a:solidFill>
                <a:schemeClr val="bg1"/>
              </a:solidFill>
            </a:endParaRPr>
          </a:p>
          <a:p>
            <a:endParaRPr lang="en-IN" dirty="0">
              <a:solidFill>
                <a:schemeClr val="bg1"/>
              </a:solidFill>
            </a:endParaRPr>
          </a:p>
        </p:txBody>
      </p:sp>
    </p:spTree>
    <p:extLst>
      <p:ext uri="{BB962C8B-B14F-4D97-AF65-F5344CB8AC3E}">
        <p14:creationId xmlns:p14="http://schemas.microsoft.com/office/powerpoint/2010/main" val="2834234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CC2F8E-3AE8-4156-9603-DF2F55098ADB}"/>
              </a:ext>
            </a:extLst>
          </p:cNvPr>
          <p:cNvSpPr>
            <a:spLocks noGrp="1"/>
          </p:cNvSpPr>
          <p:nvPr>
            <p:ph idx="1"/>
          </p:nvPr>
        </p:nvSpPr>
        <p:spPr>
          <a:xfrm>
            <a:off x="838200" y="516835"/>
            <a:ext cx="10810461" cy="5950226"/>
          </a:xfrm>
        </p:spPr>
        <p:txBody>
          <a:bodyPr>
            <a:normAutofit lnSpcReduction="10000"/>
          </a:bodyPr>
          <a:lstStyle/>
          <a:p>
            <a:pPr marL="0" indent="0" fontAlgn="base">
              <a:buNone/>
            </a:pPr>
            <a:r>
              <a:rPr lang="en-US" b="1" dirty="0">
                <a:solidFill>
                  <a:schemeClr val="bg1"/>
                </a:solidFill>
              </a:rPr>
              <a:t># Access Control</a:t>
            </a:r>
          </a:p>
          <a:p>
            <a:pPr marL="0" indent="0" fontAlgn="base">
              <a:buNone/>
            </a:pPr>
            <a:r>
              <a:rPr lang="en-US" dirty="0">
                <a:solidFill>
                  <a:schemeClr val="bg1"/>
                </a:solidFill>
              </a:rPr>
              <a:t>It helps identify a person on their identity cards. It eliminates the risk of people using false identity cards. </a:t>
            </a:r>
          </a:p>
          <a:p>
            <a:pPr marL="0" indent="0" fontAlgn="base">
              <a:buNone/>
            </a:pPr>
            <a:endParaRPr lang="en-US" dirty="0">
              <a:solidFill>
                <a:schemeClr val="bg1"/>
              </a:solidFill>
            </a:endParaRPr>
          </a:p>
          <a:p>
            <a:pPr marL="0" indent="0" fontAlgn="base">
              <a:buNone/>
            </a:pPr>
            <a:r>
              <a:rPr lang="en-US" b="1" dirty="0">
                <a:solidFill>
                  <a:schemeClr val="bg1"/>
                </a:solidFill>
              </a:rPr>
              <a:t># Social media</a:t>
            </a:r>
          </a:p>
          <a:p>
            <a:pPr marL="0" indent="0" fontAlgn="base">
              <a:buNone/>
            </a:pPr>
            <a:r>
              <a:rPr lang="en-US" dirty="0">
                <a:solidFill>
                  <a:schemeClr val="bg1"/>
                </a:solidFill>
              </a:rPr>
              <a:t>Facebook uses facial recognition software to tag individuals in photographs. Each time an individual is tagged in a photograph, the software stores mapping information about that person’s facial characteristics.</a:t>
            </a:r>
          </a:p>
          <a:p>
            <a:pPr marL="0" indent="0" fontAlgn="base">
              <a:buNone/>
            </a:pPr>
            <a:endParaRPr lang="en-US" b="1" dirty="0">
              <a:solidFill>
                <a:schemeClr val="bg1"/>
              </a:solidFill>
            </a:endParaRPr>
          </a:p>
          <a:p>
            <a:pPr marL="0" indent="0" fontAlgn="base">
              <a:buNone/>
            </a:pPr>
            <a:r>
              <a:rPr lang="en-US" b="1" dirty="0">
                <a:solidFill>
                  <a:schemeClr val="bg1"/>
                </a:solidFill>
              </a:rPr>
              <a:t>#Authentication as well as identification</a:t>
            </a:r>
          </a:p>
          <a:p>
            <a:pPr marL="0" indent="0" fontAlgn="base">
              <a:buNone/>
            </a:pPr>
            <a:r>
              <a:rPr lang="en-US" dirty="0">
                <a:solidFill>
                  <a:schemeClr val="bg1"/>
                </a:solidFill>
              </a:rPr>
              <a:t>Apple’s iPhone X and </a:t>
            </a:r>
            <a:r>
              <a:rPr lang="en-US" dirty="0" err="1">
                <a:solidFill>
                  <a:schemeClr val="bg1"/>
                </a:solidFill>
              </a:rPr>
              <a:t>Xs</a:t>
            </a:r>
            <a:r>
              <a:rPr lang="en-US" dirty="0">
                <a:solidFill>
                  <a:schemeClr val="bg1"/>
                </a:solidFill>
              </a:rPr>
              <a:t>, for example, include Face ID technology that lets users unlock their phones with a faceprint mapped by the phone's camera. </a:t>
            </a:r>
          </a:p>
          <a:p>
            <a:endParaRPr lang="en-IN" dirty="0">
              <a:solidFill>
                <a:schemeClr val="bg1"/>
              </a:solidFill>
            </a:endParaRPr>
          </a:p>
        </p:txBody>
      </p:sp>
    </p:spTree>
    <p:extLst>
      <p:ext uri="{BB962C8B-B14F-4D97-AF65-F5344CB8AC3E}">
        <p14:creationId xmlns:p14="http://schemas.microsoft.com/office/powerpoint/2010/main" val="2816829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30B2C-57C0-4831-AEE4-E6F9933A2913}"/>
              </a:ext>
            </a:extLst>
          </p:cNvPr>
          <p:cNvSpPr>
            <a:spLocks noGrp="1"/>
          </p:cNvSpPr>
          <p:nvPr>
            <p:ph type="title"/>
          </p:nvPr>
        </p:nvSpPr>
        <p:spPr>
          <a:xfrm>
            <a:off x="838200" y="198437"/>
            <a:ext cx="10515600" cy="1325563"/>
          </a:xfrm>
        </p:spPr>
        <p:txBody>
          <a:bodyPr/>
          <a:lstStyle/>
          <a:p>
            <a:r>
              <a:rPr lang="en-IN" dirty="0">
                <a:solidFill>
                  <a:schemeClr val="bg1"/>
                </a:solidFill>
              </a:rPr>
              <a:t>Conclusion</a:t>
            </a:r>
          </a:p>
        </p:txBody>
      </p:sp>
      <p:sp>
        <p:nvSpPr>
          <p:cNvPr id="3" name="Content Placeholder 2">
            <a:extLst>
              <a:ext uri="{FF2B5EF4-FFF2-40B4-BE49-F238E27FC236}">
                <a16:creationId xmlns:a16="http://schemas.microsoft.com/office/drawing/2014/main" id="{52A759D9-48D2-4982-86C4-676A49730457}"/>
              </a:ext>
            </a:extLst>
          </p:cNvPr>
          <p:cNvSpPr>
            <a:spLocks noGrp="1"/>
          </p:cNvSpPr>
          <p:nvPr>
            <p:ph idx="1"/>
          </p:nvPr>
        </p:nvSpPr>
        <p:spPr>
          <a:xfrm>
            <a:off x="692426" y="1678745"/>
            <a:ext cx="10515600" cy="4968875"/>
          </a:xfrm>
        </p:spPr>
        <p:txBody>
          <a:bodyPr>
            <a:normAutofit fontScale="32500" lnSpcReduction="20000"/>
          </a:bodyPr>
          <a:lstStyle/>
          <a:p>
            <a:pPr marL="0" indent="0" algn="just">
              <a:buNone/>
            </a:pPr>
            <a:r>
              <a:rPr lang="en-US" sz="5500" dirty="0">
                <a:solidFill>
                  <a:schemeClr val="bg1"/>
                </a:solidFill>
                <a:latin typeface="Bahnschrift" panose="020B0502040204020203" pitchFamily="34" charset="0"/>
              </a:rPr>
              <a:t>On one hand, Experiments have revealed that facial recognition technology has high rates of accuracy in terms of facial detection than all other forms of technology and its use is increasing continuously! </a:t>
            </a:r>
          </a:p>
          <a:p>
            <a:pPr marL="0" indent="0" algn="just">
              <a:buNone/>
            </a:pPr>
            <a:r>
              <a:rPr lang="en-US" sz="5500" dirty="0">
                <a:solidFill>
                  <a:schemeClr val="bg1"/>
                </a:solidFill>
                <a:latin typeface="Bahnschrift" panose="020B0502040204020203" pitchFamily="34" charset="0"/>
              </a:rPr>
              <a:t>It brings immense advantage to the companies and end-users, helps them enhance their security and track down the trespassers. </a:t>
            </a:r>
          </a:p>
          <a:p>
            <a:pPr marL="0" indent="0" algn="just">
              <a:buNone/>
            </a:pPr>
            <a:endParaRPr lang="en-US" sz="5500" dirty="0">
              <a:solidFill>
                <a:schemeClr val="bg1"/>
              </a:solidFill>
              <a:latin typeface="Bahnschrift" panose="020B0502040204020203" pitchFamily="34" charset="0"/>
            </a:endParaRPr>
          </a:p>
          <a:p>
            <a:pPr marL="0" indent="0" algn="just">
              <a:buNone/>
            </a:pPr>
            <a:r>
              <a:rPr lang="en-US" sz="5500" dirty="0">
                <a:solidFill>
                  <a:schemeClr val="bg1"/>
                </a:solidFill>
                <a:latin typeface="Bahnschrift" panose="020B0502040204020203" pitchFamily="34" charset="0"/>
              </a:rPr>
              <a:t>On the other hand, it may be misused for personal benefit and lead to some serious consequences. Data from a facial recognition system may be captured and stored, and an individual may not even know. The information could then be accessed by a hacker, and an individual’s information spread without ever knowing it. Even worse, a false positive may implicate an individual for a crime they are not guilty of.</a:t>
            </a:r>
          </a:p>
          <a:p>
            <a:pPr marL="0" indent="0" algn="just">
              <a:buNone/>
            </a:pPr>
            <a:endParaRPr lang="en-US" sz="5500" dirty="0">
              <a:solidFill>
                <a:schemeClr val="bg1"/>
              </a:solidFill>
              <a:latin typeface="Bahnschrift" panose="020B0502040204020203" pitchFamily="34" charset="0"/>
            </a:endParaRPr>
          </a:p>
          <a:p>
            <a:pPr marL="0" indent="0" algn="just">
              <a:buNone/>
            </a:pPr>
            <a:r>
              <a:rPr lang="en-US" sz="5500" dirty="0">
                <a:solidFill>
                  <a:schemeClr val="bg1"/>
                </a:solidFill>
                <a:latin typeface="Bahnschrift" panose="020B0502040204020203" pitchFamily="34" charset="0"/>
              </a:rPr>
              <a:t>Thus, facial recognition is a powerful technology but it has to be used wisely. Laws need to be formulated in complete correspondence with human rights and one’s privacy.</a:t>
            </a:r>
          </a:p>
          <a:p>
            <a:pPr marL="0" indent="0" algn="just">
              <a:buNone/>
            </a:pPr>
            <a:endParaRPr lang="en-US" sz="5500" dirty="0">
              <a:solidFill>
                <a:schemeClr val="bg1"/>
              </a:solidFill>
              <a:latin typeface="Bahnschrift" panose="020B0502040204020203" pitchFamily="34" charset="0"/>
            </a:endParaRPr>
          </a:p>
          <a:p>
            <a:pPr marL="0" indent="0" algn="just">
              <a:buNone/>
            </a:pPr>
            <a:endParaRPr lang="en-US" dirty="0">
              <a:solidFill>
                <a:schemeClr val="bg1"/>
              </a:solidFill>
            </a:endParaRPr>
          </a:p>
        </p:txBody>
      </p:sp>
    </p:spTree>
    <p:extLst>
      <p:ext uri="{BB962C8B-B14F-4D97-AF65-F5344CB8AC3E}">
        <p14:creationId xmlns:p14="http://schemas.microsoft.com/office/powerpoint/2010/main" val="1950459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06E6E-929A-4997-85ED-DE80C0AED6AE}"/>
              </a:ext>
            </a:extLst>
          </p:cNvPr>
          <p:cNvSpPr>
            <a:spLocks noGrp="1"/>
          </p:cNvSpPr>
          <p:nvPr>
            <p:ph type="title"/>
          </p:nvPr>
        </p:nvSpPr>
        <p:spPr>
          <a:xfrm>
            <a:off x="838200" y="1624082"/>
            <a:ext cx="10515600" cy="1325563"/>
          </a:xfrm>
        </p:spPr>
        <p:txBody>
          <a:bodyPr/>
          <a:lstStyle/>
          <a:p>
            <a:r>
              <a:rPr lang="en-IN" dirty="0">
                <a:solidFill>
                  <a:schemeClr val="bg1"/>
                </a:solidFill>
              </a:rPr>
              <a:t>THANK YOU !</a:t>
            </a:r>
          </a:p>
        </p:txBody>
      </p:sp>
    </p:spTree>
    <p:extLst>
      <p:ext uri="{BB962C8B-B14F-4D97-AF65-F5344CB8AC3E}">
        <p14:creationId xmlns:p14="http://schemas.microsoft.com/office/powerpoint/2010/main" val="2426602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77C5D-2EBF-4EC0-A407-63FED2741694}"/>
              </a:ext>
            </a:extLst>
          </p:cNvPr>
          <p:cNvSpPr>
            <a:spLocks noGrp="1"/>
          </p:cNvSpPr>
          <p:nvPr>
            <p:ph type="title"/>
          </p:nvPr>
        </p:nvSpPr>
        <p:spPr>
          <a:xfrm>
            <a:off x="1141413" y="618518"/>
            <a:ext cx="9905998" cy="918735"/>
          </a:xfrm>
        </p:spPr>
        <p:txBody>
          <a:bodyPr>
            <a:normAutofit/>
          </a:bodyPr>
          <a:lstStyle/>
          <a:p>
            <a:pPr algn="ctr"/>
            <a:r>
              <a:rPr lang="en-IN" dirty="0">
                <a:solidFill>
                  <a:schemeClr val="bg1"/>
                </a:solidFill>
              </a:rPr>
              <a:t>Outline</a:t>
            </a:r>
          </a:p>
        </p:txBody>
      </p:sp>
      <p:sp>
        <p:nvSpPr>
          <p:cNvPr id="3" name="Content Placeholder 2">
            <a:extLst>
              <a:ext uri="{FF2B5EF4-FFF2-40B4-BE49-F238E27FC236}">
                <a16:creationId xmlns:a16="http://schemas.microsoft.com/office/drawing/2014/main" id="{13337B20-8CE0-4B29-9ED8-27E7E71205B9}"/>
              </a:ext>
            </a:extLst>
          </p:cNvPr>
          <p:cNvSpPr>
            <a:spLocks noGrp="1"/>
          </p:cNvSpPr>
          <p:nvPr>
            <p:ph idx="1"/>
          </p:nvPr>
        </p:nvSpPr>
        <p:spPr>
          <a:xfrm>
            <a:off x="838200" y="1537253"/>
            <a:ext cx="10515600" cy="4825241"/>
          </a:xfrm>
        </p:spPr>
        <p:txBody>
          <a:bodyPr>
            <a:normAutofit fontScale="92500" lnSpcReduction="20000"/>
          </a:bodyPr>
          <a:lstStyle/>
          <a:p>
            <a:pPr marL="0" indent="0">
              <a:buNone/>
            </a:pPr>
            <a:r>
              <a:rPr lang="en-IN" dirty="0">
                <a:solidFill>
                  <a:schemeClr val="bg1"/>
                </a:solidFill>
              </a:rPr>
              <a:t> 1. Introduction</a:t>
            </a:r>
          </a:p>
          <a:p>
            <a:pPr marL="0" indent="0">
              <a:buNone/>
            </a:pPr>
            <a:r>
              <a:rPr lang="en-IN" dirty="0">
                <a:solidFill>
                  <a:schemeClr val="bg1"/>
                </a:solidFill>
              </a:rPr>
              <a:t> 2. Face Detection vs Face Recognition</a:t>
            </a:r>
          </a:p>
          <a:p>
            <a:pPr marL="0" indent="0">
              <a:buNone/>
            </a:pPr>
            <a:r>
              <a:rPr lang="en-IN" dirty="0">
                <a:solidFill>
                  <a:schemeClr val="bg1"/>
                </a:solidFill>
              </a:rPr>
              <a:t> 3. How does Facial Recognition work ?</a:t>
            </a:r>
          </a:p>
          <a:p>
            <a:pPr marL="0" indent="0">
              <a:buNone/>
            </a:pPr>
            <a:r>
              <a:rPr lang="en-IN" dirty="0">
                <a:solidFill>
                  <a:schemeClr val="bg1"/>
                </a:solidFill>
              </a:rPr>
              <a:t> 4. Implementation</a:t>
            </a:r>
          </a:p>
          <a:p>
            <a:pPr marL="0" indent="0">
              <a:buNone/>
            </a:pPr>
            <a:r>
              <a:rPr lang="en-IN" dirty="0">
                <a:solidFill>
                  <a:schemeClr val="bg1"/>
                </a:solidFill>
              </a:rPr>
              <a:t> 5. Nodal Points on a Human Face</a:t>
            </a:r>
          </a:p>
          <a:p>
            <a:pPr marL="0" indent="0">
              <a:buNone/>
            </a:pPr>
            <a:r>
              <a:rPr lang="en-IN" dirty="0">
                <a:solidFill>
                  <a:schemeClr val="bg1"/>
                </a:solidFill>
              </a:rPr>
              <a:t> 6. Points of Recognition</a:t>
            </a:r>
          </a:p>
          <a:p>
            <a:pPr marL="0" indent="0">
              <a:buNone/>
            </a:pPr>
            <a:r>
              <a:rPr lang="en-IN" dirty="0">
                <a:solidFill>
                  <a:schemeClr val="bg1"/>
                </a:solidFill>
              </a:rPr>
              <a:t> 7. Facial Recognition Benefits</a:t>
            </a:r>
          </a:p>
          <a:p>
            <a:pPr marL="0" indent="0">
              <a:buNone/>
            </a:pPr>
            <a:r>
              <a:rPr lang="en-IN" dirty="0">
                <a:solidFill>
                  <a:schemeClr val="bg1"/>
                </a:solidFill>
              </a:rPr>
              <a:t> 8. Threats and Concerns</a:t>
            </a:r>
          </a:p>
          <a:p>
            <a:pPr marL="0" indent="0">
              <a:buNone/>
            </a:pPr>
            <a:r>
              <a:rPr lang="en-IN" dirty="0">
                <a:solidFill>
                  <a:schemeClr val="bg1"/>
                </a:solidFill>
              </a:rPr>
              <a:t> 9. Few Applications</a:t>
            </a:r>
          </a:p>
          <a:p>
            <a:pPr marL="0" indent="0">
              <a:buNone/>
            </a:pPr>
            <a:r>
              <a:rPr lang="en-IN" dirty="0">
                <a:solidFill>
                  <a:schemeClr val="bg1"/>
                </a:solidFill>
              </a:rPr>
              <a:t>10. Conclusion</a:t>
            </a:r>
          </a:p>
          <a:p>
            <a:pPr marL="0" indent="0">
              <a:buNone/>
            </a:pPr>
            <a:endParaRPr lang="en-IN" dirty="0">
              <a:solidFill>
                <a:schemeClr val="bg1"/>
              </a:solidFill>
            </a:endParaRPr>
          </a:p>
        </p:txBody>
      </p:sp>
    </p:spTree>
    <p:extLst>
      <p:ext uri="{BB962C8B-B14F-4D97-AF65-F5344CB8AC3E}">
        <p14:creationId xmlns:p14="http://schemas.microsoft.com/office/powerpoint/2010/main" val="1680151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B0960-D792-4854-BC9B-AC7D2713781E}"/>
              </a:ext>
            </a:extLst>
          </p:cNvPr>
          <p:cNvSpPr>
            <a:spLocks noGrp="1"/>
          </p:cNvSpPr>
          <p:nvPr>
            <p:ph type="title"/>
          </p:nvPr>
        </p:nvSpPr>
        <p:spPr>
          <a:xfrm>
            <a:off x="1141413" y="618518"/>
            <a:ext cx="9905998" cy="858590"/>
          </a:xfrm>
        </p:spPr>
        <p:txBody>
          <a:bodyPr/>
          <a:lstStyle/>
          <a:p>
            <a:r>
              <a:rPr lang="en-IN" dirty="0">
                <a:solidFill>
                  <a:schemeClr val="bg1"/>
                </a:solidFill>
              </a:rPr>
              <a:t>Introduction</a:t>
            </a:r>
          </a:p>
        </p:txBody>
      </p:sp>
      <p:sp>
        <p:nvSpPr>
          <p:cNvPr id="3" name="Content Placeholder 2">
            <a:extLst>
              <a:ext uri="{FF2B5EF4-FFF2-40B4-BE49-F238E27FC236}">
                <a16:creationId xmlns:a16="http://schemas.microsoft.com/office/drawing/2014/main" id="{65CEC1C2-6A82-4C00-8F5E-AC79E68C97F8}"/>
              </a:ext>
            </a:extLst>
          </p:cNvPr>
          <p:cNvSpPr>
            <a:spLocks noGrp="1"/>
          </p:cNvSpPr>
          <p:nvPr>
            <p:ph idx="1"/>
          </p:nvPr>
        </p:nvSpPr>
        <p:spPr>
          <a:xfrm>
            <a:off x="838200" y="1690688"/>
            <a:ext cx="10866120" cy="5372100"/>
          </a:xfrm>
        </p:spPr>
        <p:txBody>
          <a:bodyPr>
            <a:normAutofit/>
          </a:bodyPr>
          <a:lstStyle/>
          <a:p>
            <a:r>
              <a:rPr lang="en-US" dirty="0">
                <a:solidFill>
                  <a:schemeClr val="bg1"/>
                </a:solidFill>
              </a:rPr>
              <a:t>A </a:t>
            </a:r>
            <a:r>
              <a:rPr lang="en-US" b="1" dirty="0">
                <a:solidFill>
                  <a:schemeClr val="bg1"/>
                </a:solidFill>
              </a:rPr>
              <a:t>facial recognition system</a:t>
            </a:r>
            <a:r>
              <a:rPr lang="en-US" dirty="0">
                <a:solidFill>
                  <a:schemeClr val="bg1"/>
                </a:solidFill>
              </a:rPr>
              <a:t> is a technology used in identifying or verifying a person from a digital image.</a:t>
            </a:r>
          </a:p>
          <a:p>
            <a:pPr algn="just"/>
            <a:r>
              <a:rPr lang="en-US" dirty="0">
                <a:solidFill>
                  <a:schemeClr val="bg1"/>
                </a:solidFill>
              </a:rPr>
              <a:t>It is a category of biometric software that maps an individual's facial features mathematically and stores the data as a faceprint. The software uses deep learning algorithms to compare a live capture or digital image to the stored faceprint in order to verify an individual's identity. </a:t>
            </a:r>
          </a:p>
          <a:p>
            <a:pPr algn="just"/>
            <a:r>
              <a:rPr lang="en-US" dirty="0">
                <a:solidFill>
                  <a:schemeClr val="bg1"/>
                </a:solidFill>
              </a:rPr>
              <a:t>It is also described as a Biometric Artificial Intelligence based application that can uniquely identify a person by analyzing patterns based on the person's facial textures and shape.</a:t>
            </a:r>
          </a:p>
        </p:txBody>
      </p:sp>
    </p:spTree>
    <p:extLst>
      <p:ext uri="{BB962C8B-B14F-4D97-AF65-F5344CB8AC3E}">
        <p14:creationId xmlns:p14="http://schemas.microsoft.com/office/powerpoint/2010/main" val="4004783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0138F-891B-4C13-AD66-08A6A87054A3}"/>
              </a:ext>
            </a:extLst>
          </p:cNvPr>
          <p:cNvSpPr>
            <a:spLocks noGrp="1"/>
          </p:cNvSpPr>
          <p:nvPr>
            <p:ph type="title"/>
          </p:nvPr>
        </p:nvSpPr>
        <p:spPr>
          <a:xfrm>
            <a:off x="838200" y="365126"/>
            <a:ext cx="10386391" cy="946840"/>
          </a:xfrm>
        </p:spPr>
        <p:txBody>
          <a:bodyPr/>
          <a:lstStyle/>
          <a:p>
            <a:r>
              <a:rPr lang="en-IN" cap="all" dirty="0">
                <a:solidFill>
                  <a:schemeClr val="bg1"/>
                </a:solidFill>
              </a:rPr>
              <a:t>FACE DETECTION VS. FACE RECOGNITION</a:t>
            </a:r>
            <a:endParaRPr lang="en-IN" dirty="0">
              <a:solidFill>
                <a:schemeClr val="bg1"/>
              </a:solidFill>
            </a:endParaRPr>
          </a:p>
        </p:txBody>
      </p:sp>
      <p:sp>
        <p:nvSpPr>
          <p:cNvPr id="7" name="Content Placeholder 6">
            <a:extLst>
              <a:ext uri="{FF2B5EF4-FFF2-40B4-BE49-F238E27FC236}">
                <a16:creationId xmlns:a16="http://schemas.microsoft.com/office/drawing/2014/main" id="{97113EC0-4301-49C3-8C79-5EE40F0A0A15}"/>
              </a:ext>
            </a:extLst>
          </p:cNvPr>
          <p:cNvSpPr>
            <a:spLocks noGrp="1"/>
          </p:cNvSpPr>
          <p:nvPr>
            <p:ph idx="1"/>
          </p:nvPr>
        </p:nvSpPr>
        <p:spPr>
          <a:xfrm>
            <a:off x="657639" y="1457739"/>
            <a:ext cx="10876722" cy="5161722"/>
          </a:xfrm>
        </p:spPr>
        <p:txBody>
          <a:bodyPr>
            <a:normAutofit/>
          </a:bodyPr>
          <a:lstStyle/>
          <a:p>
            <a:pPr algn="just"/>
            <a:r>
              <a:rPr lang="en-US" dirty="0">
                <a:solidFill>
                  <a:schemeClr val="bg1"/>
                </a:solidFill>
              </a:rPr>
              <a:t>Face detection is a broader term than face recognition. Face detection just means that a system is able to identify that there is a human face present in an image or video. It has several applications like, it can also be used to auto focus cameras, to count how many people have entered a particular area, for marketing purposes etc. For example, advertisements can be displayed the moment a face is recognized.</a:t>
            </a:r>
          </a:p>
          <a:p>
            <a:pPr algn="just"/>
            <a:endParaRPr lang="en-US" dirty="0">
              <a:solidFill>
                <a:schemeClr val="bg1"/>
              </a:solidFill>
            </a:endParaRPr>
          </a:p>
          <a:p>
            <a:pPr algn="just"/>
            <a:r>
              <a:rPr lang="en-US" dirty="0">
                <a:solidFill>
                  <a:schemeClr val="bg1"/>
                </a:solidFill>
              </a:rPr>
              <a:t>But the most important applications of face detection is facial recognition. Face recognition describes a biometric technology that actually attempts to establish whose face it is. The process works using a computer application that captures a digital image of an individual’s face and compares it to images in a database of stored records.</a:t>
            </a:r>
            <a:endParaRPr lang="en-IN" dirty="0">
              <a:solidFill>
                <a:schemeClr val="bg1"/>
              </a:solidFill>
            </a:endParaRPr>
          </a:p>
        </p:txBody>
      </p:sp>
    </p:spTree>
    <p:extLst>
      <p:ext uri="{BB962C8B-B14F-4D97-AF65-F5344CB8AC3E}">
        <p14:creationId xmlns:p14="http://schemas.microsoft.com/office/powerpoint/2010/main" val="1776777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A367C-F843-4C6E-A943-310C4577C9F1}"/>
              </a:ext>
            </a:extLst>
          </p:cNvPr>
          <p:cNvSpPr>
            <a:spLocks noGrp="1"/>
          </p:cNvSpPr>
          <p:nvPr>
            <p:ph type="title"/>
          </p:nvPr>
        </p:nvSpPr>
        <p:spPr>
          <a:xfrm>
            <a:off x="599661" y="18256"/>
            <a:ext cx="10515600" cy="1161188"/>
          </a:xfrm>
        </p:spPr>
        <p:txBody>
          <a:bodyPr/>
          <a:lstStyle/>
          <a:p>
            <a:r>
              <a:rPr lang="en-US" b="1" dirty="0">
                <a:solidFill>
                  <a:schemeClr val="bg1"/>
                </a:solidFill>
              </a:rPr>
              <a:t>How Does Facial Recognition Work?</a:t>
            </a:r>
            <a:endParaRPr lang="en-IN" dirty="0">
              <a:solidFill>
                <a:schemeClr val="bg1"/>
              </a:solidFill>
            </a:endParaRPr>
          </a:p>
        </p:txBody>
      </p:sp>
      <p:sp>
        <p:nvSpPr>
          <p:cNvPr id="3" name="Content Placeholder 2">
            <a:extLst>
              <a:ext uri="{FF2B5EF4-FFF2-40B4-BE49-F238E27FC236}">
                <a16:creationId xmlns:a16="http://schemas.microsoft.com/office/drawing/2014/main" id="{03FE4405-2461-4250-8F59-A1D9F3DF9105}"/>
              </a:ext>
            </a:extLst>
          </p:cNvPr>
          <p:cNvSpPr>
            <a:spLocks noGrp="1"/>
          </p:cNvSpPr>
          <p:nvPr>
            <p:ph idx="1"/>
          </p:nvPr>
        </p:nvSpPr>
        <p:spPr>
          <a:xfrm>
            <a:off x="278296" y="1630017"/>
            <a:ext cx="11913704" cy="4704522"/>
          </a:xfrm>
        </p:spPr>
        <p:txBody>
          <a:bodyPr numCol="3"/>
          <a:lstStyle/>
          <a:p>
            <a:pPr marL="0" indent="0">
              <a:buNone/>
            </a:pPr>
            <a:r>
              <a:rPr lang="en-US" dirty="0">
                <a:solidFill>
                  <a:schemeClr val="bg1"/>
                </a:solidFill>
              </a:rPr>
              <a:t>The technology systems can vary when it comes to facial recognition, but the general functioning includes following 4 steps:</a:t>
            </a:r>
          </a:p>
          <a:p>
            <a:pPr marL="0" indent="0">
              <a:buNone/>
            </a:pPr>
            <a:endParaRPr lang="en-US" dirty="0"/>
          </a:p>
          <a:p>
            <a:pPr marL="0" indent="0">
              <a:buNone/>
            </a:pPr>
            <a:endParaRPr lang="en-US" dirty="0"/>
          </a:p>
        </p:txBody>
      </p:sp>
      <p:pic>
        <p:nvPicPr>
          <p:cNvPr id="3074" name="Picture 2" descr="Four steps of facial recognition">
            <a:extLst>
              <a:ext uri="{FF2B5EF4-FFF2-40B4-BE49-F238E27FC236}">
                <a16:creationId xmlns:a16="http://schemas.microsoft.com/office/drawing/2014/main" id="{2B64A12E-C7FF-41C6-89DD-E478A0B679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5496" y="874643"/>
            <a:ext cx="7553739" cy="6175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5314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43649-B25E-46FF-AC35-C0F378F82F1F}"/>
              </a:ext>
            </a:extLst>
          </p:cNvPr>
          <p:cNvSpPr>
            <a:spLocks noGrp="1"/>
          </p:cNvSpPr>
          <p:nvPr>
            <p:ph type="title"/>
          </p:nvPr>
        </p:nvSpPr>
        <p:spPr/>
        <p:txBody>
          <a:bodyPr/>
          <a:lstStyle/>
          <a:p>
            <a:r>
              <a:rPr lang="en-IN" b="1" dirty="0">
                <a:solidFill>
                  <a:schemeClr val="bg1"/>
                </a:solidFill>
              </a:rPr>
              <a:t>Implementation</a:t>
            </a:r>
            <a:br>
              <a:rPr lang="en-IN" b="1" dirty="0">
                <a:solidFill>
                  <a:schemeClr val="bg1"/>
                </a:solidFill>
              </a:rPr>
            </a:br>
            <a:endParaRPr lang="en-IN" b="1" dirty="0">
              <a:solidFill>
                <a:schemeClr val="bg1"/>
              </a:solidFill>
            </a:endParaRPr>
          </a:p>
        </p:txBody>
      </p:sp>
      <p:sp>
        <p:nvSpPr>
          <p:cNvPr id="3" name="Content Placeholder 2">
            <a:extLst>
              <a:ext uri="{FF2B5EF4-FFF2-40B4-BE49-F238E27FC236}">
                <a16:creationId xmlns:a16="http://schemas.microsoft.com/office/drawing/2014/main" id="{B88EBA93-3028-4E7F-BD72-79CDC9B86740}"/>
              </a:ext>
            </a:extLst>
          </p:cNvPr>
          <p:cNvSpPr>
            <a:spLocks noGrp="1"/>
          </p:cNvSpPr>
          <p:nvPr>
            <p:ph idx="1"/>
          </p:nvPr>
        </p:nvSpPr>
        <p:spPr>
          <a:xfrm>
            <a:off x="838200" y="1547329"/>
            <a:ext cx="10515600" cy="4351338"/>
          </a:xfrm>
        </p:spPr>
        <p:txBody>
          <a:bodyPr>
            <a:normAutofit fontScale="92500" lnSpcReduction="20000"/>
          </a:bodyPr>
          <a:lstStyle/>
          <a:p>
            <a:r>
              <a:rPr lang="en-IN" sz="3600" dirty="0">
                <a:solidFill>
                  <a:schemeClr val="bg1"/>
                </a:solidFill>
              </a:rPr>
              <a:t>The Eigenface Approach</a:t>
            </a:r>
          </a:p>
          <a:p>
            <a:pPr marL="0" indent="0" algn="just">
              <a:buNone/>
            </a:pPr>
            <a:r>
              <a:rPr lang="en-US" sz="3300" dirty="0">
                <a:solidFill>
                  <a:schemeClr val="bg1"/>
                </a:solidFill>
              </a:rPr>
              <a:t>The procedure is to find the principal components of the distribution of faces. In other words, if each face is treated as a point/vector in a very high dimensional space, we wish to find the eigenvectors of the covariance matrix of a set of said face points/vectors. Each eigenvector corresponds to a single mathematical feature, and can be displayed as an eigenface. A linear combination of all the eigenfaces produces a unique face. </a:t>
            </a:r>
            <a:endParaRPr lang="en-IN" sz="3300" dirty="0">
              <a:solidFill>
                <a:schemeClr val="bg1"/>
              </a:solidFill>
            </a:endParaRPr>
          </a:p>
        </p:txBody>
      </p:sp>
    </p:spTree>
    <p:extLst>
      <p:ext uri="{BB962C8B-B14F-4D97-AF65-F5344CB8AC3E}">
        <p14:creationId xmlns:p14="http://schemas.microsoft.com/office/powerpoint/2010/main" val="860707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DBCC36-D778-4447-A60E-4C7C530C5DB6}"/>
              </a:ext>
            </a:extLst>
          </p:cNvPr>
          <p:cNvSpPr>
            <a:spLocks noGrp="1"/>
          </p:cNvSpPr>
          <p:nvPr>
            <p:ph idx="1"/>
          </p:nvPr>
        </p:nvSpPr>
        <p:spPr>
          <a:xfrm>
            <a:off x="530087" y="251792"/>
            <a:ext cx="11039061" cy="6281530"/>
          </a:xfrm>
        </p:spPr>
        <p:txBody>
          <a:bodyPr>
            <a:normAutofit fontScale="77500" lnSpcReduction="20000"/>
          </a:bodyPr>
          <a:lstStyle/>
          <a:p>
            <a:pPr marL="0" indent="0">
              <a:buNone/>
            </a:pPr>
            <a:r>
              <a:rPr lang="en-US" sz="3100" dirty="0">
                <a:solidFill>
                  <a:schemeClr val="bg1"/>
                </a:solidFill>
              </a:rPr>
              <a:t>To summarize, we perform the following steps to initialize the system: </a:t>
            </a:r>
          </a:p>
          <a:p>
            <a:pPr marL="514350" indent="-514350">
              <a:buAutoNum type="arabicPeriod"/>
            </a:pPr>
            <a:r>
              <a:rPr lang="en-US" sz="3100" dirty="0">
                <a:solidFill>
                  <a:schemeClr val="bg1"/>
                </a:solidFill>
              </a:rPr>
              <a:t>Acquire the training image set. </a:t>
            </a:r>
          </a:p>
          <a:p>
            <a:pPr marL="514350" indent="-514350">
              <a:buAutoNum type="arabicPeriod"/>
            </a:pPr>
            <a:r>
              <a:rPr lang="en-US" sz="3100" dirty="0">
                <a:solidFill>
                  <a:schemeClr val="bg1"/>
                </a:solidFill>
              </a:rPr>
              <a:t>Calculate the eigenfaces from the training set, keep M highest eigenvectors and define the face space. (This step can be repeated when necessary to update face database) </a:t>
            </a:r>
          </a:p>
          <a:p>
            <a:pPr marL="514350" indent="-514350">
              <a:buAutoNum type="arabicPeriod"/>
            </a:pPr>
            <a:r>
              <a:rPr lang="en-US" sz="3100" dirty="0">
                <a:solidFill>
                  <a:schemeClr val="bg1"/>
                </a:solidFill>
              </a:rPr>
              <a:t>Calculate the weight space spanning M - dimensions for each of the face in the database by projecting their face images onto the face space. </a:t>
            </a:r>
          </a:p>
          <a:p>
            <a:pPr marL="0" indent="0">
              <a:buNone/>
            </a:pPr>
            <a:endParaRPr lang="en-US" sz="3100" dirty="0">
              <a:solidFill>
                <a:schemeClr val="bg1"/>
              </a:solidFill>
            </a:endParaRPr>
          </a:p>
          <a:p>
            <a:pPr marL="0" indent="0">
              <a:buNone/>
            </a:pPr>
            <a:r>
              <a:rPr lang="en-US" sz="3100" dirty="0">
                <a:solidFill>
                  <a:schemeClr val="bg1"/>
                </a:solidFill>
              </a:rPr>
              <a:t>With the initialized system, we can then recognize new face images by: </a:t>
            </a:r>
          </a:p>
          <a:p>
            <a:pPr marL="514350" indent="-514350">
              <a:buAutoNum type="arabicPeriod"/>
            </a:pPr>
            <a:r>
              <a:rPr lang="en-US" sz="3100" dirty="0">
                <a:solidFill>
                  <a:schemeClr val="bg1"/>
                </a:solidFill>
              </a:rPr>
              <a:t>Calculate a set of weights based on the input image and M eigenfaces by projecting the input image onto each of the eigenfaces. </a:t>
            </a:r>
          </a:p>
          <a:p>
            <a:pPr marL="514350" indent="-514350">
              <a:buAutoNum type="arabicPeriod"/>
            </a:pPr>
            <a:r>
              <a:rPr lang="en-US" sz="3100" dirty="0">
                <a:solidFill>
                  <a:schemeClr val="bg1"/>
                </a:solidFill>
              </a:rPr>
              <a:t>Calculate the face’s distance to the face space, determine if it is within a preset boundary (determine whether or not it is a face). </a:t>
            </a:r>
          </a:p>
          <a:p>
            <a:pPr marL="514350" indent="-514350">
              <a:buAutoNum type="arabicPeriod"/>
            </a:pPr>
            <a:r>
              <a:rPr lang="en-US" sz="3100" dirty="0">
                <a:solidFill>
                  <a:schemeClr val="bg1"/>
                </a:solidFill>
              </a:rPr>
              <a:t>If a face is identified, classify it as known or unknown. </a:t>
            </a:r>
            <a:endParaRPr lang="en-IN" sz="3100" dirty="0">
              <a:solidFill>
                <a:schemeClr val="bg1"/>
              </a:solidFill>
            </a:endParaRPr>
          </a:p>
        </p:txBody>
      </p:sp>
    </p:spTree>
    <p:extLst>
      <p:ext uri="{BB962C8B-B14F-4D97-AF65-F5344CB8AC3E}">
        <p14:creationId xmlns:p14="http://schemas.microsoft.com/office/powerpoint/2010/main" val="1556563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E92C1-A950-4687-B266-4FF0F2512BA9}"/>
              </a:ext>
            </a:extLst>
          </p:cNvPr>
          <p:cNvSpPr>
            <a:spLocks noGrp="1"/>
          </p:cNvSpPr>
          <p:nvPr>
            <p:ph type="title"/>
          </p:nvPr>
        </p:nvSpPr>
        <p:spPr>
          <a:xfrm>
            <a:off x="838200" y="365125"/>
            <a:ext cx="10515600" cy="983615"/>
          </a:xfrm>
        </p:spPr>
        <p:txBody>
          <a:bodyPr/>
          <a:lstStyle/>
          <a:p>
            <a:r>
              <a:rPr lang="en-IN" dirty="0">
                <a:solidFill>
                  <a:schemeClr val="bg1"/>
                </a:solidFill>
              </a:rPr>
              <a:t>Nodal Points on a human face</a:t>
            </a:r>
          </a:p>
        </p:txBody>
      </p:sp>
      <p:sp>
        <p:nvSpPr>
          <p:cNvPr id="4" name="Content Placeholder 3">
            <a:extLst>
              <a:ext uri="{FF2B5EF4-FFF2-40B4-BE49-F238E27FC236}">
                <a16:creationId xmlns:a16="http://schemas.microsoft.com/office/drawing/2014/main" id="{8E1E7944-F18A-400E-A1D5-E6F1DA31E2D7}"/>
              </a:ext>
            </a:extLst>
          </p:cNvPr>
          <p:cNvSpPr>
            <a:spLocks noGrp="1"/>
          </p:cNvSpPr>
          <p:nvPr>
            <p:ph idx="1"/>
          </p:nvPr>
        </p:nvSpPr>
        <p:spPr>
          <a:xfrm>
            <a:off x="632460" y="1234123"/>
            <a:ext cx="10515600" cy="5395912"/>
          </a:xfrm>
        </p:spPr>
        <p:txBody>
          <a:bodyPr numCol="2">
            <a:normAutofit fontScale="85000" lnSpcReduction="10000"/>
          </a:bodyPr>
          <a:lstStyle/>
          <a:p>
            <a:pPr marL="0" indent="0" fontAlgn="base">
              <a:buNone/>
            </a:pPr>
            <a:endParaRPr lang="en-US" dirty="0"/>
          </a:p>
          <a:p>
            <a:pPr marL="0" indent="0" fontAlgn="base">
              <a:buNone/>
            </a:pPr>
            <a:endParaRPr lang="en-US" dirty="0"/>
          </a:p>
          <a:p>
            <a:pPr marL="0" indent="0" fontAlgn="base">
              <a:buNone/>
            </a:pPr>
            <a:endParaRPr lang="en-US" dirty="0"/>
          </a:p>
          <a:p>
            <a:pPr marL="0" indent="0" fontAlgn="base">
              <a:buNone/>
            </a:pPr>
            <a:endParaRPr lang="en-US" dirty="0"/>
          </a:p>
          <a:p>
            <a:pPr marL="0" indent="0" fontAlgn="base">
              <a:buNone/>
            </a:pPr>
            <a:endParaRPr lang="en-US" dirty="0"/>
          </a:p>
          <a:p>
            <a:pPr marL="0" indent="0" fontAlgn="base">
              <a:buNone/>
            </a:pPr>
            <a:endParaRPr lang="en-US" dirty="0"/>
          </a:p>
          <a:p>
            <a:pPr marL="457200" lvl="1" indent="0" algn="just" fontAlgn="base">
              <a:buNone/>
            </a:pPr>
            <a:r>
              <a:rPr lang="en-US" sz="3100" dirty="0">
                <a:solidFill>
                  <a:schemeClr val="bg1"/>
                </a:solidFill>
              </a:rPr>
              <a:t>Every person’s face has many different peaks and valleys that make up facial features. These peaks and valleys are called landmarks or nodal points. Human face has about 80 nodal points. Some of the nodal points are:</a:t>
            </a:r>
          </a:p>
          <a:p>
            <a:pPr marL="457200" lvl="1" indent="0" algn="just" fontAlgn="base">
              <a:buNone/>
            </a:pPr>
            <a:r>
              <a:rPr lang="en-US" sz="3100" dirty="0">
                <a:solidFill>
                  <a:schemeClr val="bg1"/>
                </a:solidFill>
              </a:rPr>
              <a:t>• Distance between the eyes</a:t>
            </a:r>
          </a:p>
          <a:p>
            <a:pPr marL="457200" lvl="1" indent="0" algn="just" fontAlgn="base">
              <a:buNone/>
            </a:pPr>
            <a:r>
              <a:rPr lang="en-US" sz="3100" dirty="0">
                <a:solidFill>
                  <a:schemeClr val="bg1"/>
                </a:solidFill>
              </a:rPr>
              <a:t>• Width of the nose</a:t>
            </a:r>
          </a:p>
          <a:p>
            <a:pPr marL="457200" lvl="1" indent="0" algn="just" fontAlgn="base">
              <a:buNone/>
            </a:pPr>
            <a:r>
              <a:rPr lang="en-US" sz="3100" dirty="0">
                <a:solidFill>
                  <a:schemeClr val="bg1"/>
                </a:solidFill>
              </a:rPr>
              <a:t>• Depth of the eye sockets</a:t>
            </a:r>
          </a:p>
          <a:p>
            <a:pPr marL="457200" lvl="1" indent="0" algn="just" fontAlgn="base">
              <a:buNone/>
            </a:pPr>
            <a:r>
              <a:rPr lang="en-US" sz="3100" dirty="0">
                <a:solidFill>
                  <a:schemeClr val="bg1"/>
                </a:solidFill>
              </a:rPr>
              <a:t>• The shape of the cheekbones</a:t>
            </a:r>
          </a:p>
          <a:p>
            <a:pPr marL="457200" lvl="1" indent="0" algn="just" fontAlgn="base">
              <a:buNone/>
            </a:pPr>
            <a:r>
              <a:rPr lang="en-US" sz="3100" dirty="0">
                <a:solidFill>
                  <a:schemeClr val="bg1"/>
                </a:solidFill>
              </a:rPr>
              <a:t>• The length of the jaw line</a:t>
            </a:r>
          </a:p>
          <a:p>
            <a:pPr marL="457200" lvl="1" indent="0" algn="just" fontAlgn="base">
              <a:buNone/>
            </a:pPr>
            <a:endParaRPr lang="en-US" sz="3100" dirty="0">
              <a:solidFill>
                <a:schemeClr val="bg1"/>
              </a:solidFill>
            </a:endParaRPr>
          </a:p>
          <a:p>
            <a:pPr marL="457200" lvl="1" indent="0" algn="just" fontAlgn="base">
              <a:buNone/>
            </a:pPr>
            <a:r>
              <a:rPr lang="en-US" sz="3100" dirty="0">
                <a:solidFill>
                  <a:schemeClr val="bg1"/>
                </a:solidFill>
              </a:rPr>
              <a:t>The nodal points are measured creating a faceprint which is a numerical code that represents the face in the data base.</a:t>
            </a:r>
          </a:p>
          <a:p>
            <a:endParaRPr lang="en-IN" dirty="0"/>
          </a:p>
        </p:txBody>
      </p:sp>
      <p:pic>
        <p:nvPicPr>
          <p:cNvPr id="7" name="Picture 4" descr="The Complete Guide to Facial Recognition Technology - Panda Security">
            <a:extLst>
              <a:ext uri="{FF2B5EF4-FFF2-40B4-BE49-F238E27FC236}">
                <a16:creationId xmlns:a16="http://schemas.microsoft.com/office/drawing/2014/main" id="{C85DAE7C-0335-4BF4-A890-95B7ED3893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3098" y="1348740"/>
            <a:ext cx="4832902" cy="2706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8962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ACIAL RECOGNITION | Cielotech Online">
            <a:extLst>
              <a:ext uri="{FF2B5EF4-FFF2-40B4-BE49-F238E27FC236}">
                <a16:creationId xmlns:a16="http://schemas.microsoft.com/office/drawing/2014/main" id="{63C0EC35-5C2F-4443-8DE1-E3718BAED01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5068" y="251460"/>
            <a:ext cx="11439644" cy="6606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48665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308</TotalTime>
  <Words>1098</Words>
  <Application>Microsoft Office PowerPoint</Application>
  <PresentationFormat>Widescreen</PresentationFormat>
  <Paragraphs>92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Bahnschrift</vt:lpstr>
      <vt:lpstr>Tw Cen MT</vt:lpstr>
      <vt:lpstr>Circuit</vt:lpstr>
      <vt:lpstr>Facial Recognition System</vt:lpstr>
      <vt:lpstr>Outline</vt:lpstr>
      <vt:lpstr>Introduction</vt:lpstr>
      <vt:lpstr>FACE DETECTION VS. FACE RECOGNITION</vt:lpstr>
      <vt:lpstr>How Does Facial Recognition Work?</vt:lpstr>
      <vt:lpstr>Implementation </vt:lpstr>
      <vt:lpstr>PowerPoint Presentation</vt:lpstr>
      <vt:lpstr>Nodal Points on a human face</vt:lpstr>
      <vt:lpstr>PowerPoint Presentation</vt:lpstr>
      <vt:lpstr>Facial Recognition Benefits</vt:lpstr>
      <vt:lpstr>Threats and Concerns</vt:lpstr>
      <vt:lpstr>Few Applications</vt:lpstr>
      <vt:lpstr>PowerPoint Presentation</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Facial Recognition System</dc:title>
  <dc:creator>Yashasvi Garg</dc:creator>
  <cp:lastModifiedBy>Yashasvi Garg</cp:lastModifiedBy>
  <cp:revision>17</cp:revision>
  <dcterms:created xsi:type="dcterms:W3CDTF">2020-03-31T12:14:20Z</dcterms:created>
  <dcterms:modified xsi:type="dcterms:W3CDTF">2020-04-03T13:40:37Z</dcterms:modified>
</cp:coreProperties>
</file>