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22-09-2019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139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414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6294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758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702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951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22-09-2019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426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22-09-2019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2420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22-09-2019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04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66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60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45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105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957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114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417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181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22-09-2019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71083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Drink and </a:t>
            </a:r>
            <a:r>
              <a:rPr lang="en-US" dirty="0" smtClean="0"/>
              <a:t>Dial</a:t>
            </a:r>
            <a:endParaRPr lang="en-CA" dirty="0"/>
          </a:p>
        </p:txBody>
      </p:sp>
      <p:sp>
        <p:nvSpPr>
          <p:cNvPr id="3" name="Subtitle 2"/>
          <p:cNvSpPr>
            <a:spLocks noGrp="1"/>
          </p:cNvSpPr>
          <p:nvPr>
            <p:ph type="subTitle" idx="1"/>
          </p:nvPr>
        </p:nvSpPr>
        <p:spPr/>
        <p:txBody>
          <a:bodyPr/>
          <a:lstStyle/>
          <a:p>
            <a:r>
              <a:rPr lang="en-US" dirty="0" smtClean="0"/>
              <a:t>Data Driven approach for Clustering Nightlife Spots in New York</a:t>
            </a:r>
            <a:endParaRPr lang="en-CA" dirty="0"/>
          </a:p>
        </p:txBody>
      </p:sp>
      <p:sp>
        <p:nvSpPr>
          <p:cNvPr id="4" name="Subtitle 2"/>
          <p:cNvSpPr txBox="1">
            <a:spLocks/>
          </p:cNvSpPr>
          <p:nvPr/>
        </p:nvSpPr>
        <p:spPr>
          <a:xfrm>
            <a:off x="2032000" y="5638800"/>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smtClean="0">
                <a:solidFill>
                  <a:schemeClr val="bg1"/>
                </a:solidFill>
              </a:rPr>
              <a:t>By - Yeetesh Verma</a:t>
            </a:r>
            <a:endParaRPr lang="en-CA" dirty="0">
              <a:solidFill>
                <a:schemeClr val="bg1"/>
              </a:solidFill>
            </a:endParaRPr>
          </a:p>
        </p:txBody>
      </p:sp>
    </p:spTree>
    <p:extLst>
      <p:ext uri="{BB962C8B-B14F-4D97-AF65-F5344CB8AC3E}">
        <p14:creationId xmlns:p14="http://schemas.microsoft.com/office/powerpoint/2010/main" val="321856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US" dirty="0"/>
              <a:t>On an unplanned or a casual night-out, people may want to or get pressured into drinking and when you drove by yourself it becomes very risky and is actually against the law to drive under influence of alcohol. In this situation </a:t>
            </a:r>
            <a:r>
              <a:rPr lang="en-US" dirty="0" smtClean="0"/>
              <a:t>Drink </a:t>
            </a:r>
            <a:r>
              <a:rPr lang="en-US" dirty="0"/>
              <a:t>&amp; Dial services come in handy which help by driving your car back to your home safely</a:t>
            </a:r>
            <a:r>
              <a:rPr lang="en-US" dirty="0" smtClean="0"/>
              <a:t>.</a:t>
            </a:r>
          </a:p>
          <a:p>
            <a:r>
              <a:rPr lang="en-US" dirty="0" smtClean="0"/>
              <a:t>Main audience is a start-up who is planning to launch a new service for providing designated drivers to drive you back home in your own car.</a:t>
            </a:r>
          </a:p>
          <a:p>
            <a:pPr marL="0" indent="0">
              <a:buNone/>
            </a:pPr>
            <a:endParaRPr lang="en-CA" dirty="0"/>
          </a:p>
        </p:txBody>
      </p:sp>
    </p:spTree>
    <p:extLst>
      <p:ext uri="{BB962C8B-B14F-4D97-AF65-F5344CB8AC3E}">
        <p14:creationId xmlns:p14="http://schemas.microsoft.com/office/powerpoint/2010/main" val="376842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Business Problem</a:t>
            </a:r>
          </a:p>
        </p:txBody>
      </p:sp>
      <p:sp>
        <p:nvSpPr>
          <p:cNvPr id="3" name="Content Placeholder 2"/>
          <p:cNvSpPr>
            <a:spLocks noGrp="1"/>
          </p:cNvSpPr>
          <p:nvPr>
            <p:ph idx="1"/>
          </p:nvPr>
        </p:nvSpPr>
        <p:spPr/>
        <p:txBody>
          <a:bodyPr/>
          <a:lstStyle/>
          <a:p>
            <a:r>
              <a:rPr lang="en-US" dirty="0" smtClean="0"/>
              <a:t>Optimizing the operational clusters</a:t>
            </a:r>
          </a:p>
          <a:p>
            <a:r>
              <a:rPr lang="en-US" dirty="0" smtClean="0"/>
              <a:t>Keep operations cost to minimum</a:t>
            </a:r>
          </a:p>
          <a:p>
            <a:r>
              <a:rPr lang="en-US" dirty="0" smtClean="0"/>
              <a:t>With </a:t>
            </a:r>
            <a:r>
              <a:rPr lang="en-US" dirty="0"/>
              <a:t>so many night-out points it becomes impractical to open Drive &amp; Dial service for every Bar/Casino/other drinking places. So it becomes ideal to have a service point for a group of venues. We need to analyze the foursquare data of such night out joints and cluster the neighborhoods and have an optimum location for “Drive and Dial” hubs.</a:t>
            </a:r>
          </a:p>
          <a:p>
            <a:endParaRPr lang="en-CA" dirty="0"/>
          </a:p>
        </p:txBody>
      </p:sp>
    </p:spTree>
    <p:extLst>
      <p:ext uri="{BB962C8B-B14F-4D97-AF65-F5344CB8AC3E}">
        <p14:creationId xmlns:p14="http://schemas.microsoft.com/office/powerpoint/2010/main" val="176473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a:t>
            </a:r>
          </a:p>
        </p:txBody>
      </p:sp>
      <p:sp>
        <p:nvSpPr>
          <p:cNvPr id="3" name="Content Placeholder 2"/>
          <p:cNvSpPr>
            <a:spLocks noGrp="1"/>
          </p:cNvSpPr>
          <p:nvPr>
            <p:ph idx="1"/>
          </p:nvPr>
        </p:nvSpPr>
        <p:spPr/>
        <p:txBody>
          <a:bodyPr/>
          <a:lstStyle/>
          <a:p>
            <a:r>
              <a:rPr lang="en-US" dirty="0"/>
              <a:t>The clustering would be done primarily on various Nightlife Spots in the “New York” city and then mapping them with data from </a:t>
            </a:r>
            <a:r>
              <a:rPr lang="en-US" dirty="0" err="1"/>
              <a:t>FourSquare</a:t>
            </a:r>
            <a:r>
              <a:rPr lang="en-US" dirty="0"/>
              <a:t> API about the Nightlife spots.</a:t>
            </a:r>
          </a:p>
          <a:p>
            <a:r>
              <a:rPr lang="en-US" dirty="0"/>
              <a:t>1. New York City Neighborhood </a:t>
            </a:r>
            <a:r>
              <a:rPr lang="en-US" dirty="0" smtClean="0"/>
              <a:t>Names</a:t>
            </a:r>
          </a:p>
          <a:p>
            <a:pPr lvl="1"/>
            <a:r>
              <a:rPr lang="en-US" dirty="0">
                <a:hlinkClick r:id="rId2"/>
              </a:rPr>
              <a:t>https://</a:t>
            </a:r>
            <a:r>
              <a:rPr lang="en-US" dirty="0" smtClean="0">
                <a:hlinkClick r:id="rId2"/>
              </a:rPr>
              <a:t>cocl.us/new_york_dataset</a:t>
            </a:r>
            <a:endParaRPr lang="en-US" dirty="0" smtClean="0"/>
          </a:p>
          <a:p>
            <a:pPr lvl="1"/>
            <a:r>
              <a:rPr lang="en-US" dirty="0" smtClean="0"/>
              <a:t>Geo-Location Coordinates</a:t>
            </a:r>
            <a:endParaRPr lang="en-US" dirty="0"/>
          </a:p>
          <a:p>
            <a:r>
              <a:rPr lang="en-US" dirty="0"/>
              <a:t>2. Foursquare Venues </a:t>
            </a:r>
            <a:r>
              <a:rPr lang="en-US" dirty="0" smtClean="0"/>
              <a:t>Data</a:t>
            </a:r>
          </a:p>
          <a:p>
            <a:pPr lvl="1"/>
            <a:r>
              <a:rPr lang="en-US" dirty="0" smtClean="0"/>
              <a:t>List of all venues under category “Bars”</a:t>
            </a:r>
            <a:endParaRPr lang="en-CA" dirty="0"/>
          </a:p>
        </p:txBody>
      </p:sp>
    </p:spTree>
    <p:extLst>
      <p:ext uri="{BB962C8B-B14F-4D97-AF65-F5344CB8AC3E}">
        <p14:creationId xmlns:p14="http://schemas.microsoft.com/office/powerpoint/2010/main" val="206880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US" sz="3200" b="1" dirty="0" smtClean="0"/>
              <a:t>Exploratory Data Analysis</a:t>
            </a:r>
          </a:p>
          <a:p>
            <a:r>
              <a:rPr lang="en-US" dirty="0" smtClean="0"/>
              <a:t>In </a:t>
            </a:r>
            <a:r>
              <a:rPr lang="en-US" dirty="0"/>
              <a:t>order to do the analysis and suggest the best location, following steps were followed: </a:t>
            </a:r>
            <a:r>
              <a:rPr lang="en-US" dirty="0" smtClean="0"/>
              <a:t> </a:t>
            </a:r>
          </a:p>
          <a:p>
            <a:r>
              <a:rPr lang="en-US" dirty="0" smtClean="0"/>
              <a:t>A list of all neighborhoods in New York was extracted</a:t>
            </a:r>
          </a:p>
          <a:p>
            <a:r>
              <a:rPr lang="en-US" dirty="0" smtClean="0"/>
              <a:t>Geo-locational coordinates were extracted</a:t>
            </a:r>
          </a:p>
          <a:p>
            <a:r>
              <a:rPr lang="en-US" dirty="0" smtClean="0"/>
              <a:t>Using </a:t>
            </a:r>
            <a:r>
              <a:rPr lang="en-US" dirty="0" err="1" smtClean="0"/>
              <a:t>FourSquare</a:t>
            </a:r>
            <a:r>
              <a:rPr lang="en-US" dirty="0" smtClean="0"/>
              <a:t> API, for each neighborhood, data of all venues under category Bar was extracted.</a:t>
            </a:r>
          </a:p>
          <a:p>
            <a:r>
              <a:rPr lang="en-US" dirty="0" smtClean="0"/>
              <a:t>Using K means clustering Venues were clustered with radius of 10 </a:t>
            </a:r>
            <a:r>
              <a:rPr lang="en-US" dirty="0" err="1" smtClean="0"/>
              <a:t>Killometers</a:t>
            </a:r>
            <a:r>
              <a:rPr lang="en-US" dirty="0"/>
              <a:t> </a:t>
            </a:r>
            <a:r>
              <a:rPr lang="en-US" dirty="0" smtClean="0"/>
              <a:t>and hence giving us an idea about optimum location for operation planning of Drink and Dial service.</a:t>
            </a:r>
          </a:p>
        </p:txBody>
      </p:sp>
    </p:spTree>
    <p:extLst>
      <p:ext uri="{BB962C8B-B14F-4D97-AF65-F5344CB8AC3E}">
        <p14:creationId xmlns:p14="http://schemas.microsoft.com/office/powerpoint/2010/main" val="306281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CA" dirty="0"/>
          </a:p>
        </p:txBody>
      </p:sp>
      <p:sp>
        <p:nvSpPr>
          <p:cNvPr id="3" name="Text Placeholder 2"/>
          <p:cNvSpPr>
            <a:spLocks noGrp="1"/>
          </p:cNvSpPr>
          <p:nvPr>
            <p:ph type="body" idx="1"/>
          </p:nvPr>
        </p:nvSpPr>
        <p:spPr/>
        <p:txBody>
          <a:bodyPr>
            <a:normAutofit/>
          </a:bodyPr>
          <a:lstStyle/>
          <a:p>
            <a:r>
              <a:rPr lang="en-US" dirty="0" smtClean="0"/>
              <a:t>Neighborhoods - New York</a:t>
            </a:r>
            <a:endParaRPr lang="en-CA" dirty="0"/>
          </a:p>
        </p:txBody>
      </p:sp>
      <p:pic>
        <p:nvPicPr>
          <p:cNvPr id="7" name="Content Placeholder 3"/>
          <p:cNvPicPr>
            <a:picLocks noGrp="1" noChangeAspect="1"/>
          </p:cNvPicPr>
          <p:nvPr>
            <p:ph sz="half" idx="2"/>
          </p:nvPr>
        </p:nvPicPr>
        <p:blipFill>
          <a:blip r:embed="rId2"/>
          <a:stretch>
            <a:fillRect/>
          </a:stretch>
        </p:blipFill>
        <p:spPr>
          <a:xfrm>
            <a:off x="504826" y="3132585"/>
            <a:ext cx="5337174" cy="3086100"/>
          </a:xfrm>
          <a:prstGeom prst="rect">
            <a:avLst/>
          </a:prstGeom>
        </p:spPr>
      </p:pic>
      <p:sp>
        <p:nvSpPr>
          <p:cNvPr id="5" name="Text Placeholder 4"/>
          <p:cNvSpPr>
            <a:spLocks noGrp="1"/>
          </p:cNvSpPr>
          <p:nvPr>
            <p:ph type="body" sz="quarter" idx="3"/>
          </p:nvPr>
        </p:nvSpPr>
        <p:spPr/>
        <p:txBody>
          <a:bodyPr/>
          <a:lstStyle/>
          <a:p>
            <a:r>
              <a:rPr lang="en-US" dirty="0" smtClean="0"/>
              <a:t>Cluster of </a:t>
            </a:r>
            <a:r>
              <a:rPr lang="en-US" dirty="0" smtClean="0"/>
              <a:t>Venues in 10 KMS</a:t>
            </a:r>
            <a:endParaRPr lang="en-CA" dirty="0"/>
          </a:p>
        </p:txBody>
      </p:sp>
      <p:pic>
        <p:nvPicPr>
          <p:cNvPr id="4" name="Content Placeholder 3"/>
          <p:cNvPicPr>
            <a:picLocks noGrp="1" noChangeAspect="1"/>
          </p:cNvPicPr>
          <p:nvPr>
            <p:ph sz="quarter" idx="4"/>
          </p:nvPr>
        </p:nvPicPr>
        <p:blipFill>
          <a:blip r:embed="rId3"/>
          <a:stretch>
            <a:fillRect/>
          </a:stretch>
        </p:blipFill>
        <p:spPr>
          <a:xfrm>
            <a:off x="6220656" y="3179763"/>
            <a:ext cx="5463344" cy="3038922"/>
          </a:xfrm>
          <a:prstGeom prst="rect">
            <a:avLst/>
          </a:prstGeom>
        </p:spPr>
      </p:pic>
    </p:spTree>
    <p:extLst>
      <p:ext uri="{BB962C8B-B14F-4D97-AF65-F5344CB8AC3E}">
        <p14:creationId xmlns:p14="http://schemas.microsoft.com/office/powerpoint/2010/main" val="102284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Recommendation/ Improvements: </a:t>
            </a:r>
          </a:p>
        </p:txBody>
      </p:sp>
      <p:sp>
        <p:nvSpPr>
          <p:cNvPr id="3" name="Content Placeholder 2"/>
          <p:cNvSpPr>
            <a:spLocks noGrp="1"/>
          </p:cNvSpPr>
          <p:nvPr>
            <p:ph idx="1"/>
          </p:nvPr>
        </p:nvSpPr>
        <p:spPr/>
        <p:txBody>
          <a:bodyPr/>
          <a:lstStyle/>
          <a:p>
            <a:r>
              <a:rPr lang="en-US" dirty="0"/>
              <a:t>In the Foursquare API, we have queried the Venues of a locality by specifying the LIMIT and Radius of our choice. We have chosen less LIMIT as the number of API calls that can be done using a free account in Four Square are less. </a:t>
            </a:r>
          </a:p>
          <a:p>
            <a:r>
              <a:rPr lang="en-US" dirty="0" smtClean="0"/>
              <a:t>We </a:t>
            </a:r>
            <a:r>
              <a:rPr lang="en-US" dirty="0"/>
              <a:t>can increase the limit for more accurate results</a:t>
            </a:r>
            <a:r>
              <a:rPr lang="en-US" dirty="0" smtClean="0"/>
              <a:t>.</a:t>
            </a:r>
          </a:p>
          <a:p>
            <a:r>
              <a:rPr lang="en-US" dirty="0" smtClean="0"/>
              <a:t>We </a:t>
            </a:r>
            <a:r>
              <a:rPr lang="en-US" dirty="0"/>
              <a:t>can </a:t>
            </a:r>
            <a:r>
              <a:rPr lang="en-US" dirty="0" smtClean="0"/>
              <a:t>adjust </a:t>
            </a:r>
            <a:r>
              <a:rPr lang="en-US" dirty="0"/>
              <a:t>the Radius for more venue results from each city. </a:t>
            </a:r>
            <a:endParaRPr lang="en-US" dirty="0" smtClean="0"/>
          </a:p>
          <a:p>
            <a:r>
              <a:rPr lang="en-US" dirty="0" err="1" smtClean="0"/>
              <a:t>FourSquare</a:t>
            </a:r>
            <a:r>
              <a:rPr lang="en-US" dirty="0" smtClean="0"/>
              <a:t> trending venue data can also be further used to plan more accurately.</a:t>
            </a:r>
            <a:endParaRPr lang="en-CA" dirty="0"/>
          </a:p>
        </p:txBody>
      </p:sp>
    </p:spTree>
    <p:extLst>
      <p:ext uri="{BB962C8B-B14F-4D97-AF65-F5344CB8AC3E}">
        <p14:creationId xmlns:p14="http://schemas.microsoft.com/office/powerpoint/2010/main" val="3202300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TotalTime>
  <Words>423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Drink and Dial</vt:lpstr>
      <vt:lpstr>Introduction</vt:lpstr>
      <vt:lpstr>Business Problem</vt:lpstr>
      <vt:lpstr>Data</vt:lpstr>
      <vt:lpstr>METHODOLOGY</vt:lpstr>
      <vt:lpstr>Results</vt:lpstr>
      <vt:lpstr>Recommendation/ Improvements: </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 and dial</dc:title>
  <dc:creator>Yeetesh verma</dc:creator>
  <cp:lastModifiedBy>Yeetesh verma</cp:lastModifiedBy>
  <cp:revision>8</cp:revision>
  <dcterms:created xsi:type="dcterms:W3CDTF">2019-09-22T03:30:20Z</dcterms:created>
  <dcterms:modified xsi:type="dcterms:W3CDTF">2019-09-22T14:32:27Z</dcterms:modified>
</cp:coreProperties>
</file>