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59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142A2-C01D-4FB0-A350-42E475403C5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ACC30F4-D9FB-4EEA-9ADE-0FB1A16DBB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Background</a:t>
          </a:r>
        </a:p>
      </dgm:t>
    </dgm:pt>
    <dgm:pt modelId="{57FE55F9-D298-4728-8416-10693DE02B7E}" type="parTrans" cxnId="{F28AFAD8-26CB-402D-9721-D7A58024029B}">
      <dgm:prSet/>
      <dgm:spPr/>
      <dgm:t>
        <a:bodyPr/>
        <a:lstStyle/>
        <a:p>
          <a:endParaRPr lang="en-US"/>
        </a:p>
      </dgm:t>
    </dgm:pt>
    <dgm:pt modelId="{4DD8F4C7-28AE-4C5E-A4C4-EE1A822EA180}" type="sibTrans" cxnId="{F28AFAD8-26CB-402D-9721-D7A58024029B}">
      <dgm:prSet/>
      <dgm:spPr/>
      <dgm:t>
        <a:bodyPr/>
        <a:lstStyle/>
        <a:p>
          <a:endParaRPr lang="en-US"/>
        </a:p>
      </dgm:t>
    </dgm:pt>
    <dgm:pt modelId="{FC4DBC8B-CC7E-49B8-8F27-990BC68F32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Requirements</a:t>
          </a:r>
        </a:p>
      </dgm:t>
    </dgm:pt>
    <dgm:pt modelId="{8A515412-1794-4C82-8245-7576963AA4AF}" type="parTrans" cxnId="{741CA253-2121-4DC2-AFBC-F29DC5C57502}">
      <dgm:prSet/>
      <dgm:spPr/>
      <dgm:t>
        <a:bodyPr/>
        <a:lstStyle/>
        <a:p>
          <a:endParaRPr lang="en-US"/>
        </a:p>
      </dgm:t>
    </dgm:pt>
    <dgm:pt modelId="{00A88A96-D4F0-4B9F-8346-CDA2F73377EF}" type="sibTrans" cxnId="{741CA253-2121-4DC2-AFBC-F29DC5C57502}">
      <dgm:prSet/>
      <dgm:spPr/>
      <dgm:t>
        <a:bodyPr/>
        <a:lstStyle/>
        <a:p>
          <a:endParaRPr lang="en-US"/>
        </a:p>
      </dgm:t>
    </dgm:pt>
    <dgm:pt modelId="{618BD880-1489-446A-A7A6-20951886CE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Architecture</a:t>
          </a:r>
        </a:p>
      </dgm:t>
    </dgm:pt>
    <dgm:pt modelId="{DA79827B-8DDD-41F7-A276-6D8681A96F4F}" type="parTrans" cxnId="{88438192-02A9-4716-99AA-14DCA8D603E9}">
      <dgm:prSet/>
      <dgm:spPr/>
      <dgm:t>
        <a:bodyPr/>
        <a:lstStyle/>
        <a:p>
          <a:endParaRPr lang="en-US"/>
        </a:p>
      </dgm:t>
    </dgm:pt>
    <dgm:pt modelId="{F89A0DD9-0D68-4DC8-A2E0-673E6196453F}" type="sibTrans" cxnId="{88438192-02A9-4716-99AA-14DCA8D603E9}">
      <dgm:prSet/>
      <dgm:spPr/>
      <dgm:t>
        <a:bodyPr/>
        <a:lstStyle/>
        <a:p>
          <a:endParaRPr lang="en-US"/>
        </a:p>
      </dgm:t>
    </dgm:pt>
    <dgm:pt modelId="{0F829D4C-629C-4235-A999-FD34E846D3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Components</a:t>
          </a:r>
        </a:p>
      </dgm:t>
    </dgm:pt>
    <dgm:pt modelId="{6C657C4E-53D1-407E-84EC-AFDD17D5D114}" type="parTrans" cxnId="{8AABBC32-6378-494D-937D-8302953D35AC}">
      <dgm:prSet/>
      <dgm:spPr/>
      <dgm:t>
        <a:bodyPr/>
        <a:lstStyle/>
        <a:p>
          <a:endParaRPr lang="en-US"/>
        </a:p>
      </dgm:t>
    </dgm:pt>
    <dgm:pt modelId="{59C9CA91-227D-4E80-A5A8-FA4DE7A187A2}" type="sibTrans" cxnId="{8AABBC32-6378-494D-937D-8302953D35AC}">
      <dgm:prSet/>
      <dgm:spPr/>
      <dgm:t>
        <a:bodyPr/>
        <a:lstStyle/>
        <a:p>
          <a:endParaRPr lang="en-US"/>
        </a:p>
      </dgm:t>
    </dgm:pt>
    <dgm:pt modelId="{11A301EE-5C34-415A-9640-3AF4C7BF5F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Automation</a:t>
          </a:r>
        </a:p>
      </dgm:t>
    </dgm:pt>
    <dgm:pt modelId="{FA793E12-ADDD-4864-AD9A-5B8C95052F11}" type="parTrans" cxnId="{FAB76686-5E5A-4132-9898-EFB7CDA46B3A}">
      <dgm:prSet/>
      <dgm:spPr/>
      <dgm:t>
        <a:bodyPr/>
        <a:lstStyle/>
        <a:p>
          <a:endParaRPr lang="en-US"/>
        </a:p>
      </dgm:t>
    </dgm:pt>
    <dgm:pt modelId="{D9110B7B-9A16-4DE9-9503-47C084DECAD5}" type="sibTrans" cxnId="{FAB76686-5E5A-4132-9898-EFB7CDA46B3A}">
      <dgm:prSet/>
      <dgm:spPr/>
      <dgm:t>
        <a:bodyPr/>
        <a:lstStyle/>
        <a:p>
          <a:endParaRPr lang="en-US"/>
        </a:p>
      </dgm:t>
    </dgm:pt>
    <dgm:pt modelId="{F31D0D91-EE04-4082-9D9B-1A523C59B7E8}" type="pres">
      <dgm:prSet presAssocID="{86D142A2-C01D-4FB0-A350-42E475403C56}" presName="root" presStyleCnt="0">
        <dgm:presLayoutVars>
          <dgm:dir/>
          <dgm:resizeHandles val="exact"/>
        </dgm:presLayoutVars>
      </dgm:prSet>
      <dgm:spPr/>
    </dgm:pt>
    <dgm:pt modelId="{5A37BA95-9882-4352-A441-8DA28CEED7B2}" type="pres">
      <dgm:prSet presAssocID="{3ACC30F4-D9FB-4EEA-9ADE-0FB1A16DBB67}" presName="compNode" presStyleCnt="0"/>
      <dgm:spPr/>
    </dgm:pt>
    <dgm:pt modelId="{5A323688-B80B-438A-BB53-0EBF73368EAB}" type="pres">
      <dgm:prSet presAssocID="{3ACC30F4-D9FB-4EEA-9ADE-0FB1A16DBB67}" presName="bgRect" presStyleLbl="bgShp" presStyleIdx="0" presStyleCnt="5"/>
      <dgm:spPr/>
    </dgm:pt>
    <dgm:pt modelId="{B60A6B65-BED9-4AE5-9BE3-8E46935D57F2}" type="pres">
      <dgm:prSet presAssocID="{3ACC30F4-D9FB-4EEA-9ADE-0FB1A16DBB6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63827767-9CF6-4351-AA37-A3519C5B6054}" type="pres">
      <dgm:prSet presAssocID="{3ACC30F4-D9FB-4EEA-9ADE-0FB1A16DBB67}" presName="spaceRect" presStyleCnt="0"/>
      <dgm:spPr/>
    </dgm:pt>
    <dgm:pt modelId="{962C5D60-E79A-4A38-9C46-1904094E26BA}" type="pres">
      <dgm:prSet presAssocID="{3ACC30F4-D9FB-4EEA-9ADE-0FB1A16DBB67}" presName="parTx" presStyleLbl="revTx" presStyleIdx="0" presStyleCnt="5">
        <dgm:presLayoutVars>
          <dgm:chMax val="0"/>
          <dgm:chPref val="0"/>
        </dgm:presLayoutVars>
      </dgm:prSet>
      <dgm:spPr/>
    </dgm:pt>
    <dgm:pt modelId="{764513AA-759B-4151-83D3-04FDAA8324CB}" type="pres">
      <dgm:prSet presAssocID="{4DD8F4C7-28AE-4C5E-A4C4-EE1A822EA180}" presName="sibTrans" presStyleCnt="0"/>
      <dgm:spPr/>
    </dgm:pt>
    <dgm:pt modelId="{AFC7112D-AE29-4312-B1D0-34808290E7A1}" type="pres">
      <dgm:prSet presAssocID="{FC4DBC8B-CC7E-49B8-8F27-990BC68F327F}" presName="compNode" presStyleCnt="0"/>
      <dgm:spPr/>
    </dgm:pt>
    <dgm:pt modelId="{CE65E200-DF2B-4F1D-852F-A4A2644F4671}" type="pres">
      <dgm:prSet presAssocID="{FC4DBC8B-CC7E-49B8-8F27-990BC68F327F}" presName="bgRect" presStyleLbl="bgShp" presStyleIdx="1" presStyleCnt="5"/>
      <dgm:spPr/>
    </dgm:pt>
    <dgm:pt modelId="{146CD6AB-6FDF-4CD2-90AA-AC37E862CA02}" type="pres">
      <dgm:prSet presAssocID="{FC4DBC8B-CC7E-49B8-8F27-990BC68F327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BD6E564-504A-4F13-BCEB-22872A156E0C}" type="pres">
      <dgm:prSet presAssocID="{FC4DBC8B-CC7E-49B8-8F27-990BC68F327F}" presName="spaceRect" presStyleCnt="0"/>
      <dgm:spPr/>
    </dgm:pt>
    <dgm:pt modelId="{3B679C67-5090-437C-8C26-B1B73B823049}" type="pres">
      <dgm:prSet presAssocID="{FC4DBC8B-CC7E-49B8-8F27-990BC68F327F}" presName="parTx" presStyleLbl="revTx" presStyleIdx="1" presStyleCnt="5">
        <dgm:presLayoutVars>
          <dgm:chMax val="0"/>
          <dgm:chPref val="0"/>
        </dgm:presLayoutVars>
      </dgm:prSet>
      <dgm:spPr/>
    </dgm:pt>
    <dgm:pt modelId="{AB60EEED-816E-4E56-9986-535386F885F9}" type="pres">
      <dgm:prSet presAssocID="{00A88A96-D4F0-4B9F-8346-CDA2F73377EF}" presName="sibTrans" presStyleCnt="0"/>
      <dgm:spPr/>
    </dgm:pt>
    <dgm:pt modelId="{EDD9E06B-AEE9-44AA-A9BF-0F07BBD6C70D}" type="pres">
      <dgm:prSet presAssocID="{618BD880-1489-446A-A7A6-20951886CE77}" presName="compNode" presStyleCnt="0"/>
      <dgm:spPr/>
    </dgm:pt>
    <dgm:pt modelId="{0F47B3D4-648F-4363-A451-FD9E456E288B}" type="pres">
      <dgm:prSet presAssocID="{618BD880-1489-446A-A7A6-20951886CE77}" presName="bgRect" presStyleLbl="bgShp" presStyleIdx="2" presStyleCnt="5"/>
      <dgm:spPr/>
    </dgm:pt>
    <dgm:pt modelId="{012B3F97-7CFC-49D2-AAA7-05E788988D83}" type="pres">
      <dgm:prSet presAssocID="{618BD880-1489-446A-A7A6-20951886CE77}" presName="iconRect" presStyleLbl="node1" presStyleIdx="2" presStyleCnt="5" custScaleX="133674" custScaleY="11518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Decision chart outline"/>
        </a:ext>
      </dgm:extLst>
    </dgm:pt>
    <dgm:pt modelId="{B1E2CD2C-5BB7-4D61-9746-593DD69A9448}" type="pres">
      <dgm:prSet presAssocID="{618BD880-1489-446A-A7A6-20951886CE77}" presName="spaceRect" presStyleCnt="0"/>
      <dgm:spPr/>
    </dgm:pt>
    <dgm:pt modelId="{64B3556C-FEF7-4DE9-ACD0-86D1F3206905}" type="pres">
      <dgm:prSet presAssocID="{618BD880-1489-446A-A7A6-20951886CE77}" presName="parTx" presStyleLbl="revTx" presStyleIdx="2" presStyleCnt="5">
        <dgm:presLayoutVars>
          <dgm:chMax val="0"/>
          <dgm:chPref val="0"/>
        </dgm:presLayoutVars>
      </dgm:prSet>
      <dgm:spPr/>
    </dgm:pt>
    <dgm:pt modelId="{B1DBE021-87A2-47A0-98E2-7112047CD918}" type="pres">
      <dgm:prSet presAssocID="{F89A0DD9-0D68-4DC8-A2E0-673E6196453F}" presName="sibTrans" presStyleCnt="0"/>
      <dgm:spPr/>
    </dgm:pt>
    <dgm:pt modelId="{0AA1D69A-6497-428A-9AAA-BF7403ECAEB9}" type="pres">
      <dgm:prSet presAssocID="{0F829D4C-629C-4235-A999-FD34E846D3C4}" presName="compNode" presStyleCnt="0"/>
      <dgm:spPr/>
    </dgm:pt>
    <dgm:pt modelId="{03322BEC-AC5D-4B4C-AD11-74A078688E0C}" type="pres">
      <dgm:prSet presAssocID="{0F829D4C-629C-4235-A999-FD34E846D3C4}" presName="bgRect" presStyleLbl="bgShp" presStyleIdx="3" presStyleCnt="5"/>
      <dgm:spPr/>
    </dgm:pt>
    <dgm:pt modelId="{BC427E44-6207-4352-8124-10822860F8AD}" type="pres">
      <dgm:prSet presAssocID="{0F829D4C-629C-4235-A999-FD34E846D3C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C3F518B5-E62E-4866-8298-762CC107F7E6}" type="pres">
      <dgm:prSet presAssocID="{0F829D4C-629C-4235-A999-FD34E846D3C4}" presName="spaceRect" presStyleCnt="0"/>
      <dgm:spPr/>
    </dgm:pt>
    <dgm:pt modelId="{FC7191BD-F7F0-4959-8AE8-71823CD5955C}" type="pres">
      <dgm:prSet presAssocID="{0F829D4C-629C-4235-A999-FD34E846D3C4}" presName="parTx" presStyleLbl="revTx" presStyleIdx="3" presStyleCnt="5">
        <dgm:presLayoutVars>
          <dgm:chMax val="0"/>
          <dgm:chPref val="0"/>
        </dgm:presLayoutVars>
      </dgm:prSet>
      <dgm:spPr/>
    </dgm:pt>
    <dgm:pt modelId="{1EA76AA6-0D77-4981-A18C-FCC885AE3EFD}" type="pres">
      <dgm:prSet presAssocID="{59C9CA91-227D-4E80-A5A8-FA4DE7A187A2}" presName="sibTrans" presStyleCnt="0"/>
      <dgm:spPr/>
    </dgm:pt>
    <dgm:pt modelId="{0225058E-5DAA-4D67-A3F0-05E7DFB66C2C}" type="pres">
      <dgm:prSet presAssocID="{11A301EE-5C34-415A-9640-3AF4C7BF5F1F}" presName="compNode" presStyleCnt="0"/>
      <dgm:spPr/>
    </dgm:pt>
    <dgm:pt modelId="{C9D55A7E-AFAF-47FD-A668-C6611006D243}" type="pres">
      <dgm:prSet presAssocID="{11A301EE-5C34-415A-9640-3AF4C7BF5F1F}" presName="bgRect" presStyleLbl="bgShp" presStyleIdx="4" presStyleCnt="5"/>
      <dgm:spPr/>
    </dgm:pt>
    <dgm:pt modelId="{CFFDF065-8D60-4B1D-92FD-C3D7EF9B1CD5}" type="pres">
      <dgm:prSet presAssocID="{11A301EE-5C34-415A-9640-3AF4C7BF5F1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199F676-C447-4C41-B8B5-EF3F9196FC7C}" type="pres">
      <dgm:prSet presAssocID="{11A301EE-5C34-415A-9640-3AF4C7BF5F1F}" presName="spaceRect" presStyleCnt="0"/>
      <dgm:spPr/>
    </dgm:pt>
    <dgm:pt modelId="{6759E50F-B0C4-4C32-AEE1-0CFFF5601510}" type="pres">
      <dgm:prSet presAssocID="{11A301EE-5C34-415A-9640-3AF4C7BF5F1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AABBC32-6378-494D-937D-8302953D35AC}" srcId="{86D142A2-C01D-4FB0-A350-42E475403C56}" destId="{0F829D4C-629C-4235-A999-FD34E846D3C4}" srcOrd="3" destOrd="0" parTransId="{6C657C4E-53D1-407E-84EC-AFDD17D5D114}" sibTransId="{59C9CA91-227D-4E80-A5A8-FA4DE7A187A2}"/>
    <dgm:cxn modelId="{B35D4843-CD38-4D17-9700-340F8ACD0588}" type="presOf" srcId="{0F829D4C-629C-4235-A999-FD34E846D3C4}" destId="{FC7191BD-F7F0-4959-8AE8-71823CD5955C}" srcOrd="0" destOrd="0" presId="urn:microsoft.com/office/officeart/2018/2/layout/IconVerticalSolidList"/>
    <dgm:cxn modelId="{741CA253-2121-4DC2-AFBC-F29DC5C57502}" srcId="{86D142A2-C01D-4FB0-A350-42E475403C56}" destId="{FC4DBC8B-CC7E-49B8-8F27-990BC68F327F}" srcOrd="1" destOrd="0" parTransId="{8A515412-1794-4C82-8245-7576963AA4AF}" sibTransId="{00A88A96-D4F0-4B9F-8346-CDA2F73377EF}"/>
    <dgm:cxn modelId="{46757079-7100-4128-AF65-792D12AACF06}" type="presOf" srcId="{11A301EE-5C34-415A-9640-3AF4C7BF5F1F}" destId="{6759E50F-B0C4-4C32-AEE1-0CFFF5601510}" srcOrd="0" destOrd="0" presId="urn:microsoft.com/office/officeart/2018/2/layout/IconVerticalSolidList"/>
    <dgm:cxn modelId="{FAB76686-5E5A-4132-9898-EFB7CDA46B3A}" srcId="{86D142A2-C01D-4FB0-A350-42E475403C56}" destId="{11A301EE-5C34-415A-9640-3AF4C7BF5F1F}" srcOrd="4" destOrd="0" parTransId="{FA793E12-ADDD-4864-AD9A-5B8C95052F11}" sibTransId="{D9110B7B-9A16-4DE9-9503-47C084DECAD5}"/>
    <dgm:cxn modelId="{88438192-02A9-4716-99AA-14DCA8D603E9}" srcId="{86D142A2-C01D-4FB0-A350-42E475403C56}" destId="{618BD880-1489-446A-A7A6-20951886CE77}" srcOrd="2" destOrd="0" parTransId="{DA79827B-8DDD-41F7-A276-6D8681A96F4F}" sibTransId="{F89A0DD9-0D68-4DC8-A2E0-673E6196453F}"/>
    <dgm:cxn modelId="{6E48FFAA-DCF1-4699-B51A-3955A8342280}" type="presOf" srcId="{3ACC30F4-D9FB-4EEA-9ADE-0FB1A16DBB67}" destId="{962C5D60-E79A-4A38-9C46-1904094E26BA}" srcOrd="0" destOrd="0" presId="urn:microsoft.com/office/officeart/2018/2/layout/IconVerticalSolidList"/>
    <dgm:cxn modelId="{B052B3B2-9D8A-4B0A-A88A-5F57700B13FC}" type="presOf" srcId="{FC4DBC8B-CC7E-49B8-8F27-990BC68F327F}" destId="{3B679C67-5090-437C-8C26-B1B73B823049}" srcOrd="0" destOrd="0" presId="urn:microsoft.com/office/officeart/2018/2/layout/IconVerticalSolidList"/>
    <dgm:cxn modelId="{6AA0EDCE-C757-49AA-AACF-BDB78AC388BE}" type="presOf" srcId="{618BD880-1489-446A-A7A6-20951886CE77}" destId="{64B3556C-FEF7-4DE9-ACD0-86D1F3206905}" srcOrd="0" destOrd="0" presId="urn:microsoft.com/office/officeart/2018/2/layout/IconVerticalSolidList"/>
    <dgm:cxn modelId="{5EEF1FD6-9B79-42C6-83A9-0AA443AA7AAA}" type="presOf" srcId="{86D142A2-C01D-4FB0-A350-42E475403C56}" destId="{F31D0D91-EE04-4082-9D9B-1A523C59B7E8}" srcOrd="0" destOrd="0" presId="urn:microsoft.com/office/officeart/2018/2/layout/IconVerticalSolidList"/>
    <dgm:cxn modelId="{F28AFAD8-26CB-402D-9721-D7A58024029B}" srcId="{86D142A2-C01D-4FB0-A350-42E475403C56}" destId="{3ACC30F4-D9FB-4EEA-9ADE-0FB1A16DBB67}" srcOrd="0" destOrd="0" parTransId="{57FE55F9-D298-4728-8416-10693DE02B7E}" sibTransId="{4DD8F4C7-28AE-4C5E-A4C4-EE1A822EA180}"/>
    <dgm:cxn modelId="{16AA0CDE-9B2F-4246-B5C1-991194F6CD6E}" type="presParOf" srcId="{F31D0D91-EE04-4082-9D9B-1A523C59B7E8}" destId="{5A37BA95-9882-4352-A441-8DA28CEED7B2}" srcOrd="0" destOrd="0" presId="urn:microsoft.com/office/officeart/2018/2/layout/IconVerticalSolidList"/>
    <dgm:cxn modelId="{C78168E2-8AB2-48D5-866E-DDE9B5749952}" type="presParOf" srcId="{5A37BA95-9882-4352-A441-8DA28CEED7B2}" destId="{5A323688-B80B-438A-BB53-0EBF73368EAB}" srcOrd="0" destOrd="0" presId="urn:microsoft.com/office/officeart/2018/2/layout/IconVerticalSolidList"/>
    <dgm:cxn modelId="{0C63DB78-803D-4415-98BB-3639DA687C3D}" type="presParOf" srcId="{5A37BA95-9882-4352-A441-8DA28CEED7B2}" destId="{B60A6B65-BED9-4AE5-9BE3-8E46935D57F2}" srcOrd="1" destOrd="0" presId="urn:microsoft.com/office/officeart/2018/2/layout/IconVerticalSolidList"/>
    <dgm:cxn modelId="{E7A03878-25C2-4A35-B515-5CA477EC924D}" type="presParOf" srcId="{5A37BA95-9882-4352-A441-8DA28CEED7B2}" destId="{63827767-9CF6-4351-AA37-A3519C5B6054}" srcOrd="2" destOrd="0" presId="urn:microsoft.com/office/officeart/2018/2/layout/IconVerticalSolidList"/>
    <dgm:cxn modelId="{96EF8A4A-2BAC-49BD-9C82-3489348C4938}" type="presParOf" srcId="{5A37BA95-9882-4352-A441-8DA28CEED7B2}" destId="{962C5D60-E79A-4A38-9C46-1904094E26BA}" srcOrd="3" destOrd="0" presId="urn:microsoft.com/office/officeart/2018/2/layout/IconVerticalSolidList"/>
    <dgm:cxn modelId="{31ABEF08-F51A-444C-A61E-B09A0AF47ED9}" type="presParOf" srcId="{F31D0D91-EE04-4082-9D9B-1A523C59B7E8}" destId="{764513AA-759B-4151-83D3-04FDAA8324CB}" srcOrd="1" destOrd="0" presId="urn:microsoft.com/office/officeart/2018/2/layout/IconVerticalSolidList"/>
    <dgm:cxn modelId="{C8B2D844-CF4D-48EF-AAF6-40F1FB199E64}" type="presParOf" srcId="{F31D0D91-EE04-4082-9D9B-1A523C59B7E8}" destId="{AFC7112D-AE29-4312-B1D0-34808290E7A1}" srcOrd="2" destOrd="0" presId="urn:microsoft.com/office/officeart/2018/2/layout/IconVerticalSolidList"/>
    <dgm:cxn modelId="{37AEC357-6066-4EE3-9DC4-6E59A40039E0}" type="presParOf" srcId="{AFC7112D-AE29-4312-B1D0-34808290E7A1}" destId="{CE65E200-DF2B-4F1D-852F-A4A2644F4671}" srcOrd="0" destOrd="0" presId="urn:microsoft.com/office/officeart/2018/2/layout/IconVerticalSolidList"/>
    <dgm:cxn modelId="{B5398CDB-A34C-4EAE-99DC-D9AC66F85D4C}" type="presParOf" srcId="{AFC7112D-AE29-4312-B1D0-34808290E7A1}" destId="{146CD6AB-6FDF-4CD2-90AA-AC37E862CA02}" srcOrd="1" destOrd="0" presId="urn:microsoft.com/office/officeart/2018/2/layout/IconVerticalSolidList"/>
    <dgm:cxn modelId="{D4BB42F9-4717-4285-AA27-9B5A493F7888}" type="presParOf" srcId="{AFC7112D-AE29-4312-B1D0-34808290E7A1}" destId="{7BD6E564-504A-4F13-BCEB-22872A156E0C}" srcOrd="2" destOrd="0" presId="urn:microsoft.com/office/officeart/2018/2/layout/IconVerticalSolidList"/>
    <dgm:cxn modelId="{8FB5C440-C651-49A4-AE70-BB34C66325A8}" type="presParOf" srcId="{AFC7112D-AE29-4312-B1D0-34808290E7A1}" destId="{3B679C67-5090-437C-8C26-B1B73B823049}" srcOrd="3" destOrd="0" presId="urn:microsoft.com/office/officeart/2018/2/layout/IconVerticalSolidList"/>
    <dgm:cxn modelId="{10AFB894-3531-47DC-BA66-658FD06FCF8D}" type="presParOf" srcId="{F31D0D91-EE04-4082-9D9B-1A523C59B7E8}" destId="{AB60EEED-816E-4E56-9986-535386F885F9}" srcOrd="3" destOrd="0" presId="urn:microsoft.com/office/officeart/2018/2/layout/IconVerticalSolidList"/>
    <dgm:cxn modelId="{9D2F6D98-3B27-4938-B1E1-C98D2BF6CD64}" type="presParOf" srcId="{F31D0D91-EE04-4082-9D9B-1A523C59B7E8}" destId="{EDD9E06B-AEE9-44AA-A9BF-0F07BBD6C70D}" srcOrd="4" destOrd="0" presId="urn:microsoft.com/office/officeart/2018/2/layout/IconVerticalSolidList"/>
    <dgm:cxn modelId="{4B8A7DD1-0D53-4156-8638-1ECADCA9AFC7}" type="presParOf" srcId="{EDD9E06B-AEE9-44AA-A9BF-0F07BBD6C70D}" destId="{0F47B3D4-648F-4363-A451-FD9E456E288B}" srcOrd="0" destOrd="0" presId="urn:microsoft.com/office/officeart/2018/2/layout/IconVerticalSolidList"/>
    <dgm:cxn modelId="{FE6357E9-A204-4E06-852B-2EF35E6CFD9D}" type="presParOf" srcId="{EDD9E06B-AEE9-44AA-A9BF-0F07BBD6C70D}" destId="{012B3F97-7CFC-49D2-AAA7-05E788988D83}" srcOrd="1" destOrd="0" presId="urn:microsoft.com/office/officeart/2018/2/layout/IconVerticalSolidList"/>
    <dgm:cxn modelId="{A7C602D4-4CB0-4AF0-821B-F2107CCD7489}" type="presParOf" srcId="{EDD9E06B-AEE9-44AA-A9BF-0F07BBD6C70D}" destId="{B1E2CD2C-5BB7-4D61-9746-593DD69A9448}" srcOrd="2" destOrd="0" presId="urn:microsoft.com/office/officeart/2018/2/layout/IconVerticalSolidList"/>
    <dgm:cxn modelId="{62B71B9C-4E29-40EF-8915-E219FFC3CA6F}" type="presParOf" srcId="{EDD9E06B-AEE9-44AA-A9BF-0F07BBD6C70D}" destId="{64B3556C-FEF7-4DE9-ACD0-86D1F3206905}" srcOrd="3" destOrd="0" presId="urn:microsoft.com/office/officeart/2018/2/layout/IconVerticalSolidList"/>
    <dgm:cxn modelId="{975AD4B6-7A1C-4620-AC38-6C408ECD7439}" type="presParOf" srcId="{F31D0D91-EE04-4082-9D9B-1A523C59B7E8}" destId="{B1DBE021-87A2-47A0-98E2-7112047CD918}" srcOrd="5" destOrd="0" presId="urn:microsoft.com/office/officeart/2018/2/layout/IconVerticalSolidList"/>
    <dgm:cxn modelId="{9CC728EA-E9D5-46F0-BDE8-14A8C7D1E221}" type="presParOf" srcId="{F31D0D91-EE04-4082-9D9B-1A523C59B7E8}" destId="{0AA1D69A-6497-428A-9AAA-BF7403ECAEB9}" srcOrd="6" destOrd="0" presId="urn:microsoft.com/office/officeart/2018/2/layout/IconVerticalSolidList"/>
    <dgm:cxn modelId="{B23CE445-03E2-40FF-B88B-460F3085E672}" type="presParOf" srcId="{0AA1D69A-6497-428A-9AAA-BF7403ECAEB9}" destId="{03322BEC-AC5D-4B4C-AD11-74A078688E0C}" srcOrd="0" destOrd="0" presId="urn:microsoft.com/office/officeart/2018/2/layout/IconVerticalSolidList"/>
    <dgm:cxn modelId="{134E10B9-39D3-4A68-ADA1-D7ECE09D6D42}" type="presParOf" srcId="{0AA1D69A-6497-428A-9AAA-BF7403ECAEB9}" destId="{BC427E44-6207-4352-8124-10822860F8AD}" srcOrd="1" destOrd="0" presId="urn:microsoft.com/office/officeart/2018/2/layout/IconVerticalSolidList"/>
    <dgm:cxn modelId="{AD17A1CD-933D-4084-A0F1-AE6F94DD448C}" type="presParOf" srcId="{0AA1D69A-6497-428A-9AAA-BF7403ECAEB9}" destId="{C3F518B5-E62E-4866-8298-762CC107F7E6}" srcOrd="2" destOrd="0" presId="urn:microsoft.com/office/officeart/2018/2/layout/IconVerticalSolidList"/>
    <dgm:cxn modelId="{5B3B248C-677C-493D-A36C-2B4B4BF1CDD4}" type="presParOf" srcId="{0AA1D69A-6497-428A-9AAA-BF7403ECAEB9}" destId="{FC7191BD-F7F0-4959-8AE8-71823CD5955C}" srcOrd="3" destOrd="0" presId="urn:microsoft.com/office/officeart/2018/2/layout/IconVerticalSolidList"/>
    <dgm:cxn modelId="{41EA68A1-7C0F-4846-B1F9-807959D0A2F3}" type="presParOf" srcId="{F31D0D91-EE04-4082-9D9B-1A523C59B7E8}" destId="{1EA76AA6-0D77-4981-A18C-FCC885AE3EFD}" srcOrd="7" destOrd="0" presId="urn:microsoft.com/office/officeart/2018/2/layout/IconVerticalSolidList"/>
    <dgm:cxn modelId="{CA4FB941-9B3D-4F59-81F8-8E4B2B79832E}" type="presParOf" srcId="{F31D0D91-EE04-4082-9D9B-1A523C59B7E8}" destId="{0225058E-5DAA-4D67-A3F0-05E7DFB66C2C}" srcOrd="8" destOrd="0" presId="urn:microsoft.com/office/officeart/2018/2/layout/IconVerticalSolidList"/>
    <dgm:cxn modelId="{1F76613B-5C0D-4557-8BEC-82443680CD16}" type="presParOf" srcId="{0225058E-5DAA-4D67-A3F0-05E7DFB66C2C}" destId="{C9D55A7E-AFAF-47FD-A668-C6611006D243}" srcOrd="0" destOrd="0" presId="urn:microsoft.com/office/officeart/2018/2/layout/IconVerticalSolidList"/>
    <dgm:cxn modelId="{6EEC0EF3-051B-4152-BB24-EBFA916CB7CD}" type="presParOf" srcId="{0225058E-5DAA-4D67-A3F0-05E7DFB66C2C}" destId="{CFFDF065-8D60-4B1D-92FD-C3D7EF9B1CD5}" srcOrd="1" destOrd="0" presId="urn:microsoft.com/office/officeart/2018/2/layout/IconVerticalSolidList"/>
    <dgm:cxn modelId="{94B62769-7153-4DA5-85D4-C615B20DCD89}" type="presParOf" srcId="{0225058E-5DAA-4D67-A3F0-05E7DFB66C2C}" destId="{5199F676-C447-4C41-B8B5-EF3F9196FC7C}" srcOrd="2" destOrd="0" presId="urn:microsoft.com/office/officeart/2018/2/layout/IconVerticalSolidList"/>
    <dgm:cxn modelId="{C99DFC65-CD4F-4EC4-99F8-EEFAD72C4781}" type="presParOf" srcId="{0225058E-5DAA-4D67-A3F0-05E7DFB66C2C}" destId="{6759E50F-B0C4-4C32-AEE1-0CFFF56015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E6A248-D345-42BE-9FED-2EB8189A0914}" type="doc">
      <dgm:prSet loTypeId="urn:microsoft.com/office/officeart/2005/8/layout/cycle2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55D4317-704F-420D-8126-AF66C25F55BA}">
      <dgm:prSet/>
      <dgm:spPr/>
      <dgm:t>
        <a:bodyPr/>
        <a:lstStyle/>
        <a:p>
          <a:r>
            <a:rPr lang="en-SG" b="0" i="0"/>
            <a:t>Simple web application using Amazon Web Services (AWS).</a:t>
          </a:r>
          <a:endParaRPr lang="en-US" dirty="0"/>
        </a:p>
      </dgm:t>
    </dgm:pt>
    <dgm:pt modelId="{25BCC9F1-CB87-4C23-8A9F-95F304786DB7}" type="parTrans" cxnId="{7B86D609-7943-459F-967A-783F87A13AB7}">
      <dgm:prSet/>
      <dgm:spPr/>
      <dgm:t>
        <a:bodyPr/>
        <a:lstStyle/>
        <a:p>
          <a:endParaRPr lang="en-US"/>
        </a:p>
      </dgm:t>
    </dgm:pt>
    <dgm:pt modelId="{3FBBC979-C3F6-4033-A7D0-7F51202B0742}" type="sibTrans" cxnId="{7B86D609-7943-459F-967A-783F87A13AB7}">
      <dgm:prSet/>
      <dgm:spPr/>
      <dgm:t>
        <a:bodyPr/>
        <a:lstStyle/>
        <a:p>
          <a:endParaRPr lang="en-US"/>
        </a:p>
      </dgm:t>
    </dgm:pt>
    <dgm:pt modelId="{58C6529B-2AF7-4EDC-AC41-DB62CC6C57D6}">
      <dgm:prSet/>
      <dgm:spPr/>
      <dgm:t>
        <a:bodyPr/>
        <a:lstStyle/>
        <a:p>
          <a:r>
            <a:rPr lang="en-SG" b="0" i="0"/>
            <a:t>Ensure high availability across multiple availability zones in the Singapore region.</a:t>
          </a:r>
          <a:endParaRPr lang="en-US" dirty="0"/>
        </a:p>
      </dgm:t>
    </dgm:pt>
    <dgm:pt modelId="{FEACDC14-9F95-4172-86B8-B664A90D61B4}" type="parTrans" cxnId="{75221CAB-0E80-4859-8B28-36CA09D166A6}">
      <dgm:prSet/>
      <dgm:spPr/>
      <dgm:t>
        <a:bodyPr/>
        <a:lstStyle/>
        <a:p>
          <a:endParaRPr lang="en-US"/>
        </a:p>
      </dgm:t>
    </dgm:pt>
    <dgm:pt modelId="{00B8AC26-97E6-4F47-BC67-3A956028553E}" type="sibTrans" cxnId="{75221CAB-0E80-4859-8B28-36CA09D166A6}">
      <dgm:prSet/>
      <dgm:spPr/>
      <dgm:t>
        <a:bodyPr/>
        <a:lstStyle/>
        <a:p>
          <a:endParaRPr lang="en-US"/>
        </a:p>
      </dgm:t>
    </dgm:pt>
    <dgm:pt modelId="{CDE2EBC9-0D5F-4CD7-8F07-DB6E6C207603}">
      <dgm:prSet/>
      <dgm:spPr/>
      <dgm:t>
        <a:bodyPr/>
        <a:lstStyle/>
        <a:p>
          <a:r>
            <a:rPr lang="en-SG" b="0" i="0"/>
            <a:t>Use AWS Elastic Load Balancer (ELB) to distribute traffic across instances.</a:t>
          </a:r>
          <a:endParaRPr lang="en-US" dirty="0"/>
        </a:p>
      </dgm:t>
    </dgm:pt>
    <dgm:pt modelId="{FF6D0CC2-9339-4467-A861-46ED6476D9EC}" type="parTrans" cxnId="{723329D9-CEC2-48B2-AA9A-C798EA9CD2E4}">
      <dgm:prSet/>
      <dgm:spPr/>
      <dgm:t>
        <a:bodyPr/>
        <a:lstStyle/>
        <a:p>
          <a:endParaRPr lang="en-US"/>
        </a:p>
      </dgm:t>
    </dgm:pt>
    <dgm:pt modelId="{5EA3D633-81C8-4EA1-B481-BBC57F06CDBA}" type="sibTrans" cxnId="{723329D9-CEC2-48B2-AA9A-C798EA9CD2E4}">
      <dgm:prSet/>
      <dgm:spPr/>
      <dgm:t>
        <a:bodyPr/>
        <a:lstStyle/>
        <a:p>
          <a:endParaRPr lang="en-US"/>
        </a:p>
      </dgm:t>
    </dgm:pt>
    <dgm:pt modelId="{FFD57B11-8703-41E8-AEEB-8F710103259D}">
      <dgm:prSet/>
      <dgm:spPr/>
      <dgm:t>
        <a:bodyPr/>
        <a:lstStyle/>
        <a:p>
          <a:r>
            <a:rPr lang="en-SG" b="0" i="0"/>
            <a:t>Automate infrastructure provisioning</a:t>
          </a:r>
          <a:endParaRPr lang="en-US" dirty="0"/>
        </a:p>
      </dgm:t>
    </dgm:pt>
    <dgm:pt modelId="{EEB61E02-DDF4-41B3-B228-237864210F92}" type="parTrans" cxnId="{9A1D01FE-9E80-422F-8C8E-902CFFB0C34F}">
      <dgm:prSet/>
      <dgm:spPr/>
      <dgm:t>
        <a:bodyPr/>
        <a:lstStyle/>
        <a:p>
          <a:endParaRPr lang="en-US"/>
        </a:p>
      </dgm:t>
    </dgm:pt>
    <dgm:pt modelId="{4850270F-B733-4CB4-AAAF-48310EF3261B}" type="sibTrans" cxnId="{9A1D01FE-9E80-422F-8C8E-902CFFB0C34F}">
      <dgm:prSet/>
      <dgm:spPr/>
      <dgm:t>
        <a:bodyPr/>
        <a:lstStyle/>
        <a:p>
          <a:endParaRPr lang="en-US"/>
        </a:p>
      </dgm:t>
    </dgm:pt>
    <dgm:pt modelId="{896BC07D-A839-49B7-B5DA-D33F7B555909}">
      <dgm:prSet/>
      <dgm:spPr/>
      <dgm:t>
        <a:bodyPr/>
        <a:lstStyle/>
        <a:p>
          <a:r>
            <a:rPr lang="en-SG" b="0" i="0"/>
            <a:t>Design should be based on security best practices.</a:t>
          </a:r>
          <a:endParaRPr lang="en-US" dirty="0"/>
        </a:p>
      </dgm:t>
    </dgm:pt>
    <dgm:pt modelId="{9799C545-4B22-4786-A594-3ED906150E9C}" type="parTrans" cxnId="{0A9481D2-B023-43BD-93FA-E7C87DCBA25B}">
      <dgm:prSet/>
      <dgm:spPr/>
      <dgm:t>
        <a:bodyPr/>
        <a:lstStyle/>
        <a:p>
          <a:endParaRPr lang="en-US"/>
        </a:p>
      </dgm:t>
    </dgm:pt>
    <dgm:pt modelId="{4B52281B-09AB-4AB1-A225-0344CACE1F13}" type="sibTrans" cxnId="{0A9481D2-B023-43BD-93FA-E7C87DCBA25B}">
      <dgm:prSet/>
      <dgm:spPr/>
      <dgm:t>
        <a:bodyPr/>
        <a:lstStyle/>
        <a:p>
          <a:endParaRPr lang="en-US"/>
        </a:p>
      </dgm:t>
    </dgm:pt>
    <dgm:pt modelId="{EE8CCE13-F2A8-4AE0-AD31-E580148BF33A}" type="pres">
      <dgm:prSet presAssocID="{49E6A248-D345-42BE-9FED-2EB8189A0914}" presName="cycle" presStyleCnt="0">
        <dgm:presLayoutVars>
          <dgm:dir/>
          <dgm:resizeHandles val="exact"/>
        </dgm:presLayoutVars>
      </dgm:prSet>
      <dgm:spPr/>
    </dgm:pt>
    <dgm:pt modelId="{E416D87A-72A4-4869-9CE3-0F10FA15D714}" type="pres">
      <dgm:prSet presAssocID="{755D4317-704F-420D-8126-AF66C25F55BA}" presName="node" presStyleLbl="node1" presStyleIdx="0" presStyleCnt="5">
        <dgm:presLayoutVars>
          <dgm:bulletEnabled val="1"/>
        </dgm:presLayoutVars>
      </dgm:prSet>
      <dgm:spPr/>
    </dgm:pt>
    <dgm:pt modelId="{9A7EC5F8-E775-46D9-A001-C7ED2005DB4A}" type="pres">
      <dgm:prSet presAssocID="{3FBBC979-C3F6-4033-A7D0-7F51202B0742}" presName="sibTrans" presStyleLbl="sibTrans2D1" presStyleIdx="0" presStyleCnt="5"/>
      <dgm:spPr/>
    </dgm:pt>
    <dgm:pt modelId="{2E67D004-9606-4EA1-9AC6-C222B25F49A3}" type="pres">
      <dgm:prSet presAssocID="{3FBBC979-C3F6-4033-A7D0-7F51202B0742}" presName="connectorText" presStyleLbl="sibTrans2D1" presStyleIdx="0" presStyleCnt="5"/>
      <dgm:spPr/>
    </dgm:pt>
    <dgm:pt modelId="{7BA85569-38F3-4760-ACA4-DC5DADB89A26}" type="pres">
      <dgm:prSet presAssocID="{58C6529B-2AF7-4EDC-AC41-DB62CC6C57D6}" presName="node" presStyleLbl="node1" presStyleIdx="1" presStyleCnt="5">
        <dgm:presLayoutVars>
          <dgm:bulletEnabled val="1"/>
        </dgm:presLayoutVars>
      </dgm:prSet>
      <dgm:spPr/>
    </dgm:pt>
    <dgm:pt modelId="{F4E873F3-81AB-4969-94C8-189E8A838FA7}" type="pres">
      <dgm:prSet presAssocID="{00B8AC26-97E6-4F47-BC67-3A956028553E}" presName="sibTrans" presStyleLbl="sibTrans2D1" presStyleIdx="1" presStyleCnt="5"/>
      <dgm:spPr/>
    </dgm:pt>
    <dgm:pt modelId="{EC70B9AD-BAA5-44D1-9DB1-C46D0E75F442}" type="pres">
      <dgm:prSet presAssocID="{00B8AC26-97E6-4F47-BC67-3A956028553E}" presName="connectorText" presStyleLbl="sibTrans2D1" presStyleIdx="1" presStyleCnt="5"/>
      <dgm:spPr/>
    </dgm:pt>
    <dgm:pt modelId="{5CFFA3E9-173B-4C95-B2A8-1412EB64A685}" type="pres">
      <dgm:prSet presAssocID="{CDE2EBC9-0D5F-4CD7-8F07-DB6E6C207603}" presName="node" presStyleLbl="node1" presStyleIdx="2" presStyleCnt="5">
        <dgm:presLayoutVars>
          <dgm:bulletEnabled val="1"/>
        </dgm:presLayoutVars>
      </dgm:prSet>
      <dgm:spPr/>
    </dgm:pt>
    <dgm:pt modelId="{DAE35CD0-6063-4E7A-89DA-96560D59D3C5}" type="pres">
      <dgm:prSet presAssocID="{5EA3D633-81C8-4EA1-B481-BBC57F06CDBA}" presName="sibTrans" presStyleLbl="sibTrans2D1" presStyleIdx="2" presStyleCnt="5"/>
      <dgm:spPr/>
    </dgm:pt>
    <dgm:pt modelId="{42C4902B-1182-49A7-B79A-1CEC6F9B396D}" type="pres">
      <dgm:prSet presAssocID="{5EA3D633-81C8-4EA1-B481-BBC57F06CDBA}" presName="connectorText" presStyleLbl="sibTrans2D1" presStyleIdx="2" presStyleCnt="5"/>
      <dgm:spPr/>
    </dgm:pt>
    <dgm:pt modelId="{A33BD973-525E-4BBE-A3F4-9BE2AD0BBCD6}" type="pres">
      <dgm:prSet presAssocID="{FFD57B11-8703-41E8-AEEB-8F710103259D}" presName="node" presStyleLbl="node1" presStyleIdx="3" presStyleCnt="5">
        <dgm:presLayoutVars>
          <dgm:bulletEnabled val="1"/>
        </dgm:presLayoutVars>
      </dgm:prSet>
      <dgm:spPr/>
    </dgm:pt>
    <dgm:pt modelId="{5C41D7E3-4F17-4994-894B-94C51EB2F929}" type="pres">
      <dgm:prSet presAssocID="{4850270F-B733-4CB4-AAAF-48310EF3261B}" presName="sibTrans" presStyleLbl="sibTrans2D1" presStyleIdx="3" presStyleCnt="5"/>
      <dgm:spPr/>
    </dgm:pt>
    <dgm:pt modelId="{2D96CF35-598D-456E-8694-86B24B78A72F}" type="pres">
      <dgm:prSet presAssocID="{4850270F-B733-4CB4-AAAF-48310EF3261B}" presName="connectorText" presStyleLbl="sibTrans2D1" presStyleIdx="3" presStyleCnt="5"/>
      <dgm:spPr/>
    </dgm:pt>
    <dgm:pt modelId="{64A15EB8-0475-4ADD-BF91-158F60F52D6A}" type="pres">
      <dgm:prSet presAssocID="{896BC07D-A839-49B7-B5DA-D33F7B555909}" presName="node" presStyleLbl="node1" presStyleIdx="4" presStyleCnt="5">
        <dgm:presLayoutVars>
          <dgm:bulletEnabled val="1"/>
        </dgm:presLayoutVars>
      </dgm:prSet>
      <dgm:spPr/>
    </dgm:pt>
    <dgm:pt modelId="{A4892160-777E-4C05-A261-55CD4F8DBDD5}" type="pres">
      <dgm:prSet presAssocID="{4B52281B-09AB-4AB1-A225-0344CACE1F13}" presName="sibTrans" presStyleLbl="sibTrans2D1" presStyleIdx="4" presStyleCnt="5"/>
      <dgm:spPr/>
    </dgm:pt>
    <dgm:pt modelId="{B0507348-9346-44D8-BA6A-C0BF356A51C9}" type="pres">
      <dgm:prSet presAssocID="{4B52281B-09AB-4AB1-A225-0344CACE1F13}" presName="connectorText" presStyleLbl="sibTrans2D1" presStyleIdx="4" presStyleCnt="5"/>
      <dgm:spPr/>
    </dgm:pt>
  </dgm:ptLst>
  <dgm:cxnLst>
    <dgm:cxn modelId="{B3268401-5352-42C5-AA07-8FEDF644DDF5}" type="presOf" srcId="{CDE2EBC9-0D5F-4CD7-8F07-DB6E6C207603}" destId="{5CFFA3E9-173B-4C95-B2A8-1412EB64A685}" srcOrd="0" destOrd="0" presId="urn:microsoft.com/office/officeart/2005/8/layout/cycle2"/>
    <dgm:cxn modelId="{BD0CC106-1108-4548-B308-886A594A83EA}" type="presOf" srcId="{FFD57B11-8703-41E8-AEEB-8F710103259D}" destId="{A33BD973-525E-4BBE-A3F4-9BE2AD0BBCD6}" srcOrd="0" destOrd="0" presId="urn:microsoft.com/office/officeart/2005/8/layout/cycle2"/>
    <dgm:cxn modelId="{7B86D609-7943-459F-967A-783F87A13AB7}" srcId="{49E6A248-D345-42BE-9FED-2EB8189A0914}" destId="{755D4317-704F-420D-8126-AF66C25F55BA}" srcOrd="0" destOrd="0" parTransId="{25BCC9F1-CB87-4C23-8A9F-95F304786DB7}" sibTransId="{3FBBC979-C3F6-4033-A7D0-7F51202B0742}"/>
    <dgm:cxn modelId="{8D6E861E-AB16-48A0-A3F6-CCDFBDE93717}" type="presOf" srcId="{5EA3D633-81C8-4EA1-B481-BBC57F06CDBA}" destId="{DAE35CD0-6063-4E7A-89DA-96560D59D3C5}" srcOrd="0" destOrd="0" presId="urn:microsoft.com/office/officeart/2005/8/layout/cycle2"/>
    <dgm:cxn modelId="{4A285F24-8CF9-4F81-A340-3E9A07CAE582}" type="presOf" srcId="{3FBBC979-C3F6-4033-A7D0-7F51202B0742}" destId="{2E67D004-9606-4EA1-9AC6-C222B25F49A3}" srcOrd="1" destOrd="0" presId="urn:microsoft.com/office/officeart/2005/8/layout/cycle2"/>
    <dgm:cxn modelId="{9E4C702A-C7CF-404F-81CD-0367F75B89B1}" type="presOf" srcId="{4850270F-B733-4CB4-AAAF-48310EF3261B}" destId="{5C41D7E3-4F17-4994-894B-94C51EB2F929}" srcOrd="0" destOrd="0" presId="urn:microsoft.com/office/officeart/2005/8/layout/cycle2"/>
    <dgm:cxn modelId="{F2510B2C-617E-47E6-A41A-27BC4C835DEE}" type="presOf" srcId="{896BC07D-A839-49B7-B5DA-D33F7B555909}" destId="{64A15EB8-0475-4ADD-BF91-158F60F52D6A}" srcOrd="0" destOrd="0" presId="urn:microsoft.com/office/officeart/2005/8/layout/cycle2"/>
    <dgm:cxn modelId="{40DA112F-D2A7-4595-A542-24650DDDDF1C}" type="presOf" srcId="{4B52281B-09AB-4AB1-A225-0344CACE1F13}" destId="{B0507348-9346-44D8-BA6A-C0BF356A51C9}" srcOrd="1" destOrd="0" presId="urn:microsoft.com/office/officeart/2005/8/layout/cycle2"/>
    <dgm:cxn modelId="{377D2463-9EA7-4606-B607-D68670B7A1EB}" type="presOf" srcId="{49E6A248-D345-42BE-9FED-2EB8189A0914}" destId="{EE8CCE13-F2A8-4AE0-AD31-E580148BF33A}" srcOrd="0" destOrd="0" presId="urn:microsoft.com/office/officeart/2005/8/layout/cycle2"/>
    <dgm:cxn modelId="{4856A246-6B7D-464A-ADF2-47EA73030777}" type="presOf" srcId="{3FBBC979-C3F6-4033-A7D0-7F51202B0742}" destId="{9A7EC5F8-E775-46D9-A001-C7ED2005DB4A}" srcOrd="0" destOrd="0" presId="urn:microsoft.com/office/officeart/2005/8/layout/cycle2"/>
    <dgm:cxn modelId="{F75A9A67-F71A-466D-9C62-C34436EAF7E0}" type="presOf" srcId="{00B8AC26-97E6-4F47-BC67-3A956028553E}" destId="{EC70B9AD-BAA5-44D1-9DB1-C46D0E75F442}" srcOrd="1" destOrd="0" presId="urn:microsoft.com/office/officeart/2005/8/layout/cycle2"/>
    <dgm:cxn modelId="{2B1EFF6F-A04D-441E-9DDA-6AEDD8C58E35}" type="presOf" srcId="{4B52281B-09AB-4AB1-A225-0344CACE1F13}" destId="{A4892160-777E-4C05-A261-55CD4F8DBDD5}" srcOrd="0" destOrd="0" presId="urn:microsoft.com/office/officeart/2005/8/layout/cycle2"/>
    <dgm:cxn modelId="{56DBA593-47A7-4977-9CE4-25FC6203651B}" type="presOf" srcId="{58C6529B-2AF7-4EDC-AC41-DB62CC6C57D6}" destId="{7BA85569-38F3-4760-ACA4-DC5DADB89A26}" srcOrd="0" destOrd="0" presId="urn:microsoft.com/office/officeart/2005/8/layout/cycle2"/>
    <dgm:cxn modelId="{B84A6D9F-EFED-4C81-96D3-6A43D279226E}" type="presOf" srcId="{755D4317-704F-420D-8126-AF66C25F55BA}" destId="{E416D87A-72A4-4869-9CE3-0F10FA15D714}" srcOrd="0" destOrd="0" presId="urn:microsoft.com/office/officeart/2005/8/layout/cycle2"/>
    <dgm:cxn modelId="{75221CAB-0E80-4859-8B28-36CA09D166A6}" srcId="{49E6A248-D345-42BE-9FED-2EB8189A0914}" destId="{58C6529B-2AF7-4EDC-AC41-DB62CC6C57D6}" srcOrd="1" destOrd="0" parTransId="{FEACDC14-9F95-4172-86B8-B664A90D61B4}" sibTransId="{00B8AC26-97E6-4F47-BC67-3A956028553E}"/>
    <dgm:cxn modelId="{A6F974AB-75AC-469C-AC34-3EFB92001CC7}" type="presOf" srcId="{00B8AC26-97E6-4F47-BC67-3A956028553E}" destId="{F4E873F3-81AB-4969-94C8-189E8A838FA7}" srcOrd="0" destOrd="0" presId="urn:microsoft.com/office/officeart/2005/8/layout/cycle2"/>
    <dgm:cxn modelId="{0A9481D2-B023-43BD-93FA-E7C87DCBA25B}" srcId="{49E6A248-D345-42BE-9FED-2EB8189A0914}" destId="{896BC07D-A839-49B7-B5DA-D33F7B555909}" srcOrd="4" destOrd="0" parTransId="{9799C545-4B22-4786-A594-3ED906150E9C}" sibTransId="{4B52281B-09AB-4AB1-A225-0344CACE1F13}"/>
    <dgm:cxn modelId="{723329D9-CEC2-48B2-AA9A-C798EA9CD2E4}" srcId="{49E6A248-D345-42BE-9FED-2EB8189A0914}" destId="{CDE2EBC9-0D5F-4CD7-8F07-DB6E6C207603}" srcOrd="2" destOrd="0" parTransId="{FF6D0CC2-9339-4467-A861-46ED6476D9EC}" sibTransId="{5EA3D633-81C8-4EA1-B481-BBC57F06CDBA}"/>
    <dgm:cxn modelId="{6D4260F3-B7C5-475E-810D-9D695AE835CE}" type="presOf" srcId="{4850270F-B733-4CB4-AAAF-48310EF3261B}" destId="{2D96CF35-598D-456E-8694-86B24B78A72F}" srcOrd="1" destOrd="0" presId="urn:microsoft.com/office/officeart/2005/8/layout/cycle2"/>
    <dgm:cxn modelId="{9C22D1F9-68CC-4F4A-B9E6-5E5335A4A837}" type="presOf" srcId="{5EA3D633-81C8-4EA1-B481-BBC57F06CDBA}" destId="{42C4902B-1182-49A7-B79A-1CEC6F9B396D}" srcOrd="1" destOrd="0" presId="urn:microsoft.com/office/officeart/2005/8/layout/cycle2"/>
    <dgm:cxn modelId="{9A1D01FE-9E80-422F-8C8E-902CFFB0C34F}" srcId="{49E6A248-D345-42BE-9FED-2EB8189A0914}" destId="{FFD57B11-8703-41E8-AEEB-8F710103259D}" srcOrd="3" destOrd="0" parTransId="{EEB61E02-DDF4-41B3-B228-237864210F92}" sibTransId="{4850270F-B733-4CB4-AAAF-48310EF3261B}"/>
    <dgm:cxn modelId="{84BC977C-36F5-4043-8117-05ABBFDCB4E5}" type="presParOf" srcId="{EE8CCE13-F2A8-4AE0-AD31-E580148BF33A}" destId="{E416D87A-72A4-4869-9CE3-0F10FA15D714}" srcOrd="0" destOrd="0" presId="urn:microsoft.com/office/officeart/2005/8/layout/cycle2"/>
    <dgm:cxn modelId="{33E3835C-23F0-4864-9AD3-AA840D907C31}" type="presParOf" srcId="{EE8CCE13-F2A8-4AE0-AD31-E580148BF33A}" destId="{9A7EC5F8-E775-46D9-A001-C7ED2005DB4A}" srcOrd="1" destOrd="0" presId="urn:microsoft.com/office/officeart/2005/8/layout/cycle2"/>
    <dgm:cxn modelId="{3AABD7C2-5704-4BA8-AA20-CF65C05C058D}" type="presParOf" srcId="{9A7EC5F8-E775-46D9-A001-C7ED2005DB4A}" destId="{2E67D004-9606-4EA1-9AC6-C222B25F49A3}" srcOrd="0" destOrd="0" presId="urn:microsoft.com/office/officeart/2005/8/layout/cycle2"/>
    <dgm:cxn modelId="{EBF18369-1C2A-4CEE-A5AF-6DB91C15D0A1}" type="presParOf" srcId="{EE8CCE13-F2A8-4AE0-AD31-E580148BF33A}" destId="{7BA85569-38F3-4760-ACA4-DC5DADB89A26}" srcOrd="2" destOrd="0" presId="urn:microsoft.com/office/officeart/2005/8/layout/cycle2"/>
    <dgm:cxn modelId="{846E243B-E51B-4C55-B95F-2BAD6F837CC2}" type="presParOf" srcId="{EE8CCE13-F2A8-4AE0-AD31-E580148BF33A}" destId="{F4E873F3-81AB-4969-94C8-189E8A838FA7}" srcOrd="3" destOrd="0" presId="urn:microsoft.com/office/officeart/2005/8/layout/cycle2"/>
    <dgm:cxn modelId="{E117615C-8F26-4498-A660-99DC17429779}" type="presParOf" srcId="{F4E873F3-81AB-4969-94C8-189E8A838FA7}" destId="{EC70B9AD-BAA5-44D1-9DB1-C46D0E75F442}" srcOrd="0" destOrd="0" presId="urn:microsoft.com/office/officeart/2005/8/layout/cycle2"/>
    <dgm:cxn modelId="{4FC2B85B-F383-4038-8906-0ACD86A6B757}" type="presParOf" srcId="{EE8CCE13-F2A8-4AE0-AD31-E580148BF33A}" destId="{5CFFA3E9-173B-4C95-B2A8-1412EB64A685}" srcOrd="4" destOrd="0" presId="urn:microsoft.com/office/officeart/2005/8/layout/cycle2"/>
    <dgm:cxn modelId="{DF1DDA24-9681-46FE-AAB2-ECF587264EAE}" type="presParOf" srcId="{EE8CCE13-F2A8-4AE0-AD31-E580148BF33A}" destId="{DAE35CD0-6063-4E7A-89DA-96560D59D3C5}" srcOrd="5" destOrd="0" presId="urn:microsoft.com/office/officeart/2005/8/layout/cycle2"/>
    <dgm:cxn modelId="{2422B617-2655-44AF-BD65-F700313BC3EE}" type="presParOf" srcId="{DAE35CD0-6063-4E7A-89DA-96560D59D3C5}" destId="{42C4902B-1182-49A7-B79A-1CEC6F9B396D}" srcOrd="0" destOrd="0" presId="urn:microsoft.com/office/officeart/2005/8/layout/cycle2"/>
    <dgm:cxn modelId="{32E5888D-E67B-4B82-9702-3BD7CC9CC633}" type="presParOf" srcId="{EE8CCE13-F2A8-4AE0-AD31-E580148BF33A}" destId="{A33BD973-525E-4BBE-A3F4-9BE2AD0BBCD6}" srcOrd="6" destOrd="0" presId="urn:microsoft.com/office/officeart/2005/8/layout/cycle2"/>
    <dgm:cxn modelId="{4F9A75CB-B114-4E8E-9D54-5368083CBE5C}" type="presParOf" srcId="{EE8CCE13-F2A8-4AE0-AD31-E580148BF33A}" destId="{5C41D7E3-4F17-4994-894B-94C51EB2F929}" srcOrd="7" destOrd="0" presId="urn:microsoft.com/office/officeart/2005/8/layout/cycle2"/>
    <dgm:cxn modelId="{E5A01C52-3120-4CF7-A893-5DDA71B2602F}" type="presParOf" srcId="{5C41D7E3-4F17-4994-894B-94C51EB2F929}" destId="{2D96CF35-598D-456E-8694-86B24B78A72F}" srcOrd="0" destOrd="0" presId="urn:microsoft.com/office/officeart/2005/8/layout/cycle2"/>
    <dgm:cxn modelId="{20B37942-7730-4B9D-9489-E93B4DEC0AC8}" type="presParOf" srcId="{EE8CCE13-F2A8-4AE0-AD31-E580148BF33A}" destId="{64A15EB8-0475-4ADD-BF91-158F60F52D6A}" srcOrd="8" destOrd="0" presId="urn:microsoft.com/office/officeart/2005/8/layout/cycle2"/>
    <dgm:cxn modelId="{67DEA773-9434-495B-8655-8A25D3AFF75B}" type="presParOf" srcId="{EE8CCE13-F2A8-4AE0-AD31-E580148BF33A}" destId="{A4892160-777E-4C05-A261-55CD4F8DBDD5}" srcOrd="9" destOrd="0" presId="urn:microsoft.com/office/officeart/2005/8/layout/cycle2"/>
    <dgm:cxn modelId="{F488AEA0-2913-49FA-866A-D6DFB9B3617E}" type="presParOf" srcId="{A4892160-777E-4C05-A261-55CD4F8DBDD5}" destId="{B0507348-9346-44D8-BA6A-C0BF356A51C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23688-B80B-438A-BB53-0EBF73368EAB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A6B65-BED9-4AE5-9BE3-8E46935D57F2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C5D60-E79A-4A38-9C46-1904094E26BA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Background</a:t>
          </a:r>
        </a:p>
      </dsp:txBody>
      <dsp:txXfrm>
        <a:off x="1059754" y="4307"/>
        <a:ext cx="5304469" cy="917536"/>
      </dsp:txXfrm>
    </dsp:sp>
    <dsp:sp modelId="{CE65E200-DF2B-4F1D-852F-A4A2644F4671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CD6AB-6FDF-4CD2-90AA-AC37E862CA02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79C67-5090-437C-8C26-B1B73B823049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Requirements</a:t>
          </a:r>
        </a:p>
      </dsp:txBody>
      <dsp:txXfrm>
        <a:off x="1059754" y="1151227"/>
        <a:ext cx="5304469" cy="917536"/>
      </dsp:txXfrm>
    </dsp:sp>
    <dsp:sp modelId="{0F47B3D4-648F-4363-A451-FD9E456E288B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B3F97-7CFC-49D2-AAA7-05E788988D83}">
      <dsp:nvSpPr>
        <dsp:cNvPr id="0" name=""/>
        <dsp:cNvSpPr/>
      </dsp:nvSpPr>
      <dsp:spPr>
        <a:xfrm>
          <a:off x="192587" y="2466275"/>
          <a:ext cx="674578" cy="5812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3556C-FEF7-4DE9-ACD0-86D1F3206905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Architecture</a:t>
          </a:r>
        </a:p>
      </dsp:txBody>
      <dsp:txXfrm>
        <a:off x="1059754" y="2298147"/>
        <a:ext cx="5304469" cy="917536"/>
      </dsp:txXfrm>
    </dsp:sp>
    <dsp:sp modelId="{03322BEC-AC5D-4B4C-AD11-74A078688E0C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427E44-6207-4352-8124-10822860F8AD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191BD-F7F0-4959-8AE8-71823CD5955C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Components</a:t>
          </a:r>
        </a:p>
      </dsp:txBody>
      <dsp:txXfrm>
        <a:off x="1059754" y="3445068"/>
        <a:ext cx="5304469" cy="917536"/>
      </dsp:txXfrm>
    </dsp:sp>
    <dsp:sp modelId="{C9D55A7E-AFAF-47FD-A668-C6611006D243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DF065-8D60-4B1D-92FD-C3D7EF9B1CD5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9E50F-B0C4-4C32-AEE1-0CFFF5601510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Automation</a:t>
          </a:r>
        </a:p>
      </dsp:txBody>
      <dsp:txXfrm>
        <a:off x="1059754" y="4591988"/>
        <a:ext cx="5304469" cy="917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6D87A-72A4-4869-9CE3-0F10FA15D714}">
      <dsp:nvSpPr>
        <dsp:cNvPr id="0" name=""/>
        <dsp:cNvSpPr/>
      </dsp:nvSpPr>
      <dsp:spPr>
        <a:xfrm>
          <a:off x="2058580" y="36639"/>
          <a:ext cx="1693966" cy="16939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b="0" i="0" kern="1200"/>
            <a:t>Simple web application using Amazon Web Services (AWS).</a:t>
          </a:r>
          <a:endParaRPr lang="en-US" sz="1300" kern="1200" dirty="0"/>
        </a:p>
      </dsp:txBody>
      <dsp:txXfrm>
        <a:off x="2306656" y="284715"/>
        <a:ext cx="1197814" cy="1197814"/>
      </dsp:txXfrm>
    </dsp:sp>
    <dsp:sp modelId="{9A7EC5F8-E775-46D9-A001-C7ED2005DB4A}">
      <dsp:nvSpPr>
        <dsp:cNvPr id="0" name=""/>
        <dsp:cNvSpPr/>
      </dsp:nvSpPr>
      <dsp:spPr>
        <a:xfrm rot="2160000">
          <a:off x="3698741" y="1337222"/>
          <a:ext cx="449195" cy="571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11609" y="1411961"/>
        <a:ext cx="314437" cy="343027"/>
      </dsp:txXfrm>
    </dsp:sp>
    <dsp:sp modelId="{7BA85569-38F3-4760-ACA4-DC5DADB89A26}">
      <dsp:nvSpPr>
        <dsp:cNvPr id="0" name=""/>
        <dsp:cNvSpPr/>
      </dsp:nvSpPr>
      <dsp:spPr>
        <a:xfrm>
          <a:off x="4114701" y="1530498"/>
          <a:ext cx="1693966" cy="16939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b="0" i="0" kern="1200"/>
            <a:t>Ensure high availability across multiple availability zones in the Singapore region.</a:t>
          </a:r>
          <a:endParaRPr lang="en-US" sz="1300" kern="1200" dirty="0"/>
        </a:p>
      </dsp:txBody>
      <dsp:txXfrm>
        <a:off x="4362777" y="1778574"/>
        <a:ext cx="1197814" cy="1197814"/>
      </dsp:txXfrm>
    </dsp:sp>
    <dsp:sp modelId="{F4E873F3-81AB-4969-94C8-189E8A838FA7}">
      <dsp:nvSpPr>
        <dsp:cNvPr id="0" name=""/>
        <dsp:cNvSpPr/>
      </dsp:nvSpPr>
      <dsp:spPr>
        <a:xfrm rot="6480000">
          <a:off x="4348331" y="3288091"/>
          <a:ext cx="449195" cy="571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436531" y="3338353"/>
        <a:ext cx="314437" cy="343027"/>
      </dsp:txXfrm>
    </dsp:sp>
    <dsp:sp modelId="{5CFFA3E9-173B-4C95-B2A8-1412EB64A685}">
      <dsp:nvSpPr>
        <dsp:cNvPr id="0" name=""/>
        <dsp:cNvSpPr/>
      </dsp:nvSpPr>
      <dsp:spPr>
        <a:xfrm>
          <a:off x="3329333" y="3947613"/>
          <a:ext cx="1693966" cy="16939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b="0" i="0" kern="1200"/>
            <a:t>Use AWS Elastic Load Balancer (ELB) to distribute traffic across instances.</a:t>
          </a:r>
          <a:endParaRPr lang="en-US" sz="1300" kern="1200" dirty="0"/>
        </a:p>
      </dsp:txBody>
      <dsp:txXfrm>
        <a:off x="3577409" y="4195689"/>
        <a:ext cx="1197814" cy="1197814"/>
      </dsp:txXfrm>
    </dsp:sp>
    <dsp:sp modelId="{DAE35CD0-6063-4E7A-89DA-96560D59D3C5}">
      <dsp:nvSpPr>
        <dsp:cNvPr id="0" name=""/>
        <dsp:cNvSpPr/>
      </dsp:nvSpPr>
      <dsp:spPr>
        <a:xfrm rot="10800000">
          <a:off x="2693679" y="4508739"/>
          <a:ext cx="449195" cy="571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828437" y="4623082"/>
        <a:ext cx="314437" cy="343027"/>
      </dsp:txXfrm>
    </dsp:sp>
    <dsp:sp modelId="{A33BD973-525E-4BBE-A3F4-9BE2AD0BBCD6}">
      <dsp:nvSpPr>
        <dsp:cNvPr id="0" name=""/>
        <dsp:cNvSpPr/>
      </dsp:nvSpPr>
      <dsp:spPr>
        <a:xfrm>
          <a:off x="787828" y="3947613"/>
          <a:ext cx="1693966" cy="16939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b="0" i="0" kern="1200"/>
            <a:t>Automate infrastructure provisioning</a:t>
          </a:r>
          <a:endParaRPr lang="en-US" sz="1300" kern="1200" dirty="0"/>
        </a:p>
      </dsp:txBody>
      <dsp:txXfrm>
        <a:off x="1035904" y="4195689"/>
        <a:ext cx="1197814" cy="1197814"/>
      </dsp:txXfrm>
    </dsp:sp>
    <dsp:sp modelId="{5C41D7E3-4F17-4994-894B-94C51EB2F929}">
      <dsp:nvSpPr>
        <dsp:cNvPr id="0" name=""/>
        <dsp:cNvSpPr/>
      </dsp:nvSpPr>
      <dsp:spPr>
        <a:xfrm rot="15120000">
          <a:off x="1021458" y="3312272"/>
          <a:ext cx="449195" cy="571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109658" y="3490696"/>
        <a:ext cx="314437" cy="343027"/>
      </dsp:txXfrm>
    </dsp:sp>
    <dsp:sp modelId="{64A15EB8-0475-4ADD-BF91-158F60F52D6A}">
      <dsp:nvSpPr>
        <dsp:cNvPr id="0" name=""/>
        <dsp:cNvSpPr/>
      </dsp:nvSpPr>
      <dsp:spPr>
        <a:xfrm>
          <a:off x="2460" y="1530498"/>
          <a:ext cx="1693966" cy="16939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b="0" i="0" kern="1200"/>
            <a:t>Design should be based on security best practices.</a:t>
          </a:r>
          <a:endParaRPr lang="en-US" sz="1300" kern="1200" dirty="0"/>
        </a:p>
      </dsp:txBody>
      <dsp:txXfrm>
        <a:off x="250536" y="1778574"/>
        <a:ext cx="1197814" cy="1197814"/>
      </dsp:txXfrm>
    </dsp:sp>
    <dsp:sp modelId="{A4892160-777E-4C05-A261-55CD4F8DBDD5}">
      <dsp:nvSpPr>
        <dsp:cNvPr id="0" name=""/>
        <dsp:cNvSpPr/>
      </dsp:nvSpPr>
      <dsp:spPr>
        <a:xfrm rot="19440000">
          <a:off x="1642621" y="1352167"/>
          <a:ext cx="449195" cy="571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655489" y="1506114"/>
        <a:ext cx="314437" cy="343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5DE7A-DD4D-4DEE-8D4E-6DCD52895D3D}" type="datetimeFigureOut">
              <a:rPr lang="en-SG" smtClean="0"/>
              <a:t>20/9/2023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ADF9E-4FB6-4B32-A5AF-CECBB0A5E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422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2EE8-7C39-5220-97ED-09F1BEA14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E0D3B-8E4C-BB0E-D0D1-0AC4741B9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621C7-CD46-7ED3-714E-6BC6462E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C4A4-442B-4787-83E1-32E501E803FB}" type="datetime1">
              <a:rPr lang="en-SG" smtClean="0"/>
              <a:t>20/9/2023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E92BD-6ABB-957E-A983-179C4395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13AEB-ACF0-2C28-CECA-EB7D2CE4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131E-C853-4E83-832F-2ECFBAC19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05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0C70-ACF7-327B-42BE-DECA66A4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07F93-377D-5A21-2587-C5DA522FC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0F4D2-505A-EC21-761B-199C717B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3ECA-3454-43FE-841D-CC8F48C41F8C}" type="datetime1">
              <a:rPr lang="en-SG" smtClean="0"/>
              <a:t>20/9/2023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5F6AD-3464-94C2-F5A1-BA06C402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B729-0356-6674-DF76-549A7771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131E-C853-4E83-832F-2ECFBAC19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848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98403-E699-420A-1C8F-A831E3794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C8958-0829-2F7B-3559-5975A17B5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43085-C955-9051-8669-2387269A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99E0-B3E6-4AAE-8643-61280A382EB2}" type="datetime1">
              <a:rPr lang="en-SG" smtClean="0"/>
              <a:t>20/9/2023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EEBB6-DD9E-C232-A641-CF65315A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674D-AE16-47B5-FCAC-44CF3E67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131E-C853-4E83-832F-2ECFBAC19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714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8563-DB24-4947-878A-17DFCD98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B6C9-31A9-8AAE-EB43-3884C51D8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DC719-574F-2663-6B98-8CA077BC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B856-7F28-4FBF-860B-3585741468E3}" type="datetime1">
              <a:rPr lang="en-SG" smtClean="0"/>
              <a:t>20/9/2023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9B821-72D6-31AE-CC89-9D5C7D2A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15716-41BB-38B1-940E-66F51532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131E-C853-4E83-832F-2ECFBAC19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628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5181-31DE-F891-BCA3-3B4315F4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B693-378A-7D04-2FB9-785CEBC29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C86D-C036-B8F8-1B24-6430F589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624C-CB75-445D-B42D-614FCD481909}" type="datetime1">
              <a:rPr lang="en-SG" smtClean="0"/>
              <a:t>20/9/2023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CAFD-2778-3CBF-D23F-17D97C0E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2355B-40BB-480A-89D5-5DA8A79A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131E-C853-4E83-832F-2ECFBAC19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179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77DB-BF99-FAE5-6EFD-DCF6FB4A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AE429-26CE-1787-625C-C6476C91A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57684-8F26-C39E-DF68-4CC07C24F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27CC3-C14F-CAB6-1933-0C51FCFF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57E0-8471-4585-BC03-472C6C3B0847}" type="datetime1">
              <a:rPr lang="en-SG" smtClean="0"/>
              <a:t>20/9/2023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B4FAF-EB30-BAE4-3A27-DABE0BF3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8A2AC-85A6-C100-FBC1-4243FD5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131E-C853-4E83-832F-2ECFBAC19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116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75F4-9359-1978-E99A-D1F6A914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85CDC-A6ED-06CB-F27B-149B7BF52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2D286-3437-3E3A-7906-73318A620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47B66-6772-4628-D669-7402FBDC3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8A398-AD04-E78C-405D-B6F081350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CF794-FF23-7739-BBD6-7F702AA4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A4B-CC14-4768-BF6E-B98384F8FCB6}" type="datetime1">
              <a:rPr lang="en-SG" smtClean="0"/>
              <a:t>20/9/2023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9A4C7-9AC6-2D56-72C9-A4AB0033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1B856-BDAD-8F14-523A-28A1E28E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131E-C853-4E83-832F-2ECFBAC19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757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ED9F-F11A-3F8A-5263-1A5B9EF9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B8178-7C96-9F4E-745A-9A6E5676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7845-566B-4773-A51A-9BD075D42B8D}" type="datetime1">
              <a:rPr lang="en-SG" smtClean="0"/>
              <a:t>20/9/2023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67B51-2549-9A87-7169-D958DD9D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14247-5682-FE05-9ACB-FBEB9AEA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131E-C853-4E83-832F-2ECFBAC19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795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B9FF8-4DDE-ED3E-50BD-03AAA3D6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F3A9-A3C0-4BF3-91ED-A7920C566E0A}" type="datetime1">
              <a:rPr lang="en-SG" smtClean="0"/>
              <a:t>20/9/2023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D245-3291-DF9F-5CBD-4D3315B9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C9DA6-7814-9DBB-8D23-2BB847D6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131E-C853-4E83-832F-2ECFBAC19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971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1246-8E0F-1B58-5BFD-72D5DD0C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ECA7-E0FE-F6CF-9510-D6D7CF04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52378-B3C9-94FC-C595-F5451EABD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ACB78-883E-C74E-9D07-3938B7DD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0D5C-3699-4CBB-81FC-465CCB0CDE17}" type="datetime1">
              <a:rPr lang="en-SG" smtClean="0"/>
              <a:t>20/9/2023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B753B-78EF-2283-67B6-51164547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23447-3650-217D-085E-EB885B09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131E-C853-4E83-832F-2ECFBAC19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484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11BE-F4F0-F5A1-BA32-F597B054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43AF6-E0EE-2D52-D3E7-1D070A82C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9147A-7E83-7EF5-088D-37D8771EA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707D0-D32E-3603-7FBA-232C5898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F097-FBB9-43E4-A96C-B5F0B78442D6}" type="datetime1">
              <a:rPr lang="en-SG" smtClean="0"/>
              <a:t>20/9/2023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57777-B0B3-08C4-4D31-53B8E4F1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5735C-BC8E-3BED-B809-AC4B5551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131E-C853-4E83-832F-2ECFBAC19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444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6ADA7-45D6-F670-C6D9-DDCE0CA55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47F43-F5DC-9603-3817-8B0B15CAE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6E0D-7426-9EBD-1DAC-A47DF5235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ABDC8-8E6E-4BFB-B4D8-CC2F48BAE4F7}" type="datetime1">
              <a:rPr lang="en-SG" smtClean="0"/>
              <a:t>20/9/2023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3899F-E1CA-BC62-116D-340F2E89E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A2923-AFA4-B3AD-2F2F-647DFEC76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131E-C853-4E83-832F-2ECFBAC19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994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yeetongngia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05619D-991A-3083-62CF-69BC9D83C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Automated Deployment of Cloud Resources</a:t>
            </a:r>
            <a:b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GIG – Managed hosting Infrastructure (MHI)</a:t>
            </a:r>
            <a:b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en-SG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4453F-98F9-B054-6BB1-C9C6A4002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By: Ngiam Yee Tong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54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89F7B-C232-5E49-A53A-96A9F9BF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Table of Contents</a:t>
            </a:r>
            <a:endParaRPr lang="en-SG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D412D0-AC11-09CC-AFA3-F26AF3D31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33973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40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712E2-E51D-3387-0C73-863063B5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Background</a:t>
            </a:r>
            <a:endParaRPr lang="en-SG" sz="5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60CDA-AFFC-4EDA-B018-3A278C62A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Organization is undergoing a transformation to leverage on Cloud Technology by migrating on-premises workload to the AWS Commercial Cloud. The engineers are required to migrate a simple Web application running on Windows Server 2019 to AWS Cloud. In order to facilitate the migration of similar setups, there is a need to work on an automated solution to assist the engineers to come up with a template for provisioning of a simple Web application in AWS Commercial Cloud. (From </a:t>
            </a:r>
            <a:r>
              <a:rPr lang="en-US" sz="2200" dirty="0" err="1"/>
              <a:t>GovTech</a:t>
            </a:r>
            <a:r>
              <a:rPr lang="en-SG" sz="2200" dirty="0"/>
              <a:t>)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Assumption: Simple web server with a database(DB) server</a:t>
            </a:r>
          </a:p>
          <a:p>
            <a:pPr marL="0" indent="0">
              <a:buNone/>
            </a:pPr>
            <a:r>
              <a:rPr lang="en-US" sz="2200" dirty="0"/>
              <a:t>~ Web Server using Microsoft IIS</a:t>
            </a:r>
          </a:p>
          <a:p>
            <a:pPr marL="0" indent="0">
              <a:buNone/>
            </a:pPr>
            <a:r>
              <a:rPr lang="en-US" sz="2200" dirty="0"/>
              <a:t>~ DB Server using SQL database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Graphic 4" descr="Cloud outline">
            <a:extLst>
              <a:ext uri="{FF2B5EF4-FFF2-40B4-BE49-F238E27FC236}">
                <a16:creationId xmlns:a16="http://schemas.microsoft.com/office/drawing/2014/main" id="{218237A0-65C4-BD86-161B-16BA3E0C9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3982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1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BE58A-FB31-1F21-FCF4-CE3C5541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Requirements</a:t>
            </a:r>
            <a:endParaRPr lang="en-SG" sz="42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CAD400-975A-6A55-8FE4-4D10FA8D1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981721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526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A9B12-697A-582F-E272-9D74145D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283" y="1941141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6" name="Content Placeholder 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1DAECC99-2070-0142-B5B5-4AD11E0B5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758" y="66494"/>
            <a:ext cx="5412741" cy="6694524"/>
          </a:xfrm>
        </p:spPr>
      </p:pic>
    </p:spTree>
    <p:extLst>
      <p:ext uri="{BB962C8B-B14F-4D97-AF65-F5344CB8AC3E}">
        <p14:creationId xmlns:p14="http://schemas.microsoft.com/office/powerpoint/2010/main" val="206975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3B8FC-D387-D0D9-27CE-3028AD21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 Components</a:t>
            </a:r>
            <a:endParaRPr lang="en-SG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EC1B4-4B46-6C8B-CFA0-BE18702D0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85" y="2879556"/>
            <a:ext cx="6273307" cy="2595884"/>
          </a:xfrm>
        </p:spPr>
        <p:txBody>
          <a:bodyPr/>
          <a:lstStyle/>
          <a:p>
            <a:pPr marL="134874" indent="-134874" defTabSz="539496">
              <a:spcBef>
                <a:spcPts val="590"/>
              </a:spcBef>
            </a:pPr>
            <a:r>
              <a:rPr lang="en-US" sz="165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Subnet and Private Subnets in 2 Availability Zones</a:t>
            </a:r>
          </a:p>
          <a:p>
            <a:pPr marL="134874" indent="-134874" defTabSz="539496">
              <a:spcBef>
                <a:spcPts val="590"/>
              </a:spcBef>
            </a:pPr>
            <a:r>
              <a:rPr lang="en-US" sz="165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security groups to control traffic and security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22AB03-C58C-C3BD-50A1-A3E532B1B5F6}"/>
              </a:ext>
            </a:extLst>
          </p:cNvPr>
          <p:cNvSpPr txBox="1">
            <a:spLocks/>
          </p:cNvSpPr>
          <p:nvPr/>
        </p:nvSpPr>
        <p:spPr>
          <a:xfrm>
            <a:off x="5305254" y="2276801"/>
            <a:ext cx="6273307" cy="790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39496">
              <a:spcAft>
                <a:spcPts val="600"/>
              </a:spcAft>
            </a:pPr>
            <a:r>
              <a:rPr lang="en-US" sz="2596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Virtual Private Cloud</a:t>
            </a:r>
            <a:endParaRPr lang="en-S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DA616F-9B60-EB4E-B55E-197632050982}"/>
              </a:ext>
            </a:extLst>
          </p:cNvPr>
          <p:cNvSpPr txBox="1">
            <a:spLocks/>
          </p:cNvSpPr>
          <p:nvPr/>
        </p:nvSpPr>
        <p:spPr>
          <a:xfrm>
            <a:off x="5415684" y="1266850"/>
            <a:ext cx="6273307" cy="259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39496">
              <a:spcBef>
                <a:spcPts val="590"/>
              </a:spcBef>
              <a:buNone/>
            </a:pPr>
            <a:endParaRPr lang="en-US" sz="165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4874" indent="-134874" defTabSz="539496">
              <a:spcBef>
                <a:spcPts val="590"/>
              </a:spcBef>
            </a:pPr>
            <a:r>
              <a:rPr lang="en-US" sz="1652" dirty="0"/>
              <a:t>Different </a:t>
            </a:r>
            <a:r>
              <a:rPr lang="en-US" sz="165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zones</a:t>
            </a:r>
          </a:p>
          <a:p>
            <a:pPr marL="134874" indent="-134874" defTabSz="539496">
              <a:spcBef>
                <a:spcPts val="590"/>
              </a:spcBef>
            </a:pPr>
            <a:r>
              <a:rPr lang="en-US" sz="165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: Windows Server 2019</a:t>
            </a:r>
          </a:p>
          <a:p>
            <a:pPr marL="134874" indent="-134874" defTabSz="539496">
              <a:spcBef>
                <a:spcPts val="590"/>
              </a:spcBef>
            </a:pPr>
            <a:endParaRPr lang="en-US" sz="165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9" name="Graphic 8" descr="Internet with solid fill">
            <a:extLst>
              <a:ext uri="{FF2B5EF4-FFF2-40B4-BE49-F238E27FC236}">
                <a16:creationId xmlns:a16="http://schemas.microsoft.com/office/drawing/2014/main" id="{2939326B-C25D-F04E-25F8-4A308D044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5925" y="1112657"/>
            <a:ext cx="1411819" cy="141181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7AB5E20-5DE3-487F-614A-A020195A3658}"/>
              </a:ext>
            </a:extLst>
          </p:cNvPr>
          <p:cNvSpPr txBox="1">
            <a:spLocks/>
          </p:cNvSpPr>
          <p:nvPr/>
        </p:nvSpPr>
        <p:spPr>
          <a:xfrm>
            <a:off x="5312664" y="958180"/>
            <a:ext cx="6273307" cy="790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39496">
              <a:spcAft>
                <a:spcPts val="600"/>
              </a:spcAft>
            </a:pPr>
            <a:r>
              <a:rPr lang="en-US" sz="2596" dirty="0"/>
              <a:t>EC2 Instances</a:t>
            </a:r>
            <a:endParaRPr lang="en-SG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959E2EB-B468-1F19-73B3-024EF9FDA555}"/>
              </a:ext>
            </a:extLst>
          </p:cNvPr>
          <p:cNvSpPr txBox="1">
            <a:spLocks/>
          </p:cNvSpPr>
          <p:nvPr/>
        </p:nvSpPr>
        <p:spPr>
          <a:xfrm>
            <a:off x="5312664" y="3540153"/>
            <a:ext cx="6273307" cy="790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39496">
              <a:spcAft>
                <a:spcPts val="600"/>
              </a:spcAft>
            </a:pPr>
            <a:r>
              <a:rPr lang="en-US" sz="2596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Load Balancer</a:t>
            </a:r>
            <a:endParaRPr lang="en-SG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2205F57-30AE-7687-4D95-ECB56F4638D3}"/>
              </a:ext>
            </a:extLst>
          </p:cNvPr>
          <p:cNvSpPr txBox="1">
            <a:spLocks/>
          </p:cNvSpPr>
          <p:nvPr/>
        </p:nvSpPr>
        <p:spPr>
          <a:xfrm>
            <a:off x="5415684" y="4163983"/>
            <a:ext cx="6273307" cy="2595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874" indent="-134874" defTabSz="539496">
              <a:spcBef>
                <a:spcPts val="590"/>
              </a:spcBef>
            </a:pPr>
            <a:r>
              <a:rPr lang="en-US" sz="1652" dirty="0"/>
              <a:t>To distribute incoming traffic to EC2 instances span across availability zones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3C5256E-A76C-B1F3-28D7-A99D02606420}"/>
              </a:ext>
            </a:extLst>
          </p:cNvPr>
          <p:cNvSpPr txBox="1">
            <a:spLocks/>
          </p:cNvSpPr>
          <p:nvPr/>
        </p:nvSpPr>
        <p:spPr>
          <a:xfrm>
            <a:off x="5312664" y="4684647"/>
            <a:ext cx="6273307" cy="790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39496">
              <a:spcAft>
                <a:spcPts val="600"/>
              </a:spcAft>
            </a:pPr>
            <a:endParaRPr lang="en-SG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C1EEE7C-8276-6DB5-903B-F52319ADEDA5}"/>
              </a:ext>
            </a:extLst>
          </p:cNvPr>
          <p:cNvSpPr txBox="1">
            <a:spLocks/>
          </p:cNvSpPr>
          <p:nvPr/>
        </p:nvSpPr>
        <p:spPr>
          <a:xfrm>
            <a:off x="5296901" y="4782051"/>
            <a:ext cx="6273307" cy="790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39496">
              <a:spcAft>
                <a:spcPts val="600"/>
              </a:spcAft>
            </a:pPr>
            <a:endParaRPr lang="en-SG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059B70-1219-A290-8219-B08F6BE14F7B}"/>
              </a:ext>
            </a:extLst>
          </p:cNvPr>
          <p:cNvSpPr txBox="1">
            <a:spLocks/>
          </p:cNvSpPr>
          <p:nvPr/>
        </p:nvSpPr>
        <p:spPr>
          <a:xfrm>
            <a:off x="5408274" y="5344395"/>
            <a:ext cx="6273307" cy="2595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874" indent="-134874" defTabSz="539496">
              <a:spcBef>
                <a:spcPts val="590"/>
              </a:spcBef>
            </a:pPr>
            <a:r>
              <a:rPr lang="en-US" sz="1652" dirty="0"/>
              <a:t>DNS service to route traffic based on requested path for static and dynamic content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D045A40-9DA8-43FE-B085-0D36766527E8}"/>
              </a:ext>
            </a:extLst>
          </p:cNvPr>
          <p:cNvSpPr txBox="1">
            <a:spLocks/>
          </p:cNvSpPr>
          <p:nvPr/>
        </p:nvSpPr>
        <p:spPr>
          <a:xfrm>
            <a:off x="5312664" y="4733349"/>
            <a:ext cx="6273307" cy="790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39496">
              <a:spcAft>
                <a:spcPts val="600"/>
              </a:spcAft>
            </a:pPr>
            <a:r>
              <a:rPr lang="en-US" sz="2596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Route 53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678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B8FC-D387-D0D9-27CE-3028AD21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958180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Security Components</a:t>
            </a:r>
            <a:endParaRPr lang="en-SG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EC1B4-4B46-6C8B-CFA0-BE18702D0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9617" y="2513144"/>
            <a:ext cx="6273307" cy="512691"/>
          </a:xfrm>
        </p:spPr>
        <p:txBody>
          <a:bodyPr/>
          <a:lstStyle/>
          <a:p>
            <a:pPr marL="134874" indent="-134874" defTabSz="539496">
              <a:spcBef>
                <a:spcPts val="590"/>
              </a:spcBef>
            </a:pPr>
            <a:r>
              <a:rPr lang="en-US" sz="165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protect against common web application attack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22AB03-C58C-C3BD-50A1-A3E532B1B5F6}"/>
              </a:ext>
            </a:extLst>
          </p:cNvPr>
          <p:cNvSpPr txBox="1">
            <a:spLocks/>
          </p:cNvSpPr>
          <p:nvPr/>
        </p:nvSpPr>
        <p:spPr>
          <a:xfrm>
            <a:off x="5312663" y="1862104"/>
            <a:ext cx="6273307" cy="790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39496">
              <a:spcAft>
                <a:spcPts val="600"/>
              </a:spcAft>
            </a:pPr>
            <a:r>
              <a:rPr lang="en-US" sz="2596" dirty="0"/>
              <a:t>AWS Web Application Firewall</a:t>
            </a:r>
            <a:endParaRPr lang="en-S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DA616F-9B60-EB4E-B55E-197632050982}"/>
              </a:ext>
            </a:extLst>
          </p:cNvPr>
          <p:cNvSpPr txBox="1">
            <a:spLocks/>
          </p:cNvSpPr>
          <p:nvPr/>
        </p:nvSpPr>
        <p:spPr>
          <a:xfrm>
            <a:off x="5387027" y="1226534"/>
            <a:ext cx="6273307" cy="259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39496">
              <a:spcBef>
                <a:spcPts val="590"/>
              </a:spcBef>
              <a:buNone/>
            </a:pPr>
            <a:endParaRPr lang="en-US" sz="165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4874" indent="-134874" defTabSz="539496">
              <a:spcBef>
                <a:spcPts val="590"/>
              </a:spcBef>
            </a:pPr>
            <a:r>
              <a:rPr lang="en-US" sz="1652" dirty="0"/>
              <a:t>Assign proper IAM roles for services</a:t>
            </a:r>
            <a:endParaRPr lang="en-US" sz="165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AB5E20-5DE3-487F-614A-A020195A3658}"/>
              </a:ext>
            </a:extLst>
          </p:cNvPr>
          <p:cNvSpPr txBox="1">
            <a:spLocks/>
          </p:cNvSpPr>
          <p:nvPr/>
        </p:nvSpPr>
        <p:spPr>
          <a:xfrm>
            <a:off x="5312664" y="958180"/>
            <a:ext cx="6273307" cy="790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39496">
              <a:spcAft>
                <a:spcPts val="600"/>
              </a:spcAft>
            </a:pPr>
            <a:r>
              <a:rPr lang="en-US" sz="2596" dirty="0"/>
              <a:t>IAM </a:t>
            </a:r>
            <a:endParaRPr lang="en-SG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959E2EB-B468-1F19-73B3-024EF9FDA555}"/>
              </a:ext>
            </a:extLst>
          </p:cNvPr>
          <p:cNvSpPr txBox="1">
            <a:spLocks/>
          </p:cNvSpPr>
          <p:nvPr/>
        </p:nvSpPr>
        <p:spPr>
          <a:xfrm>
            <a:off x="5304310" y="2845600"/>
            <a:ext cx="6273307" cy="790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39496">
              <a:spcAft>
                <a:spcPts val="600"/>
              </a:spcAft>
            </a:pPr>
            <a:r>
              <a:rPr lang="en-US" sz="2596" dirty="0"/>
              <a:t>AWS CloudWatch</a:t>
            </a:r>
            <a:endParaRPr lang="en-SG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2205F57-30AE-7687-4D95-ECB56F4638D3}"/>
              </a:ext>
            </a:extLst>
          </p:cNvPr>
          <p:cNvSpPr txBox="1">
            <a:spLocks/>
          </p:cNvSpPr>
          <p:nvPr/>
        </p:nvSpPr>
        <p:spPr>
          <a:xfrm>
            <a:off x="5379617" y="3507986"/>
            <a:ext cx="6273307" cy="582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874" indent="-134874" defTabSz="539496">
              <a:spcBef>
                <a:spcPts val="590"/>
              </a:spcBef>
            </a:pPr>
            <a:r>
              <a:rPr lang="en-US" sz="1652" dirty="0"/>
              <a:t>To monitor web server in real time, with logs, data and metrics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3C5256E-A76C-B1F3-28D7-A99D02606420}"/>
              </a:ext>
            </a:extLst>
          </p:cNvPr>
          <p:cNvSpPr txBox="1">
            <a:spLocks/>
          </p:cNvSpPr>
          <p:nvPr/>
        </p:nvSpPr>
        <p:spPr>
          <a:xfrm>
            <a:off x="5312664" y="4684647"/>
            <a:ext cx="6273307" cy="790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39496">
              <a:spcAft>
                <a:spcPts val="600"/>
              </a:spcAft>
            </a:pPr>
            <a:endParaRPr lang="en-S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C5F4BD-47D2-0400-1ED4-84652C2AA6B0}"/>
              </a:ext>
            </a:extLst>
          </p:cNvPr>
          <p:cNvSpPr txBox="1">
            <a:spLocks/>
          </p:cNvSpPr>
          <p:nvPr/>
        </p:nvSpPr>
        <p:spPr>
          <a:xfrm>
            <a:off x="5296901" y="3903382"/>
            <a:ext cx="6273307" cy="790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39496">
              <a:spcAft>
                <a:spcPts val="600"/>
              </a:spcAft>
            </a:pPr>
            <a:endParaRPr lang="en-SG" dirty="0"/>
          </a:p>
        </p:txBody>
      </p:sp>
      <p:pic>
        <p:nvPicPr>
          <p:cNvPr id="17" name="Graphic 16" descr="Shield Tick with solid fill">
            <a:extLst>
              <a:ext uri="{FF2B5EF4-FFF2-40B4-BE49-F238E27FC236}">
                <a16:creationId xmlns:a16="http://schemas.microsoft.com/office/drawing/2014/main" id="{B9107C01-C857-7B7E-1B5B-6DC03810F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6754" y="450022"/>
            <a:ext cx="914400" cy="9144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6B9B10F-7CB8-5A39-F5F5-F436D2C866D8}"/>
              </a:ext>
            </a:extLst>
          </p:cNvPr>
          <p:cNvSpPr txBox="1">
            <a:spLocks/>
          </p:cNvSpPr>
          <p:nvPr/>
        </p:nvSpPr>
        <p:spPr>
          <a:xfrm>
            <a:off x="5304311" y="3676875"/>
            <a:ext cx="6273307" cy="790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39496">
              <a:spcAft>
                <a:spcPts val="600"/>
              </a:spcAft>
            </a:pPr>
            <a:r>
              <a:rPr lang="en-US" sz="2596" dirty="0"/>
              <a:t>AWS Systems Patch Manager </a:t>
            </a:r>
            <a:endParaRPr lang="en-SG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5FB0A90-A54D-4793-82AC-BA992D94840A}"/>
              </a:ext>
            </a:extLst>
          </p:cNvPr>
          <p:cNvSpPr txBox="1">
            <a:spLocks/>
          </p:cNvSpPr>
          <p:nvPr/>
        </p:nvSpPr>
        <p:spPr>
          <a:xfrm>
            <a:off x="5379616" y="4327026"/>
            <a:ext cx="6273307" cy="582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874" indent="-134874" defTabSz="539496">
              <a:spcBef>
                <a:spcPts val="590"/>
              </a:spcBef>
            </a:pPr>
            <a:r>
              <a:rPr lang="en-US" sz="1652" dirty="0"/>
              <a:t>To automate process of security patching instances (For future scaling)</a:t>
            </a:r>
          </a:p>
        </p:txBody>
      </p:sp>
    </p:spTree>
    <p:extLst>
      <p:ext uri="{BB962C8B-B14F-4D97-AF65-F5344CB8AC3E}">
        <p14:creationId xmlns:p14="http://schemas.microsoft.com/office/powerpoint/2010/main" val="128402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927E-5E14-92C6-FBD5-759E926B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Automation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7AD3-2033-3B2E-2BD8-58EBDC592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AWS Cloud Formation (CF)</a:t>
            </a:r>
          </a:p>
          <a:p>
            <a:pPr marL="0" indent="0">
              <a:buNone/>
            </a:pPr>
            <a:r>
              <a:rPr lang="en-US" dirty="0"/>
              <a:t>– To automate set up of resources – CF Stack</a:t>
            </a:r>
          </a:p>
          <a:p>
            <a:pPr marL="0" indent="0">
              <a:buNone/>
            </a:pPr>
            <a:r>
              <a:rPr lang="en-US" dirty="0"/>
              <a:t>– CF template can be easily replicate, delete and modified</a:t>
            </a:r>
          </a:p>
          <a:p>
            <a:pPr marL="0" indent="0">
              <a:buNone/>
            </a:pPr>
            <a:r>
              <a:rPr lang="en-US" dirty="0"/>
              <a:t>– Since templates are just text files, infrastructure can be control and track easily</a:t>
            </a:r>
          </a:p>
        </p:txBody>
      </p:sp>
    </p:spTree>
    <p:extLst>
      <p:ext uri="{BB962C8B-B14F-4D97-AF65-F5344CB8AC3E}">
        <p14:creationId xmlns:p14="http://schemas.microsoft.com/office/powerpoint/2010/main" val="366088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24A0-09AC-F119-0987-A3B7107B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68" y="3616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End </a:t>
            </a:r>
            <a:endParaRPr lang="en-S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A40D-C72E-E0FD-0FF4-3076291FC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88" y="1825625"/>
            <a:ext cx="10515600" cy="22238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Reference: </a:t>
            </a:r>
          </a:p>
          <a:p>
            <a:pPr marL="0" indent="0">
              <a:buNone/>
            </a:pPr>
            <a:r>
              <a:rPr lang="en-US" dirty="0"/>
              <a:t>https://aws.amazon.com/architecture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 you for reaching here! </a:t>
            </a:r>
            <a:endParaRPr lang="en-SG" dirty="0"/>
          </a:p>
        </p:txBody>
      </p:sp>
      <p:pic>
        <p:nvPicPr>
          <p:cNvPr id="5" name="Graphic 4" descr="@ outline">
            <a:extLst>
              <a:ext uri="{FF2B5EF4-FFF2-40B4-BE49-F238E27FC236}">
                <a16:creationId xmlns:a16="http://schemas.microsoft.com/office/drawing/2014/main" id="{B306B8D6-BDCB-B9E8-542C-912B1D9E5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868" y="5978200"/>
            <a:ext cx="276999" cy="276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EAD410-9F78-084D-AE16-2FEEACE82360}"/>
              </a:ext>
            </a:extLst>
          </p:cNvPr>
          <p:cNvSpPr txBox="1"/>
          <p:nvPr/>
        </p:nvSpPr>
        <p:spPr>
          <a:xfrm>
            <a:off x="951412" y="5978201"/>
            <a:ext cx="3004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accent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https://www.linkedin.com/in/yeetongngiam/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F32554-7B8F-BABD-9BF6-C24121BEC1CF}"/>
              </a:ext>
            </a:extLst>
          </p:cNvPr>
          <p:cNvSpPr txBox="1">
            <a:spLocks/>
          </p:cNvSpPr>
          <p:nvPr/>
        </p:nvSpPr>
        <p:spPr>
          <a:xfrm>
            <a:off x="653533" y="5651863"/>
            <a:ext cx="10515600" cy="114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To know me more: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78092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381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Automated Deployment of Cloud Resources GIG – Managed hosting Infrastructure (MHI) </vt:lpstr>
      <vt:lpstr>Table of Contents</vt:lpstr>
      <vt:lpstr>Background</vt:lpstr>
      <vt:lpstr>Requirements</vt:lpstr>
      <vt:lpstr>Architecture</vt:lpstr>
      <vt:lpstr>Main Components</vt:lpstr>
      <vt:lpstr>Security Components</vt:lpstr>
      <vt:lpstr>Automation</vt:lpstr>
      <vt:lpstr>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Deployment of Cloud Resources</dc:title>
  <dc:creator>NGIAM YEE TONG</dc:creator>
  <cp:lastModifiedBy>NGIAM YEE TONG</cp:lastModifiedBy>
  <cp:revision>22</cp:revision>
  <dcterms:created xsi:type="dcterms:W3CDTF">2023-09-15T12:20:55Z</dcterms:created>
  <dcterms:modified xsi:type="dcterms:W3CDTF">2023-09-20T18:49:43Z</dcterms:modified>
</cp:coreProperties>
</file>