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arbata" charset="1" panose="00000500000000000000"/>
      <p:regular r:id="rId29"/>
    </p:embeddedFont>
    <p:embeddedFont>
      <p:font typeface="Garet" charset="1" panose="00000000000000000000"/>
      <p:regular r:id="rId30"/>
    </p:embeddedFont>
    <p:embeddedFont>
      <p:font typeface="Garet Bold" charset="1" panose="00000000000000000000"/>
      <p:regular r:id="rId31"/>
    </p:embeddedFont>
    <p:embeddedFont>
      <p:font typeface="Canva Sans Bold" charset="1" panose="020B0803030501040103"/>
      <p:regular r:id="rId32"/>
    </p:embeddedFont>
    <p:embeddedFont>
      <p:font typeface="Rubik Bold" charset="1" panose="00000800000000000000"/>
      <p:regular r:id="rId33"/>
    </p:embeddedFont>
    <p:embeddedFont>
      <p:font typeface="Rubik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9100" y="5676604"/>
            <a:ext cx="11629800" cy="2664281"/>
          </a:xfrm>
          <a:custGeom>
            <a:avLst/>
            <a:gdLst/>
            <a:ahLst/>
            <a:cxnLst/>
            <a:rect r="r" b="b" t="t" l="l"/>
            <a:pathLst>
              <a:path h="2664281" w="11629800">
                <a:moveTo>
                  <a:pt x="0" y="0"/>
                </a:moveTo>
                <a:lnTo>
                  <a:pt x="11629800" y="0"/>
                </a:lnTo>
                <a:lnTo>
                  <a:pt x="11629800" y="2664281"/>
                </a:lnTo>
                <a:lnTo>
                  <a:pt x="0" y="2664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38750" y="-1802217"/>
            <a:ext cx="4644203" cy="4712752"/>
          </a:xfrm>
          <a:custGeom>
            <a:avLst/>
            <a:gdLst/>
            <a:ahLst/>
            <a:cxnLst/>
            <a:rect r="r" b="b" t="t" l="l"/>
            <a:pathLst>
              <a:path h="4712752" w="4644203">
                <a:moveTo>
                  <a:pt x="4644203" y="0"/>
                </a:moveTo>
                <a:lnTo>
                  <a:pt x="0" y="0"/>
                </a:lnTo>
                <a:lnTo>
                  <a:pt x="0" y="4712752"/>
                </a:lnTo>
                <a:lnTo>
                  <a:pt x="4644203" y="4712752"/>
                </a:lnTo>
                <a:lnTo>
                  <a:pt x="46442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93062" y="7330629"/>
            <a:ext cx="4385577" cy="4450309"/>
          </a:xfrm>
          <a:custGeom>
            <a:avLst/>
            <a:gdLst/>
            <a:ahLst/>
            <a:cxnLst/>
            <a:rect r="r" b="b" t="t" l="l"/>
            <a:pathLst>
              <a:path h="4450309" w="4385577">
                <a:moveTo>
                  <a:pt x="4385577" y="0"/>
                </a:moveTo>
                <a:lnTo>
                  <a:pt x="0" y="0"/>
                </a:lnTo>
                <a:lnTo>
                  <a:pt x="0" y="4450309"/>
                </a:lnTo>
                <a:lnTo>
                  <a:pt x="4385577" y="4450309"/>
                </a:lnTo>
                <a:lnTo>
                  <a:pt x="43855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28110" y="2986235"/>
            <a:ext cx="1114574" cy="1168623"/>
          </a:xfrm>
          <a:custGeom>
            <a:avLst/>
            <a:gdLst/>
            <a:ahLst/>
            <a:cxnLst/>
            <a:rect r="r" b="b" t="t" l="l"/>
            <a:pathLst>
              <a:path h="1168623" w="1114574">
                <a:moveTo>
                  <a:pt x="0" y="0"/>
                </a:moveTo>
                <a:lnTo>
                  <a:pt x="1114574" y="0"/>
                </a:lnTo>
                <a:lnTo>
                  <a:pt x="1114574" y="1168623"/>
                </a:lnTo>
                <a:lnTo>
                  <a:pt x="0" y="11686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6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90878" y="6898582"/>
            <a:ext cx="1114574" cy="1168623"/>
          </a:xfrm>
          <a:custGeom>
            <a:avLst/>
            <a:gdLst/>
            <a:ahLst/>
            <a:cxnLst/>
            <a:rect r="r" b="b" t="t" l="l"/>
            <a:pathLst>
              <a:path h="1168623" w="1114574">
                <a:moveTo>
                  <a:pt x="1114575" y="0"/>
                </a:moveTo>
                <a:lnTo>
                  <a:pt x="0" y="0"/>
                </a:lnTo>
                <a:lnTo>
                  <a:pt x="0" y="1168624"/>
                </a:lnTo>
                <a:lnTo>
                  <a:pt x="1114575" y="1168624"/>
                </a:lnTo>
                <a:lnTo>
                  <a:pt x="1114575" y="0"/>
                </a:lnTo>
                <a:close/>
              </a:path>
            </a:pathLst>
          </a:custGeom>
          <a:blipFill>
            <a:blip r:embed="rId6">
              <a:alphaModFix amt="5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05453" y="1362075"/>
            <a:ext cx="12477095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9"/>
              </a:lnSpc>
            </a:pPr>
            <a:r>
              <a:rPr lang="en-US" sz="8291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SOFTWARE AND DESIGN ANALYSIS FINAL PROJECT’24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42112" y="6222510"/>
            <a:ext cx="9314019" cy="139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459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Veterinary Hospital and Shelter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2500" y="1314450"/>
            <a:ext cx="16066800" cy="8910379"/>
          </a:xfrm>
          <a:custGeom>
            <a:avLst/>
            <a:gdLst/>
            <a:ahLst/>
            <a:cxnLst/>
            <a:rect r="r" b="b" t="t" l="l"/>
            <a:pathLst>
              <a:path h="8910379" w="16066800">
                <a:moveTo>
                  <a:pt x="0" y="0"/>
                </a:moveTo>
                <a:lnTo>
                  <a:pt x="16066800" y="0"/>
                </a:lnTo>
                <a:lnTo>
                  <a:pt x="16066800" y="8910379"/>
                </a:lnTo>
                <a:lnTo>
                  <a:pt x="0" y="8910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0290" y="-9525"/>
            <a:ext cx="1480639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0"/>
              </a:lnSpc>
            </a:pPr>
            <a:r>
              <a:rPr lang="en-US" sz="86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DOMAIN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849" y="1057275"/>
            <a:ext cx="7845638" cy="8905859"/>
          </a:xfrm>
          <a:custGeom>
            <a:avLst/>
            <a:gdLst/>
            <a:ahLst/>
            <a:cxnLst/>
            <a:rect r="r" b="b" t="t" l="l"/>
            <a:pathLst>
              <a:path h="8905859" w="7845638">
                <a:moveTo>
                  <a:pt x="0" y="0"/>
                </a:moveTo>
                <a:lnTo>
                  <a:pt x="7845638" y="0"/>
                </a:lnTo>
                <a:lnTo>
                  <a:pt x="7845638" y="8905859"/>
                </a:lnTo>
                <a:lnTo>
                  <a:pt x="0" y="890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803" y="235903"/>
            <a:ext cx="14806394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65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SYSTEM SEQUENCE DIAGRAMS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81514" y="1057275"/>
            <a:ext cx="8259994" cy="9096449"/>
          </a:xfrm>
          <a:custGeom>
            <a:avLst/>
            <a:gdLst/>
            <a:ahLst/>
            <a:cxnLst/>
            <a:rect r="r" b="b" t="t" l="l"/>
            <a:pathLst>
              <a:path h="9096449" w="8259994">
                <a:moveTo>
                  <a:pt x="0" y="0"/>
                </a:moveTo>
                <a:lnTo>
                  <a:pt x="8259993" y="0"/>
                </a:lnTo>
                <a:lnTo>
                  <a:pt x="8259993" y="9096449"/>
                </a:lnTo>
                <a:lnTo>
                  <a:pt x="0" y="9096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17634" y="196070"/>
            <a:ext cx="8355045" cy="9857001"/>
          </a:xfrm>
          <a:custGeom>
            <a:avLst/>
            <a:gdLst/>
            <a:ahLst/>
            <a:cxnLst/>
            <a:rect r="r" b="b" t="t" l="l"/>
            <a:pathLst>
              <a:path h="9857001" w="8355045">
                <a:moveTo>
                  <a:pt x="0" y="0"/>
                </a:moveTo>
                <a:lnTo>
                  <a:pt x="8355045" y="0"/>
                </a:lnTo>
                <a:lnTo>
                  <a:pt x="8355045" y="9857001"/>
                </a:lnTo>
                <a:lnTo>
                  <a:pt x="0" y="985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6" t="0" r="-689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8848"/>
            <a:ext cx="7958993" cy="9834223"/>
          </a:xfrm>
          <a:custGeom>
            <a:avLst/>
            <a:gdLst/>
            <a:ahLst/>
            <a:cxnLst/>
            <a:rect r="r" b="b" t="t" l="l"/>
            <a:pathLst>
              <a:path h="9834223" w="7958993">
                <a:moveTo>
                  <a:pt x="0" y="0"/>
                </a:moveTo>
                <a:lnTo>
                  <a:pt x="7958993" y="0"/>
                </a:lnTo>
                <a:lnTo>
                  <a:pt x="7958993" y="9834223"/>
                </a:lnTo>
                <a:lnTo>
                  <a:pt x="0" y="9834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1538" y="281062"/>
            <a:ext cx="8204924" cy="9724876"/>
          </a:xfrm>
          <a:custGeom>
            <a:avLst/>
            <a:gdLst/>
            <a:ahLst/>
            <a:cxnLst/>
            <a:rect r="r" b="b" t="t" l="l"/>
            <a:pathLst>
              <a:path h="9724876" w="8204924">
                <a:moveTo>
                  <a:pt x="0" y="0"/>
                </a:moveTo>
                <a:lnTo>
                  <a:pt x="8204924" y="0"/>
                </a:lnTo>
                <a:lnTo>
                  <a:pt x="8204924" y="9724876"/>
                </a:lnTo>
                <a:lnTo>
                  <a:pt x="0" y="972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903" y="1634498"/>
            <a:ext cx="17526501" cy="8281272"/>
          </a:xfrm>
          <a:custGeom>
            <a:avLst/>
            <a:gdLst/>
            <a:ahLst/>
            <a:cxnLst/>
            <a:rect r="r" b="b" t="t" l="l"/>
            <a:pathLst>
              <a:path h="8281272" w="17526501">
                <a:moveTo>
                  <a:pt x="0" y="0"/>
                </a:moveTo>
                <a:lnTo>
                  <a:pt x="17526501" y="0"/>
                </a:lnTo>
                <a:lnTo>
                  <a:pt x="17526501" y="8281272"/>
                </a:lnTo>
                <a:lnTo>
                  <a:pt x="0" y="828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9378" y="310523"/>
            <a:ext cx="1480639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0"/>
              </a:lnSpc>
            </a:pPr>
            <a:r>
              <a:rPr lang="en-US" sz="86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SEQUENCE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80" y="1028700"/>
            <a:ext cx="17841951" cy="8229600"/>
          </a:xfrm>
          <a:custGeom>
            <a:avLst/>
            <a:gdLst/>
            <a:ahLst/>
            <a:cxnLst/>
            <a:rect r="r" b="b" t="t" l="l"/>
            <a:pathLst>
              <a:path h="8229600" w="17841951">
                <a:moveTo>
                  <a:pt x="0" y="0"/>
                </a:moveTo>
                <a:lnTo>
                  <a:pt x="17841951" y="0"/>
                </a:lnTo>
                <a:lnTo>
                  <a:pt x="1784195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4906" y="110811"/>
            <a:ext cx="13140364" cy="9855273"/>
          </a:xfrm>
          <a:custGeom>
            <a:avLst/>
            <a:gdLst/>
            <a:ahLst/>
            <a:cxnLst/>
            <a:rect r="r" b="b" t="t" l="l"/>
            <a:pathLst>
              <a:path h="9855273" w="13140364">
                <a:moveTo>
                  <a:pt x="0" y="0"/>
                </a:moveTo>
                <a:lnTo>
                  <a:pt x="13140364" y="0"/>
                </a:lnTo>
                <a:lnTo>
                  <a:pt x="13140364" y="9855273"/>
                </a:lnTo>
                <a:lnTo>
                  <a:pt x="0" y="9855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960" y="489904"/>
            <a:ext cx="17038340" cy="9307193"/>
          </a:xfrm>
          <a:custGeom>
            <a:avLst/>
            <a:gdLst/>
            <a:ahLst/>
            <a:cxnLst/>
            <a:rect r="r" b="b" t="t" l="l"/>
            <a:pathLst>
              <a:path h="9307193" w="17038340">
                <a:moveTo>
                  <a:pt x="0" y="0"/>
                </a:moveTo>
                <a:lnTo>
                  <a:pt x="17038340" y="0"/>
                </a:lnTo>
                <a:lnTo>
                  <a:pt x="17038340" y="9307192"/>
                </a:lnTo>
                <a:lnTo>
                  <a:pt x="0" y="9307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14646"/>
            <a:ext cx="18169618" cy="7423397"/>
          </a:xfrm>
          <a:custGeom>
            <a:avLst/>
            <a:gdLst/>
            <a:ahLst/>
            <a:cxnLst/>
            <a:rect r="r" b="b" t="t" l="l"/>
            <a:pathLst>
              <a:path h="7423397" w="18169618">
                <a:moveTo>
                  <a:pt x="0" y="0"/>
                </a:moveTo>
                <a:lnTo>
                  <a:pt x="18169618" y="0"/>
                </a:lnTo>
                <a:lnTo>
                  <a:pt x="18169618" y="7423396"/>
                </a:lnTo>
                <a:lnTo>
                  <a:pt x="0" y="742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0" r="0" b="-94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7357" y="1185594"/>
            <a:ext cx="14613286" cy="8920193"/>
          </a:xfrm>
          <a:custGeom>
            <a:avLst/>
            <a:gdLst/>
            <a:ahLst/>
            <a:cxnLst/>
            <a:rect r="r" b="b" t="t" l="l"/>
            <a:pathLst>
              <a:path h="8920193" w="14613286">
                <a:moveTo>
                  <a:pt x="0" y="0"/>
                </a:moveTo>
                <a:lnTo>
                  <a:pt x="14613286" y="0"/>
                </a:lnTo>
                <a:lnTo>
                  <a:pt x="14613286" y="8920194"/>
                </a:lnTo>
                <a:lnTo>
                  <a:pt x="0" y="892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0980" y="-9525"/>
            <a:ext cx="1480639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0"/>
              </a:lnSpc>
            </a:pPr>
            <a:r>
              <a:rPr lang="en-US" sz="86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CLASS DIAGRAM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18884" y="2978326"/>
            <a:ext cx="11176481" cy="2383768"/>
            <a:chOff x="0" y="0"/>
            <a:chExt cx="3316052" cy="7072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6052" cy="707262"/>
            </a:xfrm>
            <a:custGeom>
              <a:avLst/>
              <a:gdLst/>
              <a:ahLst/>
              <a:cxnLst/>
              <a:rect r="r" b="b" t="t" l="l"/>
              <a:pathLst>
                <a:path h="707262" w="3316052">
                  <a:moveTo>
                    <a:pt x="35328" y="0"/>
                  </a:moveTo>
                  <a:lnTo>
                    <a:pt x="3280724" y="0"/>
                  </a:lnTo>
                  <a:cubicBezTo>
                    <a:pt x="3300235" y="0"/>
                    <a:pt x="3316052" y="15817"/>
                    <a:pt x="3316052" y="35328"/>
                  </a:cubicBezTo>
                  <a:lnTo>
                    <a:pt x="3316052" y="671934"/>
                  </a:lnTo>
                  <a:cubicBezTo>
                    <a:pt x="3316052" y="691445"/>
                    <a:pt x="3300235" y="707262"/>
                    <a:pt x="3280724" y="707262"/>
                  </a:cubicBezTo>
                  <a:lnTo>
                    <a:pt x="35328" y="707262"/>
                  </a:lnTo>
                  <a:cubicBezTo>
                    <a:pt x="15817" y="707262"/>
                    <a:pt x="0" y="691445"/>
                    <a:pt x="0" y="671934"/>
                  </a:cubicBezTo>
                  <a:lnTo>
                    <a:pt x="0" y="35328"/>
                  </a:lnTo>
                  <a:cubicBezTo>
                    <a:pt x="0" y="15817"/>
                    <a:pt x="15817" y="0"/>
                    <a:pt x="35328" y="0"/>
                  </a:cubicBezTo>
                  <a:close/>
                </a:path>
              </a:pathLst>
            </a:custGeom>
            <a:solidFill>
              <a:srgbClr val="6F4E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16052" cy="754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spc="45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</a:t>
              </a:r>
              <a:r>
                <a:rPr lang="en-US" b="true" sz="2999" spc="455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Purpose</a:t>
              </a:r>
              <a:r>
                <a:rPr lang="en-US" sz="2999" spc="45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:</a:t>
              </a:r>
              <a:r>
                <a:rPr lang="en-US" b="true" sz="2999" spc="455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</a:t>
              </a:r>
              <a:r>
                <a:rPr lang="en-US" sz="2999" spc="45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Tracking medical histories,  scheduling appointments, and managing shelter operations.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10056" y="6154059"/>
            <a:ext cx="10996950" cy="2794634"/>
            <a:chOff x="0" y="0"/>
            <a:chExt cx="3262785" cy="8291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2785" cy="829165"/>
            </a:xfrm>
            <a:custGeom>
              <a:avLst/>
              <a:gdLst/>
              <a:ahLst/>
              <a:cxnLst/>
              <a:rect r="r" b="b" t="t" l="l"/>
              <a:pathLst>
                <a:path h="829165" w="3262785">
                  <a:moveTo>
                    <a:pt x="35904" y="0"/>
                  </a:moveTo>
                  <a:lnTo>
                    <a:pt x="3226881" y="0"/>
                  </a:lnTo>
                  <a:cubicBezTo>
                    <a:pt x="3246710" y="0"/>
                    <a:pt x="3262785" y="16075"/>
                    <a:pt x="3262785" y="35904"/>
                  </a:cubicBezTo>
                  <a:lnTo>
                    <a:pt x="3262785" y="793261"/>
                  </a:lnTo>
                  <a:cubicBezTo>
                    <a:pt x="3262785" y="813090"/>
                    <a:pt x="3246710" y="829165"/>
                    <a:pt x="3226881" y="829165"/>
                  </a:cubicBezTo>
                  <a:lnTo>
                    <a:pt x="35904" y="829165"/>
                  </a:lnTo>
                  <a:cubicBezTo>
                    <a:pt x="16075" y="829165"/>
                    <a:pt x="0" y="813090"/>
                    <a:pt x="0" y="793261"/>
                  </a:cubicBezTo>
                  <a:lnTo>
                    <a:pt x="0" y="35904"/>
                  </a:lnTo>
                  <a:cubicBezTo>
                    <a:pt x="0" y="16075"/>
                    <a:pt x="16075" y="0"/>
                    <a:pt x="35904" y="0"/>
                  </a:cubicBezTo>
                  <a:close/>
                </a:path>
              </a:pathLst>
            </a:custGeom>
            <a:solidFill>
              <a:srgbClr val="6F4E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62785" cy="87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Simplifies scheduling</a:t>
              </a:r>
              <a:r>
                <a:rPr lang="en-US" sz="29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, </a:t>
              </a:r>
              <a:r>
                <a:rPr lang="en-US" sz="2999" b="true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record-keeping</a:t>
              </a:r>
              <a:r>
                <a:rPr lang="en-US" sz="29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,</a:t>
              </a:r>
              <a:r>
                <a:rPr lang="en-US" sz="2999" b="true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improving communication </a:t>
              </a:r>
              <a:r>
                <a:rPr lang="en-US" sz="29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and </a:t>
              </a:r>
              <a:r>
                <a:rPr lang="en-US" sz="2999" b="true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resource management</a:t>
              </a:r>
              <a:r>
                <a:rPr lang="en-US" sz="29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to enhance care and operational efficiency.</a:t>
              </a:r>
            </a:p>
            <a:p>
              <a:pPr algn="r">
                <a:lnSpc>
                  <a:spcPts val="4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-858961" y="3788998"/>
            <a:ext cx="5189023" cy="6715207"/>
          </a:xfrm>
          <a:custGeom>
            <a:avLst/>
            <a:gdLst/>
            <a:ahLst/>
            <a:cxnLst/>
            <a:rect r="r" b="b" t="t" l="l"/>
            <a:pathLst>
              <a:path h="6715207" w="5189023">
                <a:moveTo>
                  <a:pt x="5189023" y="0"/>
                </a:moveTo>
                <a:lnTo>
                  <a:pt x="0" y="0"/>
                </a:lnTo>
                <a:lnTo>
                  <a:pt x="0" y="6715207"/>
                </a:lnTo>
                <a:lnTo>
                  <a:pt x="5189023" y="6715207"/>
                </a:lnTo>
                <a:lnTo>
                  <a:pt x="51890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3914" y="1140862"/>
            <a:ext cx="139600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6"/>
              </a:lnSpc>
            </a:pPr>
            <a:r>
              <a:rPr lang="en-US" sz="8105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INTRODUCTION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3030601">
            <a:off x="-2037044" y="-302361"/>
            <a:ext cx="4074088" cy="4134222"/>
          </a:xfrm>
          <a:custGeom>
            <a:avLst/>
            <a:gdLst/>
            <a:ahLst/>
            <a:cxnLst/>
            <a:rect r="r" b="b" t="t" l="l"/>
            <a:pathLst>
              <a:path h="4134222" w="4074088">
                <a:moveTo>
                  <a:pt x="4074088" y="0"/>
                </a:moveTo>
                <a:lnTo>
                  <a:pt x="0" y="0"/>
                </a:lnTo>
                <a:lnTo>
                  <a:pt x="0" y="4134222"/>
                </a:lnTo>
                <a:lnTo>
                  <a:pt x="4074088" y="4134222"/>
                </a:lnTo>
                <a:lnTo>
                  <a:pt x="40740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9136" y="1314450"/>
            <a:ext cx="13410082" cy="8612040"/>
          </a:xfrm>
          <a:custGeom>
            <a:avLst/>
            <a:gdLst/>
            <a:ahLst/>
            <a:cxnLst/>
            <a:rect r="r" b="b" t="t" l="l"/>
            <a:pathLst>
              <a:path h="8612040" w="13410082">
                <a:moveTo>
                  <a:pt x="0" y="0"/>
                </a:moveTo>
                <a:lnTo>
                  <a:pt x="13410082" y="0"/>
                </a:lnTo>
                <a:lnTo>
                  <a:pt x="13410082" y="8612040"/>
                </a:lnTo>
                <a:lnTo>
                  <a:pt x="0" y="861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4" r="0" b="-3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0980" y="-9525"/>
            <a:ext cx="1480639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0"/>
              </a:lnSpc>
            </a:pPr>
            <a:r>
              <a:rPr lang="en-US" sz="86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COMPONENT DIAGRAM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84864" y="1028700"/>
            <a:ext cx="8838626" cy="9069485"/>
          </a:xfrm>
          <a:custGeom>
            <a:avLst/>
            <a:gdLst/>
            <a:ahLst/>
            <a:cxnLst/>
            <a:rect r="r" b="b" t="t" l="l"/>
            <a:pathLst>
              <a:path h="9069485" w="8838626">
                <a:moveTo>
                  <a:pt x="0" y="0"/>
                </a:moveTo>
                <a:lnTo>
                  <a:pt x="8838626" y="0"/>
                </a:lnTo>
                <a:lnTo>
                  <a:pt x="8838626" y="9069485"/>
                </a:lnTo>
                <a:lnTo>
                  <a:pt x="0" y="9069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803" y="-38100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0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PACKAGE DIAGRAM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5115" y="1314450"/>
            <a:ext cx="9790741" cy="8696124"/>
          </a:xfrm>
          <a:custGeom>
            <a:avLst/>
            <a:gdLst/>
            <a:ahLst/>
            <a:cxnLst/>
            <a:rect r="r" b="b" t="t" l="l"/>
            <a:pathLst>
              <a:path h="8696124" w="9790741">
                <a:moveTo>
                  <a:pt x="0" y="0"/>
                </a:moveTo>
                <a:lnTo>
                  <a:pt x="9790742" y="0"/>
                </a:lnTo>
                <a:lnTo>
                  <a:pt x="9790742" y="8696124"/>
                </a:lnTo>
                <a:lnTo>
                  <a:pt x="0" y="8696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0980" y="-9525"/>
            <a:ext cx="1480639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0"/>
              </a:lnSpc>
            </a:pPr>
            <a:r>
              <a:rPr lang="en-US" sz="86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DEPLOYMENT DIAGRAM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4569" y="1637462"/>
            <a:ext cx="17338863" cy="7664173"/>
            <a:chOff x="0" y="0"/>
            <a:chExt cx="5144425" cy="227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4425" cy="2273953"/>
            </a:xfrm>
            <a:custGeom>
              <a:avLst/>
              <a:gdLst/>
              <a:ahLst/>
              <a:cxnLst/>
              <a:rect r="r" b="b" t="t" l="l"/>
              <a:pathLst>
                <a:path h="2273953" w="5144425">
                  <a:moveTo>
                    <a:pt x="22772" y="0"/>
                  </a:moveTo>
                  <a:lnTo>
                    <a:pt x="5121653" y="0"/>
                  </a:lnTo>
                  <a:cubicBezTo>
                    <a:pt x="5127692" y="0"/>
                    <a:pt x="5133484" y="2399"/>
                    <a:pt x="5137755" y="6670"/>
                  </a:cubicBezTo>
                  <a:cubicBezTo>
                    <a:pt x="5142026" y="10940"/>
                    <a:pt x="5144425" y="16732"/>
                    <a:pt x="5144425" y="22772"/>
                  </a:cubicBezTo>
                  <a:lnTo>
                    <a:pt x="5144425" y="2251181"/>
                  </a:lnTo>
                  <a:cubicBezTo>
                    <a:pt x="5144425" y="2257221"/>
                    <a:pt x="5142026" y="2263013"/>
                    <a:pt x="5137755" y="2267283"/>
                  </a:cubicBezTo>
                  <a:cubicBezTo>
                    <a:pt x="5133484" y="2271554"/>
                    <a:pt x="5127692" y="2273953"/>
                    <a:pt x="5121653" y="2273953"/>
                  </a:cubicBezTo>
                  <a:lnTo>
                    <a:pt x="22772" y="2273953"/>
                  </a:lnTo>
                  <a:cubicBezTo>
                    <a:pt x="16732" y="2273953"/>
                    <a:pt x="10940" y="2271554"/>
                    <a:pt x="6670" y="2267283"/>
                  </a:cubicBezTo>
                  <a:cubicBezTo>
                    <a:pt x="2399" y="2263013"/>
                    <a:pt x="0" y="2257221"/>
                    <a:pt x="0" y="2251181"/>
                  </a:cubicBezTo>
                  <a:lnTo>
                    <a:pt x="0" y="22772"/>
                  </a:lnTo>
                  <a:cubicBezTo>
                    <a:pt x="0" y="16732"/>
                    <a:pt x="2399" y="10940"/>
                    <a:pt x="6670" y="6670"/>
                  </a:cubicBezTo>
                  <a:cubicBezTo>
                    <a:pt x="10940" y="2399"/>
                    <a:pt x="16732" y="0"/>
                    <a:pt x="22772" y="0"/>
                  </a:cubicBezTo>
                  <a:close/>
                </a:path>
              </a:pathLst>
            </a:custGeom>
            <a:solidFill>
              <a:srgbClr val="6F4E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44425" cy="2321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5007" y="447675"/>
            <a:ext cx="1463798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0"/>
              </a:lnSpc>
            </a:pPr>
            <a:r>
              <a:rPr lang="en-US" sz="75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DESIGN PATTERNS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29371"/>
            <a:ext cx="7223245" cy="398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9"/>
              </a:lnSpc>
            </a:pPr>
            <a:r>
              <a:rPr lang="en-US" sz="3235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GOF PATTERNS</a:t>
            </a: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USED: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Singleton (Admin, User, SQL Handler)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Factory (Animal creation)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Strategy (CheckUp Types)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Observer (Travel Certificate Approval)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3860356" y="7562660"/>
            <a:ext cx="7469830" cy="5079485"/>
          </a:xfrm>
          <a:custGeom>
            <a:avLst/>
            <a:gdLst/>
            <a:ahLst/>
            <a:cxnLst/>
            <a:rect r="r" b="b" t="t" l="l"/>
            <a:pathLst>
              <a:path h="5079485" w="7469830">
                <a:moveTo>
                  <a:pt x="7469830" y="0"/>
                </a:moveTo>
                <a:lnTo>
                  <a:pt x="0" y="0"/>
                </a:lnTo>
                <a:lnTo>
                  <a:pt x="0" y="5079485"/>
                </a:lnTo>
                <a:lnTo>
                  <a:pt x="7469830" y="5079485"/>
                </a:lnTo>
                <a:lnTo>
                  <a:pt x="74698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566210">
            <a:off x="16420154" y="184109"/>
            <a:ext cx="585391" cy="1080419"/>
          </a:xfrm>
          <a:custGeom>
            <a:avLst/>
            <a:gdLst/>
            <a:ahLst/>
            <a:cxnLst/>
            <a:rect r="r" b="b" t="t" l="l"/>
            <a:pathLst>
              <a:path h="1080419" w="585391">
                <a:moveTo>
                  <a:pt x="0" y="0"/>
                </a:moveTo>
                <a:lnTo>
                  <a:pt x="585391" y="0"/>
                </a:lnTo>
                <a:lnTo>
                  <a:pt x="585391" y="1080419"/>
                </a:lnTo>
                <a:lnTo>
                  <a:pt x="0" y="1080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528489">
            <a:off x="1532311" y="37260"/>
            <a:ext cx="585391" cy="1080419"/>
          </a:xfrm>
          <a:custGeom>
            <a:avLst/>
            <a:gdLst/>
            <a:ahLst/>
            <a:cxnLst/>
            <a:rect r="r" b="b" t="t" l="l"/>
            <a:pathLst>
              <a:path h="1080419" w="585391">
                <a:moveTo>
                  <a:pt x="0" y="0"/>
                </a:moveTo>
                <a:lnTo>
                  <a:pt x="585391" y="0"/>
                </a:lnTo>
                <a:lnTo>
                  <a:pt x="585391" y="1080419"/>
                </a:lnTo>
                <a:lnTo>
                  <a:pt x="0" y="1080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12505" y="2098836"/>
            <a:ext cx="8182765" cy="512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9"/>
              </a:lnSpc>
            </a:pPr>
            <a:r>
              <a:rPr lang="en-US" sz="3235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GRASP PATTERNS </a:t>
            </a: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USED: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Session Controllers (Corresponding to each Use Case)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Creator (User + Clinic)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Information Expert (Clinic + Animal History)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Low Coupling (animal_user + doctor_appointments + referAFriend)</a:t>
            </a:r>
          </a:p>
          <a:p>
            <a:pPr algn="just" marL="698460" indent="-349230" lvl="1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High Cohesion - applied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144000" y="1637462"/>
            <a:ext cx="0" cy="766417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8690" y="3326282"/>
            <a:ext cx="3679599" cy="4015436"/>
          </a:xfrm>
          <a:custGeom>
            <a:avLst/>
            <a:gdLst/>
            <a:ahLst/>
            <a:cxnLst/>
            <a:rect r="r" b="b" t="t" l="l"/>
            <a:pathLst>
              <a:path h="4015436" w="3679599">
                <a:moveTo>
                  <a:pt x="0" y="0"/>
                </a:moveTo>
                <a:lnTo>
                  <a:pt x="3679599" y="0"/>
                </a:lnTo>
                <a:lnTo>
                  <a:pt x="3679599" y="4015436"/>
                </a:lnTo>
                <a:lnTo>
                  <a:pt x="0" y="401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396765" y="7341718"/>
            <a:ext cx="3725069" cy="3985969"/>
          </a:xfrm>
          <a:custGeom>
            <a:avLst/>
            <a:gdLst/>
            <a:ahLst/>
            <a:cxnLst/>
            <a:rect r="r" b="b" t="t" l="l"/>
            <a:pathLst>
              <a:path h="3985969" w="3725069">
                <a:moveTo>
                  <a:pt x="3725070" y="3985969"/>
                </a:moveTo>
                <a:lnTo>
                  <a:pt x="0" y="3985969"/>
                </a:lnTo>
                <a:lnTo>
                  <a:pt x="0" y="0"/>
                </a:lnTo>
                <a:lnTo>
                  <a:pt x="3725070" y="0"/>
                </a:lnTo>
                <a:lnTo>
                  <a:pt x="3725070" y="398596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20741" y="3061610"/>
            <a:ext cx="876024" cy="918505"/>
          </a:xfrm>
          <a:custGeom>
            <a:avLst/>
            <a:gdLst/>
            <a:ahLst/>
            <a:cxnLst/>
            <a:rect r="r" b="b" t="t" l="l"/>
            <a:pathLst>
              <a:path h="918505" w="876024">
                <a:moveTo>
                  <a:pt x="0" y="0"/>
                </a:moveTo>
                <a:lnTo>
                  <a:pt x="876024" y="0"/>
                </a:lnTo>
                <a:lnTo>
                  <a:pt x="876024" y="918505"/>
                </a:lnTo>
                <a:lnTo>
                  <a:pt x="0" y="918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6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50678" y="4186574"/>
            <a:ext cx="876024" cy="918505"/>
          </a:xfrm>
          <a:custGeom>
            <a:avLst/>
            <a:gdLst/>
            <a:ahLst/>
            <a:cxnLst/>
            <a:rect r="r" b="b" t="t" l="l"/>
            <a:pathLst>
              <a:path h="918505" w="876024">
                <a:moveTo>
                  <a:pt x="0" y="0"/>
                </a:moveTo>
                <a:lnTo>
                  <a:pt x="876024" y="0"/>
                </a:lnTo>
                <a:lnTo>
                  <a:pt x="876024" y="918505"/>
                </a:lnTo>
                <a:lnTo>
                  <a:pt x="0" y="918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6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3658" y="201597"/>
            <a:ext cx="11980769" cy="9806964"/>
          </a:xfrm>
          <a:custGeom>
            <a:avLst/>
            <a:gdLst/>
            <a:ahLst/>
            <a:cxnLst/>
            <a:rect r="r" b="b" t="t" l="l"/>
            <a:pathLst>
              <a:path h="9806964" w="11980769">
                <a:moveTo>
                  <a:pt x="0" y="0"/>
                </a:moveTo>
                <a:lnTo>
                  <a:pt x="11980769" y="0"/>
                </a:lnTo>
                <a:lnTo>
                  <a:pt x="11980769" y="9806964"/>
                </a:lnTo>
                <a:lnTo>
                  <a:pt x="0" y="98069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93" r="0" b="-9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63269" y="215866"/>
            <a:ext cx="6724731" cy="247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  <a:spcBef>
                <a:spcPct val="0"/>
              </a:spcBef>
            </a:pPr>
            <a:r>
              <a:rPr lang="en-US" sz="7099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 CASE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0928" y="2892434"/>
            <a:ext cx="13010788" cy="7020879"/>
            <a:chOff x="0" y="0"/>
            <a:chExt cx="3321033" cy="1792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21033" cy="1792095"/>
            </a:xfrm>
            <a:custGeom>
              <a:avLst/>
              <a:gdLst/>
              <a:ahLst/>
              <a:cxnLst/>
              <a:rect r="r" b="b" t="t" l="l"/>
              <a:pathLst>
                <a:path h="1792095" w="3321033">
                  <a:moveTo>
                    <a:pt x="30347" y="0"/>
                  </a:moveTo>
                  <a:lnTo>
                    <a:pt x="3290686" y="0"/>
                  </a:lnTo>
                  <a:cubicBezTo>
                    <a:pt x="3298734" y="0"/>
                    <a:pt x="3306453" y="3197"/>
                    <a:pt x="3312144" y="8888"/>
                  </a:cubicBezTo>
                  <a:cubicBezTo>
                    <a:pt x="3317836" y="14580"/>
                    <a:pt x="3321033" y="22298"/>
                    <a:pt x="3321033" y="30347"/>
                  </a:cubicBezTo>
                  <a:lnTo>
                    <a:pt x="3321033" y="1761748"/>
                  </a:lnTo>
                  <a:cubicBezTo>
                    <a:pt x="3321033" y="1769797"/>
                    <a:pt x="3317836" y="1777516"/>
                    <a:pt x="3312144" y="1783207"/>
                  </a:cubicBezTo>
                  <a:cubicBezTo>
                    <a:pt x="3306453" y="1788898"/>
                    <a:pt x="3298734" y="1792095"/>
                    <a:pt x="3290686" y="1792095"/>
                  </a:cubicBezTo>
                  <a:lnTo>
                    <a:pt x="30347" y="1792095"/>
                  </a:lnTo>
                  <a:cubicBezTo>
                    <a:pt x="22298" y="1792095"/>
                    <a:pt x="14580" y="1788898"/>
                    <a:pt x="8888" y="1783207"/>
                  </a:cubicBezTo>
                  <a:cubicBezTo>
                    <a:pt x="3197" y="1777516"/>
                    <a:pt x="0" y="1769797"/>
                    <a:pt x="0" y="1761748"/>
                  </a:cubicBezTo>
                  <a:lnTo>
                    <a:pt x="0" y="30347"/>
                  </a:lnTo>
                  <a:cubicBezTo>
                    <a:pt x="0" y="22298"/>
                    <a:pt x="3197" y="14580"/>
                    <a:pt x="8888" y="8888"/>
                  </a:cubicBezTo>
                  <a:cubicBezTo>
                    <a:pt x="14580" y="3197"/>
                    <a:pt x="22298" y="0"/>
                    <a:pt x="30347" y="0"/>
                  </a:cubicBezTo>
                  <a:close/>
                </a:path>
              </a:pathLst>
            </a:custGeom>
            <a:solidFill>
              <a:srgbClr val="6F4E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21033" cy="1820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2585274" y="3574764"/>
            <a:ext cx="0" cy="6103607"/>
          </a:xfrm>
          <a:prstGeom prst="line">
            <a:avLst/>
          </a:prstGeom>
          <a:ln cap="flat" w="47625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3288" y="3416748"/>
            <a:ext cx="1323738" cy="1128787"/>
          </a:xfrm>
          <a:custGeom>
            <a:avLst/>
            <a:gdLst/>
            <a:ahLst/>
            <a:cxnLst/>
            <a:rect r="r" b="b" t="t" l="l"/>
            <a:pathLst>
              <a:path h="1128787" w="1323738">
                <a:moveTo>
                  <a:pt x="0" y="0"/>
                </a:moveTo>
                <a:lnTo>
                  <a:pt x="1323738" y="0"/>
                </a:lnTo>
                <a:lnTo>
                  <a:pt x="1323738" y="1128788"/>
                </a:lnTo>
                <a:lnTo>
                  <a:pt x="0" y="11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913288" y="5335083"/>
            <a:ext cx="1274215" cy="1239464"/>
          </a:xfrm>
          <a:custGeom>
            <a:avLst/>
            <a:gdLst/>
            <a:ahLst/>
            <a:cxnLst/>
            <a:rect r="r" b="b" t="t" l="l"/>
            <a:pathLst>
              <a:path h="1239464" w="1274215">
                <a:moveTo>
                  <a:pt x="1274215" y="0"/>
                </a:moveTo>
                <a:lnTo>
                  <a:pt x="0" y="0"/>
                </a:lnTo>
                <a:lnTo>
                  <a:pt x="0" y="1239464"/>
                </a:lnTo>
                <a:lnTo>
                  <a:pt x="1274215" y="1239464"/>
                </a:lnTo>
                <a:lnTo>
                  <a:pt x="12742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51858" y="3416748"/>
            <a:ext cx="5218520" cy="5683536"/>
          </a:xfrm>
          <a:custGeom>
            <a:avLst/>
            <a:gdLst/>
            <a:ahLst/>
            <a:cxnLst/>
            <a:rect r="r" b="b" t="t" l="l"/>
            <a:pathLst>
              <a:path h="5683536" w="5218520">
                <a:moveTo>
                  <a:pt x="0" y="0"/>
                </a:moveTo>
                <a:lnTo>
                  <a:pt x="5218520" y="0"/>
                </a:lnTo>
                <a:lnTo>
                  <a:pt x="5218520" y="5683537"/>
                </a:lnTo>
                <a:lnTo>
                  <a:pt x="0" y="5683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2684" y="295375"/>
            <a:ext cx="962888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NON-FUNCTIONAL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47211" y="3297609"/>
            <a:ext cx="9998586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6"/>
              </a:lnSpc>
            </a:pPr>
            <a:r>
              <a:rPr lang="en-US" sz="3005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Performance Requirements</a:t>
            </a:r>
            <a:r>
              <a:rPr lang="en-US" sz="300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:  The system must support </a:t>
            </a:r>
            <a:r>
              <a:rPr lang="en-US" b="true" sz="300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multiple users</a:t>
            </a:r>
            <a:r>
              <a:rPr lang="en-US" sz="3005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b="true" sz="300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simultaneously</a:t>
            </a:r>
            <a:r>
              <a:rPr lang="en-US" sz="300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with </a:t>
            </a:r>
            <a:r>
              <a:rPr lang="en-US" b="true" sz="300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quick access</a:t>
            </a:r>
            <a:r>
              <a:rPr lang="en-US" sz="300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to records and appointments.</a:t>
            </a:r>
          </a:p>
          <a:p>
            <a:pPr algn="just">
              <a:lnSpc>
                <a:spcPts val="360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22738" y="5441531"/>
            <a:ext cx="10190946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5"/>
              </a:lnSpc>
            </a:pPr>
            <a:r>
              <a:rPr lang="en-US" sz="2745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Safety Requirements: </a:t>
            </a:r>
            <a:r>
              <a:rPr lang="en-US" sz="27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The system must </a:t>
            </a:r>
            <a:r>
              <a:rPr lang="en-US" b="true" sz="274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ensure data integrity</a:t>
            </a:r>
            <a:r>
              <a:rPr lang="en-US" sz="27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with </a:t>
            </a:r>
            <a:r>
              <a:rPr lang="en-US" b="true" sz="274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backup mechanisms</a:t>
            </a:r>
            <a:r>
              <a:rPr lang="en-US" sz="27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to prevent loss and operate consistently without crashes.</a:t>
            </a:r>
          </a:p>
          <a:p>
            <a:pPr algn="just">
              <a:lnSpc>
                <a:spcPts val="3295"/>
              </a:lnSpc>
            </a:pPr>
          </a:p>
          <a:p>
            <a:pPr algn="just">
              <a:lnSpc>
                <a:spcPts val="3295"/>
              </a:lnSpc>
            </a:pPr>
            <a:r>
              <a:rPr lang="en-US" sz="2745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Business Rules: </a:t>
            </a:r>
            <a:r>
              <a:rPr lang="en-US" sz="27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Appointments require mutual confirmation, travel certificates can only be issued by </a:t>
            </a:r>
            <a:r>
              <a:rPr lang="en-US" b="true" sz="2745" u="sng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authorized staff</a:t>
            </a:r>
            <a:r>
              <a:rPr lang="en-US" sz="27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, and shelter animals must pass health checks before adoption. </a:t>
            </a:r>
          </a:p>
          <a:p>
            <a:pPr algn="just">
              <a:lnSpc>
                <a:spcPts val="3295"/>
              </a:lnSpc>
            </a:pPr>
          </a:p>
          <a:p>
            <a:pPr algn="just">
              <a:lnSpc>
                <a:spcPts val="3295"/>
              </a:lnSpc>
            </a:pPr>
          </a:p>
          <a:p>
            <a:pPr algn="just">
              <a:lnSpc>
                <a:spcPts val="3295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true" rot="0">
            <a:off x="11958499" y="-2087473"/>
            <a:ext cx="7469830" cy="5079485"/>
          </a:xfrm>
          <a:custGeom>
            <a:avLst/>
            <a:gdLst/>
            <a:ahLst/>
            <a:cxnLst/>
            <a:rect r="r" b="b" t="t" l="l"/>
            <a:pathLst>
              <a:path h="5079485" w="7469830">
                <a:moveTo>
                  <a:pt x="0" y="5079485"/>
                </a:moveTo>
                <a:lnTo>
                  <a:pt x="7469830" y="5079485"/>
                </a:lnTo>
                <a:lnTo>
                  <a:pt x="7469830" y="0"/>
                </a:lnTo>
                <a:lnTo>
                  <a:pt x="0" y="0"/>
                </a:lnTo>
                <a:lnTo>
                  <a:pt x="0" y="507948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829" y="6258516"/>
            <a:ext cx="1551937" cy="316031"/>
          </a:xfrm>
          <a:custGeom>
            <a:avLst/>
            <a:gdLst/>
            <a:ahLst/>
            <a:cxnLst/>
            <a:rect r="r" b="b" t="t" l="l"/>
            <a:pathLst>
              <a:path h="316031" w="1551937">
                <a:moveTo>
                  <a:pt x="0" y="0"/>
                </a:moveTo>
                <a:lnTo>
                  <a:pt x="1551937" y="0"/>
                </a:lnTo>
                <a:lnTo>
                  <a:pt x="1551937" y="316031"/>
                </a:lnTo>
                <a:lnTo>
                  <a:pt x="0" y="316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36063" y="8784254"/>
            <a:ext cx="1551937" cy="316031"/>
          </a:xfrm>
          <a:custGeom>
            <a:avLst/>
            <a:gdLst/>
            <a:ahLst/>
            <a:cxnLst/>
            <a:rect r="r" b="b" t="t" l="l"/>
            <a:pathLst>
              <a:path h="316031" w="1551937">
                <a:moveTo>
                  <a:pt x="0" y="0"/>
                </a:moveTo>
                <a:lnTo>
                  <a:pt x="1551937" y="0"/>
                </a:lnTo>
                <a:lnTo>
                  <a:pt x="1551937" y="316031"/>
                </a:lnTo>
                <a:lnTo>
                  <a:pt x="0" y="316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017870" y="7365122"/>
            <a:ext cx="1114574" cy="1168623"/>
          </a:xfrm>
          <a:custGeom>
            <a:avLst/>
            <a:gdLst/>
            <a:ahLst/>
            <a:cxnLst/>
            <a:rect r="r" b="b" t="t" l="l"/>
            <a:pathLst>
              <a:path h="1168623" w="1114574">
                <a:moveTo>
                  <a:pt x="1114574" y="0"/>
                </a:moveTo>
                <a:lnTo>
                  <a:pt x="0" y="0"/>
                </a:lnTo>
                <a:lnTo>
                  <a:pt x="0" y="1168624"/>
                </a:lnTo>
                <a:lnTo>
                  <a:pt x="1114574" y="1168624"/>
                </a:lnTo>
                <a:lnTo>
                  <a:pt x="1114574" y="0"/>
                </a:lnTo>
                <a:close/>
              </a:path>
            </a:pathLst>
          </a:custGeom>
          <a:blipFill>
            <a:blip r:embed="rId12">
              <a:alphaModFix amt="5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09378"/>
            <a:ext cx="7122977" cy="6648922"/>
          </a:xfrm>
          <a:custGeom>
            <a:avLst/>
            <a:gdLst/>
            <a:ahLst/>
            <a:cxnLst/>
            <a:rect r="r" b="b" t="t" l="l"/>
            <a:pathLst>
              <a:path h="6648922" w="7122977">
                <a:moveTo>
                  <a:pt x="0" y="0"/>
                </a:moveTo>
                <a:lnTo>
                  <a:pt x="7122977" y="0"/>
                </a:lnTo>
                <a:lnTo>
                  <a:pt x="7122977" y="6648922"/>
                </a:lnTo>
                <a:lnTo>
                  <a:pt x="0" y="6648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6050" y="2609378"/>
            <a:ext cx="7211147" cy="6648922"/>
          </a:xfrm>
          <a:custGeom>
            <a:avLst/>
            <a:gdLst/>
            <a:ahLst/>
            <a:cxnLst/>
            <a:rect r="r" b="b" t="t" l="l"/>
            <a:pathLst>
              <a:path h="6648922" w="7211147">
                <a:moveTo>
                  <a:pt x="0" y="0"/>
                </a:moveTo>
                <a:lnTo>
                  <a:pt x="7211147" y="0"/>
                </a:lnTo>
                <a:lnTo>
                  <a:pt x="7211147" y="6648922"/>
                </a:lnTo>
                <a:lnTo>
                  <a:pt x="0" y="6648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803" y="490537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69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USER INTERFACES -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31421"/>
            <a:ext cx="5177730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Pages - Login, Register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102" y="2811884"/>
            <a:ext cx="7727947" cy="6872212"/>
          </a:xfrm>
          <a:custGeom>
            <a:avLst/>
            <a:gdLst/>
            <a:ahLst/>
            <a:cxnLst/>
            <a:rect r="r" b="b" t="t" l="l"/>
            <a:pathLst>
              <a:path h="6872212" w="7727947">
                <a:moveTo>
                  <a:pt x="0" y="0"/>
                </a:moveTo>
                <a:lnTo>
                  <a:pt x="7727947" y="0"/>
                </a:lnTo>
                <a:lnTo>
                  <a:pt x="7727947" y="6872212"/>
                </a:lnTo>
                <a:lnTo>
                  <a:pt x="0" y="687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5144" y="2811884"/>
            <a:ext cx="7814156" cy="6872212"/>
          </a:xfrm>
          <a:custGeom>
            <a:avLst/>
            <a:gdLst/>
            <a:ahLst/>
            <a:cxnLst/>
            <a:rect r="r" b="b" t="t" l="l"/>
            <a:pathLst>
              <a:path h="6872212" w="7814156">
                <a:moveTo>
                  <a:pt x="0" y="0"/>
                </a:moveTo>
                <a:lnTo>
                  <a:pt x="7814156" y="0"/>
                </a:lnTo>
                <a:lnTo>
                  <a:pt x="7814156" y="6872212"/>
                </a:lnTo>
                <a:lnTo>
                  <a:pt x="0" y="6872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803" y="490537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69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USER INTERFACES -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15691"/>
            <a:ext cx="9316225" cy="50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Pages - Make Appointment, Refer a Friend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5299" y="2234374"/>
            <a:ext cx="8448701" cy="7427671"/>
          </a:xfrm>
          <a:custGeom>
            <a:avLst/>
            <a:gdLst/>
            <a:ahLst/>
            <a:cxnLst/>
            <a:rect r="r" b="b" t="t" l="l"/>
            <a:pathLst>
              <a:path h="7427671" w="8448701">
                <a:moveTo>
                  <a:pt x="0" y="0"/>
                </a:moveTo>
                <a:lnTo>
                  <a:pt x="8448701" y="0"/>
                </a:lnTo>
                <a:lnTo>
                  <a:pt x="8448701" y="7427671"/>
                </a:lnTo>
                <a:lnTo>
                  <a:pt x="0" y="742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7852" y="2267753"/>
            <a:ext cx="8426053" cy="7394292"/>
          </a:xfrm>
          <a:custGeom>
            <a:avLst/>
            <a:gdLst/>
            <a:ahLst/>
            <a:cxnLst/>
            <a:rect r="r" b="b" t="t" l="l"/>
            <a:pathLst>
              <a:path h="7394292" w="8426053">
                <a:moveTo>
                  <a:pt x="0" y="0"/>
                </a:moveTo>
                <a:lnTo>
                  <a:pt x="8426053" y="0"/>
                </a:lnTo>
                <a:lnTo>
                  <a:pt x="8426053" y="7394292"/>
                </a:lnTo>
                <a:lnTo>
                  <a:pt x="0" y="7394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803" y="490537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69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USER INTERFACES -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5299" y="1612514"/>
            <a:ext cx="9316225" cy="50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Pages - Request Certificate, Adopt a Pet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612" y="2394521"/>
            <a:ext cx="7913388" cy="7361604"/>
          </a:xfrm>
          <a:custGeom>
            <a:avLst/>
            <a:gdLst/>
            <a:ahLst/>
            <a:cxnLst/>
            <a:rect r="r" b="b" t="t" l="l"/>
            <a:pathLst>
              <a:path h="7361604" w="7913388">
                <a:moveTo>
                  <a:pt x="0" y="0"/>
                </a:moveTo>
                <a:lnTo>
                  <a:pt x="7913388" y="0"/>
                </a:lnTo>
                <a:lnTo>
                  <a:pt x="7913388" y="7361604"/>
                </a:lnTo>
                <a:lnTo>
                  <a:pt x="0" y="7361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93739" y="2394521"/>
            <a:ext cx="7942428" cy="7361604"/>
          </a:xfrm>
          <a:custGeom>
            <a:avLst/>
            <a:gdLst/>
            <a:ahLst/>
            <a:cxnLst/>
            <a:rect r="r" b="b" t="t" l="l"/>
            <a:pathLst>
              <a:path h="7361604" w="7942428">
                <a:moveTo>
                  <a:pt x="0" y="0"/>
                </a:moveTo>
                <a:lnTo>
                  <a:pt x="7942427" y="0"/>
                </a:lnTo>
                <a:lnTo>
                  <a:pt x="7942427" y="7361604"/>
                </a:lnTo>
                <a:lnTo>
                  <a:pt x="0" y="7361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803" y="490537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69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USER INTERFACES -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3358" y="1599238"/>
            <a:ext cx="10571380" cy="50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Doctor Pages - View Appointment, Perform Checkup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3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120" y="2595670"/>
            <a:ext cx="7635076" cy="7101791"/>
          </a:xfrm>
          <a:custGeom>
            <a:avLst/>
            <a:gdLst/>
            <a:ahLst/>
            <a:cxnLst/>
            <a:rect r="r" b="b" t="t" l="l"/>
            <a:pathLst>
              <a:path h="7101791" w="7635076">
                <a:moveTo>
                  <a:pt x="0" y="0"/>
                </a:moveTo>
                <a:lnTo>
                  <a:pt x="7635076" y="0"/>
                </a:lnTo>
                <a:lnTo>
                  <a:pt x="7635076" y="7101791"/>
                </a:lnTo>
                <a:lnTo>
                  <a:pt x="0" y="7101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6491" y="3395457"/>
            <a:ext cx="8274115" cy="5502218"/>
          </a:xfrm>
          <a:custGeom>
            <a:avLst/>
            <a:gdLst/>
            <a:ahLst/>
            <a:cxnLst/>
            <a:rect r="r" b="b" t="t" l="l"/>
            <a:pathLst>
              <a:path h="5502218" w="8274115">
                <a:moveTo>
                  <a:pt x="0" y="0"/>
                </a:moveTo>
                <a:lnTo>
                  <a:pt x="8274115" y="0"/>
                </a:lnTo>
                <a:lnTo>
                  <a:pt x="8274115" y="5502217"/>
                </a:lnTo>
                <a:lnTo>
                  <a:pt x="0" y="5502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803" y="490537"/>
            <a:ext cx="1480639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6958">
                <a:solidFill>
                  <a:srgbClr val="000000"/>
                </a:solidFill>
                <a:latin typeface="Garbata"/>
                <a:ea typeface="Garbata"/>
                <a:cs typeface="Garbata"/>
                <a:sym typeface="Garbata"/>
              </a:rPr>
              <a:t>USER INTERFACES -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0120" y="1795116"/>
            <a:ext cx="10571380" cy="50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Doctor Pages - Approve certificate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6491" y="1795116"/>
            <a:ext cx="8274115" cy="50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Page - Add Doctor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DAGXkjAGsVc</dc:identifier>
  <dcterms:modified xsi:type="dcterms:W3CDTF">2011-08-01T06:04:30Z</dcterms:modified>
  <cp:revision>1</cp:revision>
  <dc:title>software and design analysis project;24</dc:title>
</cp:coreProperties>
</file>