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8"/>
    <p:restoredTop sz="94694"/>
  </p:normalViewPr>
  <p:slideViewPr>
    <p:cSldViewPr>
      <p:cViewPr varScale="1">
        <p:scale>
          <a:sx n="65" d="100"/>
          <a:sy n="65" d="100"/>
        </p:scale>
        <p:origin x="272" y="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hyperlink" Target="main.html" TargetMode="External"/><Relationship Id="rId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037" y="2611409"/>
            <a:ext cx="15629305" cy="4434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2485" y="7857969"/>
            <a:ext cx="2117166" cy="10686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746" y="929925"/>
            <a:ext cx="1069724" cy="5934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2502" y="1796245"/>
            <a:ext cx="5638215" cy="15455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89187" y="2991712"/>
            <a:ext cx="5160072" cy="72881"/>
            <a:chOff x="889187" y="2991712"/>
            <a:chExt cx="5160072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187" y="2991712"/>
              <a:ext cx="5160072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03406" y="2057143"/>
            <a:ext cx="6171429" cy="6171429"/>
            <a:chOff x="9203406" y="2057143"/>
            <a:chExt cx="6171429" cy="6171429"/>
          </a:xfrm>
        </p:grpSpPr>
        <p:pic>
          <p:nvPicPr>
            <p:cNvPr id="8" name="Object 7">
              <a:hlinkClick r:id="rId5"/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03406" y="2057143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037" y="2596272"/>
            <a:ext cx="15167933" cy="45395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2485" y="7857969"/>
            <a:ext cx="2117166" cy="10686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9" y="892055"/>
            <a:ext cx="3115830" cy="10108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8809" y="3217355"/>
            <a:ext cx="1760198" cy="83789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9598" y="3339699"/>
            <a:ext cx="809924" cy="62998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8809" y="4306549"/>
            <a:ext cx="1760198" cy="8378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49598" y="4428894"/>
            <a:ext cx="1524885" cy="6299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08809" y="5414654"/>
            <a:ext cx="1760198" cy="83789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49598" y="5536998"/>
            <a:ext cx="3571952" cy="6299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879978" y="3333351"/>
            <a:ext cx="4036883" cy="5382582"/>
            <a:chOff x="12879978" y="3333351"/>
            <a:chExt cx="4036883" cy="53825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9978" y="3333351"/>
              <a:ext cx="4036883" cy="53825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6577" y="925077"/>
            <a:ext cx="2746926" cy="72881"/>
            <a:chOff x="826577" y="925077"/>
            <a:chExt cx="2746926" cy="728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6577" y="925077"/>
              <a:ext cx="2746926" cy="72881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9" y="901579"/>
            <a:ext cx="4111754" cy="10108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9895" y="2727736"/>
            <a:ext cx="4614161" cy="11637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6577" y="925077"/>
            <a:ext cx="3792317" cy="72881"/>
            <a:chOff x="826577" y="925077"/>
            <a:chExt cx="3792317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577" y="925077"/>
              <a:ext cx="3792317" cy="7288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9895" y="4210084"/>
            <a:ext cx="4455218" cy="116374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9895" y="5678296"/>
            <a:ext cx="3906733" cy="11637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40309" y="1403523"/>
            <a:ext cx="10432298" cy="7478669"/>
            <a:chOff x="6840309" y="1403523"/>
            <a:chExt cx="10432298" cy="74786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40309" y="1403523"/>
              <a:ext cx="10432298" cy="74786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43532" y="1395701"/>
            <a:ext cx="8542316" cy="7494312"/>
            <a:chOff x="7843532" y="1395701"/>
            <a:chExt cx="8542316" cy="74943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40000">
              <a:off x="7843532" y="1395701"/>
              <a:ext cx="8542316" cy="74943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49638" y="1368734"/>
            <a:ext cx="7483887" cy="7548246"/>
            <a:chOff x="8349638" y="1368734"/>
            <a:chExt cx="7483887" cy="754824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80000">
              <a:off x="8349638" y="1368734"/>
              <a:ext cx="7483887" cy="754824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CDBF2CC-2A6F-2036-F6D8-240BAA4C989A}"/>
              </a:ext>
            </a:extLst>
          </p:cNvPr>
          <p:cNvSpPr txBox="1"/>
          <p:nvPr/>
        </p:nvSpPr>
        <p:spPr>
          <a:xfrm>
            <a:off x="17651896" y="39160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9" y="892055"/>
            <a:ext cx="5237345" cy="10108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6577" y="925077"/>
            <a:ext cx="4903847" cy="72881"/>
            <a:chOff x="826577" y="925077"/>
            <a:chExt cx="4903847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577" y="925077"/>
              <a:ext cx="4903847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617" y="2379775"/>
            <a:ext cx="10471460" cy="908098"/>
            <a:chOff x="720617" y="2379775"/>
            <a:chExt cx="10471460" cy="90809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0617" y="2379775"/>
              <a:ext cx="10471460" cy="908098"/>
              <a:chOff x="720617" y="2379775"/>
              <a:chExt cx="10471460" cy="90809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0617" y="2379775"/>
                <a:ext cx="10471460" cy="908098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301" y="2512972"/>
              <a:ext cx="9795735" cy="6692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03132" y="3484656"/>
            <a:ext cx="10194540" cy="6526055"/>
            <a:chOff x="7703132" y="3484656"/>
            <a:chExt cx="10194540" cy="652605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703132" y="3484656"/>
              <a:ext cx="9914502" cy="5346006"/>
              <a:chOff x="7703132" y="3484656"/>
              <a:chExt cx="9914502" cy="534600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703132" y="3484656"/>
                <a:ext cx="9914502" cy="5346006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25880" y="8880346"/>
              <a:ext cx="2647602" cy="65341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77161" y="2918594"/>
            <a:ext cx="13533678" cy="161731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733800" y="5293749"/>
            <a:ext cx="3206812" cy="2921405"/>
            <a:chOff x="2749535" y="6003776"/>
            <a:chExt cx="3206812" cy="292140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49535" y="6003776"/>
              <a:ext cx="3206812" cy="29214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148149" y="5382983"/>
            <a:ext cx="3085714" cy="2742936"/>
            <a:chOff x="10163884" y="5891438"/>
            <a:chExt cx="3085714" cy="274293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720000">
              <a:off x="10163884" y="5891438"/>
              <a:ext cx="3085714" cy="274293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462421" y="4890603"/>
            <a:ext cx="3085714" cy="3085714"/>
            <a:chOff x="6478156" y="5600630"/>
            <a:chExt cx="3085714" cy="3085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78156" y="5600630"/>
              <a:ext cx="3085714" cy="308571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746" y="929925"/>
            <a:ext cx="1069724" cy="5934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2502" y="1796245"/>
            <a:ext cx="7183387" cy="15455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89187" y="2991712"/>
            <a:ext cx="6724815" cy="72881"/>
            <a:chOff x="889187" y="2991712"/>
            <a:chExt cx="672481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187" y="2991712"/>
              <a:ext cx="6724815" cy="7288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2910" y="3322946"/>
            <a:ext cx="4141849" cy="7542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954755" y="1010769"/>
            <a:ext cx="8542857" cy="8264175"/>
            <a:chOff x="8954755" y="1010769"/>
            <a:chExt cx="8542857" cy="826417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954755" y="3598386"/>
              <a:ext cx="8541778" cy="2135444"/>
              <a:chOff x="8954755" y="3598386"/>
              <a:chExt cx="8541778" cy="213544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954755" y="3598386"/>
                <a:ext cx="8541778" cy="213544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8961211" y="1010769"/>
              <a:ext cx="8528866" cy="2132217"/>
              <a:chOff x="8961211" y="1010769"/>
              <a:chExt cx="8528866" cy="213221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961211" y="1010769"/>
                <a:ext cx="8528866" cy="213221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139930" y="6189231"/>
              <a:ext cx="6171429" cy="3085714"/>
              <a:chOff x="10139930" y="6189231"/>
              <a:chExt cx="6171429" cy="308571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139930" y="6189231"/>
                <a:ext cx="6171429" cy="3085714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699432" y="5800933"/>
            <a:ext cx="5110411" cy="2295238"/>
            <a:chOff x="1699432" y="5800933"/>
            <a:chExt cx="5110411" cy="229523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371747" y="6026254"/>
              <a:ext cx="2432010" cy="1842670"/>
              <a:chOff x="4371747" y="6026254"/>
              <a:chExt cx="2432010" cy="184267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71747" y="6026254"/>
                <a:ext cx="2432010" cy="184267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99432" y="5800933"/>
              <a:ext cx="2293312" cy="2293312"/>
              <a:chOff x="1699432" y="5800933"/>
              <a:chExt cx="2293312" cy="2293312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699432" y="5800933"/>
                <a:ext cx="2293312" cy="229331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746" y="929925"/>
            <a:ext cx="1069724" cy="5934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2502" y="1796245"/>
            <a:ext cx="6104396" cy="15455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89187" y="2991712"/>
            <a:ext cx="5695487" cy="72881"/>
            <a:chOff x="889187" y="2991712"/>
            <a:chExt cx="5695487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187" y="2991712"/>
              <a:ext cx="5695487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91958" y="537246"/>
            <a:ext cx="8351183" cy="1570606"/>
            <a:chOff x="8491958" y="537246"/>
            <a:chExt cx="8351183" cy="157060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91958" y="537246"/>
              <a:ext cx="8351183" cy="1570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91958" y="7837275"/>
            <a:ext cx="8351183" cy="1570606"/>
            <a:chOff x="8491958" y="7837275"/>
            <a:chExt cx="8351183" cy="15706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91958" y="7837275"/>
              <a:ext cx="8351183" cy="15706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91958" y="2210028"/>
            <a:ext cx="8351183" cy="5525071"/>
            <a:chOff x="8491958" y="2210028"/>
            <a:chExt cx="8351183" cy="55250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91958" y="2210028"/>
              <a:ext cx="8351183" cy="552507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0266" y="765650"/>
            <a:ext cx="1661299" cy="75887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60266" y="2459253"/>
            <a:ext cx="1292709" cy="75887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60266" y="8055334"/>
            <a:ext cx="1519385" cy="75887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80810" y="1069186"/>
            <a:ext cx="3082725" cy="75425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475985" y="4651712"/>
            <a:ext cx="2491897" cy="75425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184594" y="8301726"/>
            <a:ext cx="2937249" cy="66923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2910" y="3184056"/>
            <a:ext cx="5245478" cy="653802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746" y="929925"/>
            <a:ext cx="1069724" cy="5934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2502" y="1796245"/>
            <a:ext cx="8542425" cy="15455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89187" y="2991712"/>
            <a:ext cx="8253670" cy="72881"/>
            <a:chOff x="889187" y="2991712"/>
            <a:chExt cx="8253670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187" y="2991712"/>
              <a:ext cx="8253670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45357" y="3851726"/>
            <a:ext cx="11295238" cy="4250467"/>
            <a:chOff x="6445357" y="3851726"/>
            <a:chExt cx="11295238" cy="42504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496121" y="3851726"/>
              <a:ext cx="11174002" cy="1585798"/>
              <a:chOff x="6496121" y="3851726"/>
              <a:chExt cx="11174002" cy="158579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496121" y="3851726"/>
                <a:ext cx="11174002" cy="158579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445357" y="6511717"/>
              <a:ext cx="11288315" cy="1587419"/>
              <a:chOff x="6445357" y="6511717"/>
              <a:chExt cx="11288315" cy="158741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445357" y="6511717"/>
                <a:ext cx="11288315" cy="1587419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6510" y="4345509"/>
            <a:ext cx="4714516" cy="67284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746" y="929925"/>
            <a:ext cx="1069724" cy="5934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2502" y="1796245"/>
            <a:ext cx="5817967" cy="15455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89187" y="2991712"/>
            <a:ext cx="5419936" cy="74481"/>
            <a:chOff x="889187" y="2991712"/>
            <a:chExt cx="5419936" cy="744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187" y="2991712"/>
              <a:ext cx="5419936" cy="744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6331" y="4541292"/>
            <a:ext cx="16453052" cy="1203129"/>
            <a:chOff x="916331" y="4541292"/>
            <a:chExt cx="16453052" cy="12031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6331" y="4541292"/>
              <a:ext cx="16453052" cy="120312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746" y="929925"/>
            <a:ext cx="1069724" cy="5934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2502" y="1796245"/>
            <a:ext cx="9617406" cy="15455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89187" y="2991712"/>
            <a:ext cx="9141151" cy="72881"/>
            <a:chOff x="889187" y="2991712"/>
            <a:chExt cx="9141151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187" y="2991712"/>
              <a:ext cx="9141151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23557" y="821154"/>
            <a:ext cx="7126361" cy="8643405"/>
            <a:chOff x="10323557" y="821154"/>
            <a:chExt cx="7126361" cy="86434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23557" y="821154"/>
              <a:ext cx="7126361" cy="86434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4324" y="3413946"/>
            <a:ext cx="9141151" cy="5513256"/>
            <a:chOff x="904324" y="3413946"/>
            <a:chExt cx="9141151" cy="551325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324" y="3413946"/>
              <a:ext cx="9141151" cy="55132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4324" y="3747972"/>
            <a:ext cx="9141151" cy="2502390"/>
            <a:chOff x="889187" y="3413946"/>
            <a:chExt cx="9141151" cy="250239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9187" y="3413946"/>
              <a:ext cx="9141151" cy="25023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364704" y="2642076"/>
            <a:ext cx="7110418" cy="4448455"/>
            <a:chOff x="10346666" y="1390038"/>
            <a:chExt cx="7110418" cy="44484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46666" y="1390038"/>
              <a:ext cx="7110418" cy="4448455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사용자 지정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나예은</cp:lastModifiedBy>
  <cp:revision>2</cp:revision>
  <dcterms:created xsi:type="dcterms:W3CDTF">2023-04-22T13:58:26Z</dcterms:created>
  <dcterms:modified xsi:type="dcterms:W3CDTF">2023-04-22T05:21:48Z</dcterms:modified>
</cp:coreProperties>
</file>