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0B612E-714B-08E9-98BD-B26645C9C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A1CB01-5F74-610D-D29C-06CC7E9A82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5008DE-D826-B373-BE42-2860069E5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D101-C2DD-4EC8-8227-AD6718EBBADF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869104-7B63-7941-8D16-F32EF1199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80D8F6-0510-86EC-D871-3BB5821CE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C0CB-6EC6-4C79-986E-6E0F916EA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776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94C525-06F5-3737-9768-A62F82FBD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CF082D-31EB-6261-795C-BEADA61D8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CBD196-E9A5-CB7B-C9F0-DBFD109E3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D101-C2DD-4EC8-8227-AD6718EBBADF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C16BFD-96BC-0DD0-5725-CB56017EF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0B4FF6-883F-65BF-A797-7578390A4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C0CB-6EC6-4C79-986E-6E0F916EA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869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1C866F-CFC0-1539-7CF8-B32CDC4A71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F133FE-3322-55D7-629A-03ED820E8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1AA665-D24F-6943-BD74-6E2C74D67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D101-C2DD-4EC8-8227-AD6718EBBADF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707F44-7F7A-386F-A52C-7A3342469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0093D1-1A0E-D57A-0EFC-F803CE614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C0CB-6EC6-4C79-986E-6E0F916EA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167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C0013C-3810-D998-526F-1B6DAE92E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F01F4E-27CB-29AE-FFFF-9B6B8D4EA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8B1BFE-DD4F-8108-2637-439C06141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D101-C2DD-4EC8-8227-AD6718EBBADF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384723-0FC6-AAE6-B805-D67894BD3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466A80-126F-B4E9-B963-24016CB70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C0CB-6EC6-4C79-986E-6E0F916EA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88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B28E73-B52E-A9A1-4F3F-A4B226686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C51CB4-97CC-EC32-987D-356FD4891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E22D2C-8938-DF77-B8ED-52DBFB14C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D101-C2DD-4EC8-8227-AD6718EBBADF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81A1B9-C923-41B3-2051-2FF479725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2980D6-78D2-4E0D-59B5-D9172A880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C0CB-6EC6-4C79-986E-6E0F916EA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65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CEEE2C-50DB-16F6-090A-33F464E85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6DE377-8445-6F59-A473-AB1C513162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C16CE5-FE7E-AA01-2435-09F2A5031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0D77EB-95D9-2975-96B5-8B6ECF325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D101-C2DD-4EC8-8227-AD6718EBBADF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EED2C6-6C14-4ED4-B810-168000C8D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8A1539-F72A-2A75-2544-57A879795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C0CB-6EC6-4C79-986E-6E0F916EA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128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BD4623-54D5-3FF5-CC15-F6FE2D3EE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C43B5C-6868-91C2-7B7A-5F2BB22FA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7ADAA1-F5FD-9FDA-21F9-8A1813EFE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D6C5586-539F-BA5E-00CD-18BE4D4ACC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076DBE-340D-05D3-7880-42EE46D001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34F156B-153B-0E68-34E8-DD534CC7C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D101-C2DD-4EC8-8227-AD6718EBBADF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32E1810-6D51-1D0E-2B2E-4C0F3D22A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6C3360-17B4-B027-F131-C3C7783ED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C0CB-6EC6-4C79-986E-6E0F916EA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087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6D9E72-AF0D-DDAA-C0C3-23A58BF87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25B24DA-180E-CDBD-181B-785BA7D37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D101-C2DD-4EC8-8227-AD6718EBBADF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7968585-80D8-A03B-F0CD-78B31854B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D0B7AB-3805-B969-1D3E-496FA5800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C0CB-6EC6-4C79-986E-6E0F916EA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916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984056-F837-2732-15C5-76ED95329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D101-C2DD-4EC8-8227-AD6718EBBADF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1C7869C-BE57-657A-F018-64964E928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7D236C-C879-BA85-08A6-13B19E942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C0CB-6EC6-4C79-986E-6E0F916EA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138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45343A-F41B-BB4C-E924-55693927D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705D2A-21B9-2C57-22CC-539BC66E8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F96B5E-32C7-8689-1868-B5A523A96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652201-A0A1-88B1-B2F5-FF34D6BB0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D101-C2DD-4EC8-8227-AD6718EBBADF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63FCBA-BDEB-A274-A296-5F08EB807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5B8ACE-B56B-A7C7-C1AB-29B56D578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C0CB-6EC6-4C79-986E-6E0F916EA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3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03A13C-4704-43B2-1899-D2533367A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6A1ABDE-8ABF-665E-0053-7D88C80139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C433B4-380F-8D9F-D3E2-11F11ADE0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0E4E2C-B7C9-14C2-E74C-3A688AD09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D101-C2DD-4EC8-8227-AD6718EBBADF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9DFD21-1062-367C-D2BF-81740874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0960AB-C2D5-01DC-AA76-E6BFE42E0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C0CB-6EC6-4C79-986E-6E0F916EA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646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09D963-5044-772E-BFD4-84318D54F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ED22C2-6790-1A39-8F8C-AC896541A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22BBF4-138C-9BCC-2720-737F8F9CFA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BD101-C2DD-4EC8-8227-AD6718EBBADF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4C9DCE-9F4E-A7C5-564B-3D2E738D7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D512BA-B68C-366C-09F0-C66DEB83DA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EC0CB-6EC6-4C79-986E-6E0F916EA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64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n.html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rId2" action="ppaction://hlinkfile"/>
            <a:extLst>
              <a:ext uri="{FF2B5EF4-FFF2-40B4-BE49-F238E27FC236}">
                <a16:creationId xmlns:a16="http://schemas.microsoft.com/office/drawing/2014/main" id="{2BE5FDF9-1E86-1E5A-EA45-EB3DEE0B026E}"/>
              </a:ext>
            </a:extLst>
          </p:cNvPr>
          <p:cNvSpPr txBox="1"/>
          <p:nvPr/>
        </p:nvSpPr>
        <p:spPr>
          <a:xfrm>
            <a:off x="3278777" y="206393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우아아아앙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91912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나예은</dc:creator>
  <cp:lastModifiedBy>나예은</cp:lastModifiedBy>
  <cp:revision>2</cp:revision>
  <dcterms:created xsi:type="dcterms:W3CDTF">2023-04-17T03:48:35Z</dcterms:created>
  <dcterms:modified xsi:type="dcterms:W3CDTF">2023-04-17T04:06:39Z</dcterms:modified>
</cp:coreProperties>
</file>