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2" r:id="rId6"/>
    <p:sldId id="270" r:id="rId7"/>
    <p:sldId id="268" r:id="rId8"/>
    <p:sldId id="269" r:id="rId9"/>
    <p:sldId id="265" r:id="rId10"/>
    <p:sldId id="264" r:id="rId11"/>
    <p:sldId id="266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72" r:id="rId20"/>
    <p:sldId id="26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68325" autoAdjust="0"/>
  </p:normalViewPr>
  <p:slideViewPr>
    <p:cSldViewPr snapToGrid="0" snapToObjects="1">
      <p:cViewPr varScale="1">
        <p:scale>
          <a:sx n="70" d="100"/>
          <a:sy n="70" d="100"/>
        </p:scale>
        <p:origin x="38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4.png"/><Relationship Id="rId6" Type="http://schemas.openxmlformats.org/officeDocument/2006/relationships/image" Target="../media/image12.sv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20.svg"/><Relationship Id="rId1" Type="http://schemas.openxmlformats.org/officeDocument/2006/relationships/image" Target="../media/image10.png"/><Relationship Id="rId6" Type="http://schemas.openxmlformats.org/officeDocument/2006/relationships/image" Target="../media/image24.svg"/><Relationship Id="rId5" Type="http://schemas.openxmlformats.org/officeDocument/2006/relationships/image" Target="../media/image12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svg"/><Relationship Id="rId1" Type="http://schemas.openxmlformats.org/officeDocument/2006/relationships/image" Target="../media/image14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svg"/><Relationship Id="rId1" Type="http://schemas.openxmlformats.org/officeDocument/2006/relationships/image" Target="../media/image16.png"/><Relationship Id="rId4" Type="http://schemas.openxmlformats.org/officeDocument/2006/relationships/image" Target="../media/image3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36.svg"/><Relationship Id="rId1" Type="http://schemas.openxmlformats.org/officeDocument/2006/relationships/image" Target="../media/image18.png"/><Relationship Id="rId6" Type="http://schemas.openxmlformats.org/officeDocument/2006/relationships/image" Target="../media/image40.svg"/><Relationship Id="rId5" Type="http://schemas.openxmlformats.org/officeDocument/2006/relationships/image" Target="../media/image20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22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6.svg"/><Relationship Id="rId1" Type="http://schemas.openxmlformats.org/officeDocument/2006/relationships/image" Target="../media/image23.png"/><Relationship Id="rId4" Type="http://schemas.openxmlformats.org/officeDocument/2006/relationships/image" Target="../media/image4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0.svg"/><Relationship Id="rId1" Type="http://schemas.openxmlformats.org/officeDocument/2006/relationships/image" Target="../media/image35.png"/><Relationship Id="rId6" Type="http://schemas.openxmlformats.org/officeDocument/2006/relationships/image" Target="../media/image64.svg"/><Relationship Id="rId5" Type="http://schemas.openxmlformats.org/officeDocument/2006/relationships/image" Target="../media/image37.png"/><Relationship Id="rId4" Type="http://schemas.openxmlformats.org/officeDocument/2006/relationships/image" Target="../media/image6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4.png"/><Relationship Id="rId6" Type="http://schemas.openxmlformats.org/officeDocument/2006/relationships/image" Target="../media/image12.sv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20.svg"/><Relationship Id="rId1" Type="http://schemas.openxmlformats.org/officeDocument/2006/relationships/image" Target="../media/image10.png"/><Relationship Id="rId6" Type="http://schemas.openxmlformats.org/officeDocument/2006/relationships/image" Target="../media/image24.svg"/><Relationship Id="rId5" Type="http://schemas.openxmlformats.org/officeDocument/2006/relationships/image" Target="../media/image12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svg"/><Relationship Id="rId1" Type="http://schemas.openxmlformats.org/officeDocument/2006/relationships/image" Target="../media/image14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svg"/><Relationship Id="rId1" Type="http://schemas.openxmlformats.org/officeDocument/2006/relationships/image" Target="../media/image16.png"/><Relationship Id="rId4" Type="http://schemas.openxmlformats.org/officeDocument/2006/relationships/image" Target="../media/image3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36.svg"/><Relationship Id="rId1" Type="http://schemas.openxmlformats.org/officeDocument/2006/relationships/image" Target="../media/image18.png"/><Relationship Id="rId6" Type="http://schemas.openxmlformats.org/officeDocument/2006/relationships/image" Target="../media/image40.svg"/><Relationship Id="rId5" Type="http://schemas.openxmlformats.org/officeDocument/2006/relationships/image" Target="../media/image20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22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6.svg"/><Relationship Id="rId1" Type="http://schemas.openxmlformats.org/officeDocument/2006/relationships/image" Target="../media/image23.png"/><Relationship Id="rId4" Type="http://schemas.openxmlformats.org/officeDocument/2006/relationships/image" Target="../media/image4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0.svg"/><Relationship Id="rId1" Type="http://schemas.openxmlformats.org/officeDocument/2006/relationships/image" Target="../media/image35.png"/><Relationship Id="rId6" Type="http://schemas.openxmlformats.org/officeDocument/2006/relationships/image" Target="../media/image64.svg"/><Relationship Id="rId5" Type="http://schemas.openxmlformats.org/officeDocument/2006/relationships/image" Target="../media/image37.png"/><Relationship Id="rId4" Type="http://schemas.openxmlformats.org/officeDocument/2006/relationships/image" Target="../media/image6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C8A20-D0B4-447B-A20E-CB9FA5F7DD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8AE2A47-A6E9-4F85-B3F7-EDB516A6D398}">
      <dgm:prSet/>
      <dgm:spPr/>
      <dgm:t>
        <a:bodyPr/>
        <a:lstStyle/>
        <a:p>
          <a:r>
            <a:rPr lang="ko-KR" dirty="0"/>
            <a:t>한성 대학교에서 진행하는 </a:t>
          </a:r>
          <a:endParaRPr lang="en-US" altLang="ko-KR" dirty="0"/>
        </a:p>
        <a:p>
          <a:r>
            <a:rPr lang="ko-KR" dirty="0"/>
            <a:t>학과</a:t>
          </a:r>
          <a:r>
            <a:rPr lang="en-US" dirty="0"/>
            <a:t>/</a:t>
          </a:r>
          <a:r>
            <a:rPr lang="ko-KR" dirty="0"/>
            <a:t>한성 </a:t>
          </a:r>
          <a:r>
            <a:rPr lang="ko-KR" dirty="0" err="1"/>
            <a:t>튜터링</a:t>
          </a:r>
          <a:r>
            <a:rPr lang="ko-KR" dirty="0"/>
            <a:t> 프로그램의 </a:t>
          </a:r>
          <a:endParaRPr lang="en-US" altLang="ko-KR" dirty="0"/>
        </a:p>
        <a:p>
          <a:r>
            <a:rPr lang="ko-KR" dirty="0" err="1"/>
            <a:t>튜터와</a:t>
          </a:r>
          <a:r>
            <a:rPr lang="ko-KR" dirty="0"/>
            <a:t> </a:t>
          </a:r>
          <a:r>
            <a:rPr lang="ko-KR" dirty="0" err="1"/>
            <a:t>튜티</a:t>
          </a:r>
          <a:r>
            <a:rPr lang="ko-KR" dirty="0"/>
            <a:t> 지원자들 </a:t>
          </a:r>
          <a:endParaRPr lang="en-US" dirty="0"/>
        </a:p>
      </dgm:t>
    </dgm:pt>
    <dgm:pt modelId="{3C29B73C-0E26-4594-B5C1-92C5A6D63C86}" type="parTrans" cxnId="{BDBEC135-ABC0-4576-A2CA-408F2043877D}">
      <dgm:prSet/>
      <dgm:spPr/>
      <dgm:t>
        <a:bodyPr/>
        <a:lstStyle/>
        <a:p>
          <a:endParaRPr lang="en-US"/>
        </a:p>
      </dgm:t>
    </dgm:pt>
    <dgm:pt modelId="{21068B50-E5AF-4640-A38D-A87CF8EAF870}" type="sibTrans" cxnId="{BDBEC135-ABC0-4576-A2CA-408F2043877D}">
      <dgm:prSet/>
      <dgm:spPr/>
      <dgm:t>
        <a:bodyPr/>
        <a:lstStyle/>
        <a:p>
          <a:endParaRPr lang="en-US"/>
        </a:p>
      </dgm:t>
    </dgm:pt>
    <dgm:pt modelId="{2D3FFD51-3FEA-4553-BB76-A88E5145C432}">
      <dgm:prSet/>
      <dgm:spPr/>
      <dgm:t>
        <a:bodyPr/>
        <a:lstStyle/>
        <a:p>
          <a:r>
            <a:rPr lang="ko-KR" dirty="0"/>
            <a:t>상호간</a:t>
          </a:r>
          <a:r>
            <a:rPr lang="ko-KR" altLang="en-US" dirty="0"/>
            <a:t>의 </a:t>
          </a:r>
          <a:r>
            <a:rPr lang="ko-KR" dirty="0"/>
            <a:t>정보 공유를 통</a:t>
          </a:r>
          <a:r>
            <a:rPr lang="ko-KR" altLang="en-US" dirty="0"/>
            <a:t>한</a:t>
          </a:r>
          <a:endParaRPr lang="en-US" altLang="ko-KR" dirty="0"/>
        </a:p>
        <a:p>
          <a:r>
            <a:rPr lang="ko-KR" dirty="0"/>
            <a:t>효율적인 </a:t>
          </a:r>
          <a:r>
            <a:rPr lang="ko-KR" dirty="0" err="1"/>
            <a:t>튜티</a:t>
          </a:r>
          <a:r>
            <a:rPr lang="ko-KR" dirty="0"/>
            <a:t> 최종 명단 확정</a:t>
          </a:r>
          <a:r>
            <a:rPr lang="ko-KR" altLang="en-US" dirty="0"/>
            <a:t> 및</a:t>
          </a:r>
          <a:endParaRPr lang="en-US" altLang="ko-KR" dirty="0"/>
        </a:p>
        <a:p>
          <a:r>
            <a:rPr lang="ko-KR" dirty="0" err="1"/>
            <a:t>튜터링</a:t>
          </a:r>
          <a:r>
            <a:rPr lang="ko-KR" dirty="0"/>
            <a:t> 진행 시간 관리   </a:t>
          </a:r>
          <a:endParaRPr lang="en-US" dirty="0"/>
        </a:p>
      </dgm:t>
    </dgm:pt>
    <dgm:pt modelId="{84678235-ED57-4641-8E8F-9E7B3B5A02A4}" type="parTrans" cxnId="{96EB7F25-770E-41F0-9786-93B74C9E5D1B}">
      <dgm:prSet/>
      <dgm:spPr/>
      <dgm:t>
        <a:bodyPr/>
        <a:lstStyle/>
        <a:p>
          <a:endParaRPr lang="en-US"/>
        </a:p>
      </dgm:t>
    </dgm:pt>
    <dgm:pt modelId="{2EC9EF0C-C6D4-446D-823E-8AD82C405E35}" type="sibTrans" cxnId="{96EB7F25-770E-41F0-9786-93B74C9E5D1B}">
      <dgm:prSet/>
      <dgm:spPr/>
      <dgm:t>
        <a:bodyPr/>
        <a:lstStyle/>
        <a:p>
          <a:endParaRPr lang="en-US"/>
        </a:p>
      </dgm:t>
    </dgm:pt>
    <dgm:pt modelId="{E57761A3-97BE-438F-A075-0BC88F7E9F51}">
      <dgm:prSet/>
      <dgm:spPr/>
      <dgm:t>
        <a:bodyPr/>
        <a:lstStyle/>
        <a:p>
          <a:r>
            <a:rPr lang="ko-KR" dirty="0" err="1"/>
            <a:t>튜터</a:t>
          </a:r>
          <a:r>
            <a:rPr lang="en-US" dirty="0"/>
            <a:t>-</a:t>
          </a:r>
          <a:r>
            <a:rPr lang="ko-KR" dirty="0" err="1"/>
            <a:t>튜티</a:t>
          </a:r>
          <a:r>
            <a:rPr lang="ko-KR" dirty="0"/>
            <a:t> 매칭 어플리케이션</a:t>
          </a:r>
          <a:endParaRPr lang="en-US" dirty="0"/>
        </a:p>
      </dgm:t>
    </dgm:pt>
    <dgm:pt modelId="{95C1F0E9-2C0C-442D-9413-BA2161FC3A2B}" type="parTrans" cxnId="{C21F215B-E060-4ACF-90E6-D3C017A39FE0}">
      <dgm:prSet/>
      <dgm:spPr/>
      <dgm:t>
        <a:bodyPr/>
        <a:lstStyle/>
        <a:p>
          <a:endParaRPr lang="en-US"/>
        </a:p>
      </dgm:t>
    </dgm:pt>
    <dgm:pt modelId="{185B0DE2-4DB0-4837-B2CF-E77807F6DB00}" type="sibTrans" cxnId="{C21F215B-E060-4ACF-90E6-D3C017A39FE0}">
      <dgm:prSet/>
      <dgm:spPr/>
      <dgm:t>
        <a:bodyPr/>
        <a:lstStyle/>
        <a:p>
          <a:endParaRPr lang="en-US"/>
        </a:p>
      </dgm:t>
    </dgm:pt>
    <dgm:pt modelId="{D6C16F2C-BE6D-4D15-8CFB-8165F40D1C18}" type="pres">
      <dgm:prSet presAssocID="{E87C8A20-D0B4-447B-A20E-CB9FA5F7DDB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E97E80-2100-4017-8818-AC9996F4F861}" type="pres">
      <dgm:prSet presAssocID="{18AE2A47-A6E9-4F85-B3F7-EDB516A6D398}" presName="compNode" presStyleCnt="0"/>
      <dgm:spPr/>
    </dgm:pt>
    <dgm:pt modelId="{B003C2F7-C261-423C-B05C-E0D62BDDF693}" type="pres">
      <dgm:prSet presAssocID="{18AE2A47-A6E9-4F85-B3F7-EDB516A6D398}" presName="bgRect" presStyleLbl="bgShp" presStyleIdx="0" presStyleCnt="3"/>
      <dgm:spPr/>
    </dgm:pt>
    <dgm:pt modelId="{163B6826-07D0-42B6-923F-CB69CE777986}" type="pres">
      <dgm:prSet presAssocID="{18AE2A47-A6E9-4F85-B3F7-EDB516A6D3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375C28F2-C436-4CC5-9D97-EFB9EBCB75C5}" type="pres">
      <dgm:prSet presAssocID="{18AE2A47-A6E9-4F85-B3F7-EDB516A6D398}" presName="spaceRect" presStyleCnt="0"/>
      <dgm:spPr/>
    </dgm:pt>
    <dgm:pt modelId="{692FEFE5-6607-4D72-954D-74D4526DC469}" type="pres">
      <dgm:prSet presAssocID="{18AE2A47-A6E9-4F85-B3F7-EDB516A6D398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9FAB03-58E6-4775-A3E7-74580CBDB344}" type="pres">
      <dgm:prSet presAssocID="{21068B50-E5AF-4640-A38D-A87CF8EAF870}" presName="sibTrans" presStyleCnt="0"/>
      <dgm:spPr/>
    </dgm:pt>
    <dgm:pt modelId="{3E38A7D0-BA90-44F1-BADC-7EEDFAB08E83}" type="pres">
      <dgm:prSet presAssocID="{2D3FFD51-3FEA-4553-BB76-A88E5145C432}" presName="compNode" presStyleCnt="0"/>
      <dgm:spPr/>
    </dgm:pt>
    <dgm:pt modelId="{2E4E137E-4D02-4057-B9E7-7D0443F4A486}" type="pres">
      <dgm:prSet presAssocID="{2D3FFD51-3FEA-4553-BB76-A88E5145C432}" presName="bgRect" presStyleLbl="bgShp" presStyleIdx="1" presStyleCnt="3"/>
      <dgm:spPr/>
    </dgm:pt>
    <dgm:pt modelId="{E29EBEB9-65B5-42E8-B0D2-4E2D1A1F287B}" type="pres">
      <dgm:prSet presAssocID="{2D3FFD51-3FEA-4553-BB76-A88E5145C43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E729F60-1CA4-445F-93C2-1A8C338DBDD8}" type="pres">
      <dgm:prSet presAssocID="{2D3FFD51-3FEA-4553-BB76-A88E5145C432}" presName="spaceRect" presStyleCnt="0"/>
      <dgm:spPr/>
    </dgm:pt>
    <dgm:pt modelId="{7C5D7708-D896-42E5-BFF1-CE32969E9B39}" type="pres">
      <dgm:prSet presAssocID="{2D3FFD51-3FEA-4553-BB76-A88E5145C432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C1BF7F-1620-4C4E-9BF1-52157747F74E}" type="pres">
      <dgm:prSet presAssocID="{2EC9EF0C-C6D4-446D-823E-8AD82C405E35}" presName="sibTrans" presStyleCnt="0"/>
      <dgm:spPr/>
    </dgm:pt>
    <dgm:pt modelId="{6F8376C1-FA63-4972-BF6B-76A646754536}" type="pres">
      <dgm:prSet presAssocID="{E57761A3-97BE-438F-A075-0BC88F7E9F51}" presName="compNode" presStyleCnt="0"/>
      <dgm:spPr/>
    </dgm:pt>
    <dgm:pt modelId="{0E2B9FC8-51D1-495F-B7A8-DAE6AB474794}" type="pres">
      <dgm:prSet presAssocID="{E57761A3-97BE-438F-A075-0BC88F7E9F51}" presName="bgRect" presStyleLbl="bgShp" presStyleIdx="2" presStyleCnt="3"/>
      <dgm:spPr/>
    </dgm:pt>
    <dgm:pt modelId="{8FADBE21-5EDB-42BD-BA0B-0A4874B2F8F9}" type="pres">
      <dgm:prSet presAssocID="{E57761A3-97BE-438F-A075-0BC88F7E9F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68B19AD-54AB-4237-BE39-0F09815A804C}" type="pres">
      <dgm:prSet presAssocID="{E57761A3-97BE-438F-A075-0BC88F7E9F51}" presName="spaceRect" presStyleCnt="0"/>
      <dgm:spPr/>
    </dgm:pt>
    <dgm:pt modelId="{5C768EFD-E5FE-433C-837A-59E1CFF4800A}" type="pres">
      <dgm:prSet presAssocID="{E57761A3-97BE-438F-A075-0BC88F7E9F51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DA306C5-206C-44A1-8BB1-38E8ED28D806}" type="presOf" srcId="{E57761A3-97BE-438F-A075-0BC88F7E9F51}" destId="{5C768EFD-E5FE-433C-837A-59E1CFF4800A}" srcOrd="0" destOrd="0" presId="urn:microsoft.com/office/officeart/2018/2/layout/IconVerticalSolidList"/>
    <dgm:cxn modelId="{C21F215B-E060-4ACF-90E6-D3C017A39FE0}" srcId="{E87C8A20-D0B4-447B-A20E-CB9FA5F7DDB1}" destId="{E57761A3-97BE-438F-A075-0BC88F7E9F51}" srcOrd="2" destOrd="0" parTransId="{95C1F0E9-2C0C-442D-9413-BA2161FC3A2B}" sibTransId="{185B0DE2-4DB0-4837-B2CF-E77807F6DB00}"/>
    <dgm:cxn modelId="{0A47E189-1B34-4B88-93AE-7EA88D6074F6}" type="presOf" srcId="{2D3FFD51-3FEA-4553-BB76-A88E5145C432}" destId="{7C5D7708-D896-42E5-BFF1-CE32969E9B39}" srcOrd="0" destOrd="0" presId="urn:microsoft.com/office/officeart/2018/2/layout/IconVerticalSolidList"/>
    <dgm:cxn modelId="{A4927425-6515-4484-80F0-5BE6D1F6E984}" type="presOf" srcId="{E87C8A20-D0B4-447B-A20E-CB9FA5F7DDB1}" destId="{D6C16F2C-BE6D-4D15-8CFB-8165F40D1C18}" srcOrd="0" destOrd="0" presId="urn:microsoft.com/office/officeart/2018/2/layout/IconVerticalSolidList"/>
    <dgm:cxn modelId="{BDBEC135-ABC0-4576-A2CA-408F2043877D}" srcId="{E87C8A20-D0B4-447B-A20E-CB9FA5F7DDB1}" destId="{18AE2A47-A6E9-4F85-B3F7-EDB516A6D398}" srcOrd="0" destOrd="0" parTransId="{3C29B73C-0E26-4594-B5C1-92C5A6D63C86}" sibTransId="{21068B50-E5AF-4640-A38D-A87CF8EAF870}"/>
    <dgm:cxn modelId="{F8D38D7C-5496-47B4-9B26-F8A02DFB2572}" type="presOf" srcId="{18AE2A47-A6E9-4F85-B3F7-EDB516A6D398}" destId="{692FEFE5-6607-4D72-954D-74D4526DC469}" srcOrd="0" destOrd="0" presId="urn:microsoft.com/office/officeart/2018/2/layout/IconVerticalSolidList"/>
    <dgm:cxn modelId="{96EB7F25-770E-41F0-9786-93B74C9E5D1B}" srcId="{E87C8A20-D0B4-447B-A20E-CB9FA5F7DDB1}" destId="{2D3FFD51-3FEA-4553-BB76-A88E5145C432}" srcOrd="1" destOrd="0" parTransId="{84678235-ED57-4641-8E8F-9E7B3B5A02A4}" sibTransId="{2EC9EF0C-C6D4-446D-823E-8AD82C405E35}"/>
    <dgm:cxn modelId="{F622A6FD-2C32-436B-8041-779021BA4253}" type="presParOf" srcId="{D6C16F2C-BE6D-4D15-8CFB-8165F40D1C18}" destId="{1EE97E80-2100-4017-8818-AC9996F4F861}" srcOrd="0" destOrd="0" presId="urn:microsoft.com/office/officeart/2018/2/layout/IconVerticalSolidList"/>
    <dgm:cxn modelId="{FF45CD80-015F-46E1-A3E6-43C992C50E01}" type="presParOf" srcId="{1EE97E80-2100-4017-8818-AC9996F4F861}" destId="{B003C2F7-C261-423C-B05C-E0D62BDDF693}" srcOrd="0" destOrd="0" presId="urn:microsoft.com/office/officeart/2018/2/layout/IconVerticalSolidList"/>
    <dgm:cxn modelId="{37E412E7-11DB-4FC5-AA4B-24A622F660A0}" type="presParOf" srcId="{1EE97E80-2100-4017-8818-AC9996F4F861}" destId="{163B6826-07D0-42B6-923F-CB69CE777986}" srcOrd="1" destOrd="0" presId="urn:microsoft.com/office/officeart/2018/2/layout/IconVerticalSolidList"/>
    <dgm:cxn modelId="{F5A84EB0-E025-4818-AF36-F936D26C55BE}" type="presParOf" srcId="{1EE97E80-2100-4017-8818-AC9996F4F861}" destId="{375C28F2-C436-4CC5-9D97-EFB9EBCB75C5}" srcOrd="2" destOrd="0" presId="urn:microsoft.com/office/officeart/2018/2/layout/IconVerticalSolidList"/>
    <dgm:cxn modelId="{BB81537B-6341-4012-A925-92E81BDCC61A}" type="presParOf" srcId="{1EE97E80-2100-4017-8818-AC9996F4F861}" destId="{692FEFE5-6607-4D72-954D-74D4526DC469}" srcOrd="3" destOrd="0" presId="urn:microsoft.com/office/officeart/2018/2/layout/IconVerticalSolidList"/>
    <dgm:cxn modelId="{B84AD1E9-C71B-4688-8374-97C763136854}" type="presParOf" srcId="{D6C16F2C-BE6D-4D15-8CFB-8165F40D1C18}" destId="{CE9FAB03-58E6-4775-A3E7-74580CBDB344}" srcOrd="1" destOrd="0" presId="urn:microsoft.com/office/officeart/2018/2/layout/IconVerticalSolidList"/>
    <dgm:cxn modelId="{AA661343-7031-4F2D-B227-79E81191EC59}" type="presParOf" srcId="{D6C16F2C-BE6D-4D15-8CFB-8165F40D1C18}" destId="{3E38A7D0-BA90-44F1-BADC-7EEDFAB08E83}" srcOrd="2" destOrd="0" presId="urn:microsoft.com/office/officeart/2018/2/layout/IconVerticalSolidList"/>
    <dgm:cxn modelId="{5BDEC1D2-9C0A-4837-B185-DF29D4132D55}" type="presParOf" srcId="{3E38A7D0-BA90-44F1-BADC-7EEDFAB08E83}" destId="{2E4E137E-4D02-4057-B9E7-7D0443F4A486}" srcOrd="0" destOrd="0" presId="urn:microsoft.com/office/officeart/2018/2/layout/IconVerticalSolidList"/>
    <dgm:cxn modelId="{FFCBCC3F-9C69-4352-A4F4-AD403BF6D493}" type="presParOf" srcId="{3E38A7D0-BA90-44F1-BADC-7EEDFAB08E83}" destId="{E29EBEB9-65B5-42E8-B0D2-4E2D1A1F287B}" srcOrd="1" destOrd="0" presId="urn:microsoft.com/office/officeart/2018/2/layout/IconVerticalSolidList"/>
    <dgm:cxn modelId="{87F12988-A4AA-46CC-AF0D-FE70A89FF5AA}" type="presParOf" srcId="{3E38A7D0-BA90-44F1-BADC-7EEDFAB08E83}" destId="{5E729F60-1CA4-445F-93C2-1A8C338DBDD8}" srcOrd="2" destOrd="0" presId="urn:microsoft.com/office/officeart/2018/2/layout/IconVerticalSolidList"/>
    <dgm:cxn modelId="{03357ECF-440F-45F4-ACB5-D8706CED189E}" type="presParOf" srcId="{3E38A7D0-BA90-44F1-BADC-7EEDFAB08E83}" destId="{7C5D7708-D896-42E5-BFF1-CE32969E9B39}" srcOrd="3" destOrd="0" presId="urn:microsoft.com/office/officeart/2018/2/layout/IconVerticalSolidList"/>
    <dgm:cxn modelId="{7FF238B9-F3FF-42B7-84FE-B950EF97FB5C}" type="presParOf" srcId="{D6C16F2C-BE6D-4D15-8CFB-8165F40D1C18}" destId="{19C1BF7F-1620-4C4E-9BF1-52157747F74E}" srcOrd="3" destOrd="0" presId="urn:microsoft.com/office/officeart/2018/2/layout/IconVerticalSolidList"/>
    <dgm:cxn modelId="{9124B5C9-D11A-4FB6-B793-BFAB8653BFD7}" type="presParOf" srcId="{D6C16F2C-BE6D-4D15-8CFB-8165F40D1C18}" destId="{6F8376C1-FA63-4972-BF6B-76A646754536}" srcOrd="4" destOrd="0" presId="urn:microsoft.com/office/officeart/2018/2/layout/IconVerticalSolidList"/>
    <dgm:cxn modelId="{0021874A-2299-456E-A2DF-8D1DAE20E6C6}" type="presParOf" srcId="{6F8376C1-FA63-4972-BF6B-76A646754536}" destId="{0E2B9FC8-51D1-495F-B7A8-DAE6AB474794}" srcOrd="0" destOrd="0" presId="urn:microsoft.com/office/officeart/2018/2/layout/IconVerticalSolidList"/>
    <dgm:cxn modelId="{5E296112-D9E0-4A82-A964-1B77570486E8}" type="presParOf" srcId="{6F8376C1-FA63-4972-BF6B-76A646754536}" destId="{8FADBE21-5EDB-42BD-BA0B-0A4874B2F8F9}" srcOrd="1" destOrd="0" presId="urn:microsoft.com/office/officeart/2018/2/layout/IconVerticalSolidList"/>
    <dgm:cxn modelId="{1FF4AA8D-B181-4F5C-8FBF-76522FE1E626}" type="presParOf" srcId="{6F8376C1-FA63-4972-BF6B-76A646754536}" destId="{668B19AD-54AB-4237-BE39-0F09815A804C}" srcOrd="2" destOrd="0" presId="urn:microsoft.com/office/officeart/2018/2/layout/IconVerticalSolidList"/>
    <dgm:cxn modelId="{A90A0B12-5716-4D86-8FF2-7BFEEE1D466E}" type="presParOf" srcId="{6F8376C1-FA63-4972-BF6B-76A646754536}" destId="{5C768EFD-E5FE-433C-837A-59E1CFF480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37EC1-B5F6-49FC-A287-BEFDB11448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5A862EB-5F94-4877-A196-F4D3412C12F8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ko-KR" dirty="0"/>
            <a:t>각 </a:t>
          </a:r>
          <a:r>
            <a:rPr lang="ko-KR" altLang="ko-KR" dirty="0" err="1"/>
            <a:t>강의마다</a:t>
          </a:r>
          <a:r>
            <a:rPr lang="ko-KR" altLang="ko-KR" dirty="0"/>
            <a:t> </a:t>
          </a:r>
          <a:r>
            <a:rPr lang="ko-KR" altLang="ko-KR" dirty="0" err="1"/>
            <a:t>튜티</a:t>
          </a:r>
          <a:r>
            <a:rPr lang="ko-KR" altLang="ko-KR" dirty="0"/>
            <a:t> 지원자 명단 개별 확보의 번거로움 </a:t>
          </a:r>
          <a:r>
            <a:rPr lang="ko-KR" dirty="0"/>
            <a:t> </a:t>
          </a:r>
          <a:endParaRPr lang="en-US" dirty="0"/>
        </a:p>
      </dgm:t>
    </dgm:pt>
    <dgm:pt modelId="{F2942A56-B726-48DF-9092-CCC0E0E1C34D}" type="parTrans" cxnId="{28506957-7DB8-4D23-AACA-D143410D2487}">
      <dgm:prSet/>
      <dgm:spPr/>
      <dgm:t>
        <a:bodyPr/>
        <a:lstStyle/>
        <a:p>
          <a:endParaRPr lang="en-US"/>
        </a:p>
      </dgm:t>
    </dgm:pt>
    <dgm:pt modelId="{C6C9F83D-5A0E-4B9E-BA0B-470F3E89E015}" type="sibTrans" cxnId="{28506957-7DB8-4D23-AACA-D143410D2487}">
      <dgm:prSet/>
      <dgm:spPr/>
      <dgm:t>
        <a:bodyPr/>
        <a:lstStyle/>
        <a:p>
          <a:endParaRPr lang="en-US"/>
        </a:p>
      </dgm:t>
    </dgm:pt>
    <dgm:pt modelId="{BCE76A11-4181-43B8-AC91-8E7138696CE4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ko-KR" dirty="0"/>
            <a:t>카카오 톡을 이용</a:t>
          </a:r>
          <a:r>
            <a:rPr lang="ko-KR" altLang="en-US" dirty="0"/>
            <a:t>한</a:t>
          </a:r>
          <a:r>
            <a:rPr lang="ko-KR" altLang="ko-KR" dirty="0"/>
            <a:t> 각각의 </a:t>
          </a:r>
          <a:r>
            <a:rPr lang="ko-KR" altLang="ko-KR" dirty="0" err="1"/>
            <a:t>튜터</a:t>
          </a:r>
          <a:r>
            <a:rPr lang="ko-KR" altLang="en-US" dirty="0" err="1"/>
            <a:t>의</a:t>
          </a:r>
          <a:r>
            <a:rPr lang="ko-KR" altLang="ko-KR" dirty="0"/>
            <a:t> </a:t>
          </a:r>
          <a:r>
            <a:rPr lang="ko-KR" altLang="ko-KR" dirty="0" err="1"/>
            <a:t>튜티</a:t>
          </a:r>
          <a:r>
            <a:rPr lang="ko-KR" altLang="ko-KR" dirty="0"/>
            <a:t> 사전 정보 확보 </a:t>
          </a:r>
          <a:r>
            <a:rPr lang="ko-KR" dirty="0"/>
            <a:t> </a:t>
          </a:r>
          <a:endParaRPr lang="en-US" dirty="0"/>
        </a:p>
      </dgm:t>
    </dgm:pt>
    <dgm:pt modelId="{94588245-11C2-4C3C-900F-EF118854F659}" type="parTrans" cxnId="{BAFEBC63-93F7-40BE-AEFE-A7EA6A9AD72A}">
      <dgm:prSet/>
      <dgm:spPr/>
      <dgm:t>
        <a:bodyPr/>
        <a:lstStyle/>
        <a:p>
          <a:endParaRPr lang="en-US"/>
        </a:p>
      </dgm:t>
    </dgm:pt>
    <dgm:pt modelId="{7ABFBF5F-DA68-473E-8B38-B2CE17C82D05}" type="sibTrans" cxnId="{BAFEBC63-93F7-40BE-AEFE-A7EA6A9AD72A}">
      <dgm:prSet/>
      <dgm:spPr/>
      <dgm:t>
        <a:bodyPr/>
        <a:lstStyle/>
        <a:p>
          <a:endParaRPr lang="en-US"/>
        </a:p>
      </dgm:t>
    </dgm:pt>
    <dgm:pt modelId="{EB54860B-6AB9-4651-97C5-E56F0299D22F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ko-KR" dirty="0"/>
            <a:t>최종 </a:t>
          </a:r>
          <a:r>
            <a:rPr lang="ko-KR" altLang="ko-KR" dirty="0" err="1"/>
            <a:t>튜티</a:t>
          </a:r>
          <a:r>
            <a:rPr lang="ko-KR" altLang="ko-KR" dirty="0"/>
            <a:t> 명단 확정</a:t>
          </a:r>
          <a:r>
            <a:rPr lang="ko-KR" altLang="en-US" dirty="0"/>
            <a:t>의</a:t>
          </a:r>
          <a:r>
            <a:rPr lang="ko-KR" altLang="ko-KR" dirty="0"/>
            <a:t> 어려움 </a:t>
          </a:r>
          <a:r>
            <a:rPr lang="ko-KR" dirty="0"/>
            <a:t> </a:t>
          </a:r>
          <a:endParaRPr lang="en-US" dirty="0"/>
        </a:p>
      </dgm:t>
    </dgm:pt>
    <dgm:pt modelId="{3E2EF1D2-1A4A-4F1E-A36B-12863D753F3A}" type="parTrans" cxnId="{8C8AD439-BF84-4C3D-A71C-FB31EA37E996}">
      <dgm:prSet/>
      <dgm:spPr/>
      <dgm:t>
        <a:bodyPr/>
        <a:lstStyle/>
        <a:p>
          <a:endParaRPr lang="en-US"/>
        </a:p>
      </dgm:t>
    </dgm:pt>
    <dgm:pt modelId="{E65B617E-2A9C-4B05-960B-DE2E30C43C5C}" type="sibTrans" cxnId="{8C8AD439-BF84-4C3D-A71C-FB31EA37E996}">
      <dgm:prSet/>
      <dgm:spPr/>
      <dgm:t>
        <a:bodyPr/>
        <a:lstStyle/>
        <a:p>
          <a:endParaRPr lang="en-US"/>
        </a:p>
      </dgm:t>
    </dgm:pt>
    <dgm:pt modelId="{1350FB4F-3B1A-48FF-A81F-CCA4BD741C36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ko-KR" dirty="0" err="1"/>
            <a:t>튜티</a:t>
          </a:r>
          <a:r>
            <a:rPr lang="ko-KR" altLang="ko-KR" dirty="0"/>
            <a:t> 명단 변동사항 발생 시 조교에게 전달</a:t>
          </a:r>
          <a:r>
            <a:rPr lang="ko-KR" altLang="en-US" dirty="0"/>
            <a:t>의</a:t>
          </a:r>
          <a:r>
            <a:rPr lang="ko-KR" altLang="ko-KR" dirty="0"/>
            <a:t> 번거로움  </a:t>
          </a:r>
          <a:r>
            <a:rPr lang="ko-KR" dirty="0"/>
            <a:t> </a:t>
          </a:r>
          <a:endParaRPr lang="en-US" dirty="0"/>
        </a:p>
      </dgm:t>
    </dgm:pt>
    <dgm:pt modelId="{67978FA4-FAC5-48CF-BC6A-D2D12617222B}" type="parTrans" cxnId="{976414A8-6315-4ED4-A2BB-65F199A44440}">
      <dgm:prSet/>
      <dgm:spPr/>
      <dgm:t>
        <a:bodyPr/>
        <a:lstStyle/>
        <a:p>
          <a:endParaRPr lang="en-US"/>
        </a:p>
      </dgm:t>
    </dgm:pt>
    <dgm:pt modelId="{E7F24AE9-EF08-40AD-9916-38B458BFC854}" type="sibTrans" cxnId="{976414A8-6315-4ED4-A2BB-65F199A44440}">
      <dgm:prSet/>
      <dgm:spPr/>
      <dgm:t>
        <a:bodyPr/>
        <a:lstStyle/>
        <a:p>
          <a:endParaRPr lang="en-US"/>
        </a:p>
      </dgm:t>
    </dgm:pt>
    <dgm:pt modelId="{8516CCAE-9538-4351-8DB8-57A9E31D24F2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dirty="0"/>
            <a:t>비효율적인 </a:t>
          </a:r>
          <a:r>
            <a:rPr lang="ko-KR" dirty="0" err="1"/>
            <a:t>튜터링</a:t>
          </a:r>
          <a:r>
            <a:rPr lang="ko-KR" dirty="0"/>
            <a:t> 진행 시간 </a:t>
          </a:r>
          <a:r>
            <a:rPr lang="ko-KR" dirty="0" smtClean="0"/>
            <a:t>결정</a:t>
          </a:r>
          <a:r>
            <a:rPr lang="en-US" altLang="ko-KR" dirty="0" smtClean="0"/>
            <a:t> </a:t>
          </a:r>
          <a:r>
            <a:rPr lang="ko-KR" altLang="en-US" dirty="0" smtClean="0"/>
            <a:t>논의</a:t>
          </a:r>
          <a:r>
            <a:rPr lang="ko-KR" dirty="0" smtClean="0"/>
            <a:t> </a:t>
          </a:r>
          <a:r>
            <a:rPr lang="ko-KR" dirty="0"/>
            <a:t>과정  </a:t>
          </a:r>
          <a:endParaRPr lang="en-US" dirty="0"/>
        </a:p>
      </dgm:t>
    </dgm:pt>
    <dgm:pt modelId="{FA894F9B-3F1C-48DD-92D5-DA8876F36419}" type="parTrans" cxnId="{5940880D-51D3-4962-97BA-F502C9FF1E4E}">
      <dgm:prSet/>
      <dgm:spPr/>
      <dgm:t>
        <a:bodyPr/>
        <a:lstStyle/>
        <a:p>
          <a:endParaRPr lang="en-US"/>
        </a:p>
      </dgm:t>
    </dgm:pt>
    <dgm:pt modelId="{FE37F3BC-A087-4B36-A9CA-F16899E2A248}" type="sibTrans" cxnId="{5940880D-51D3-4962-97BA-F502C9FF1E4E}">
      <dgm:prSet/>
      <dgm:spPr/>
      <dgm:t>
        <a:bodyPr/>
        <a:lstStyle/>
        <a:p>
          <a:endParaRPr lang="en-US"/>
        </a:p>
      </dgm:t>
    </dgm:pt>
    <dgm:pt modelId="{232E2FD9-0A46-49E2-805D-A93BF881A5C5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dirty="0" err="1"/>
            <a:t>튜터링</a:t>
          </a:r>
          <a:r>
            <a:rPr lang="ko-KR" dirty="0"/>
            <a:t> 진행 시간 변경 시 빈 강의실 조회 및 </a:t>
          </a:r>
          <a:r>
            <a:rPr lang="ko-KR" dirty="0" smtClean="0"/>
            <a:t>확보의 번거로움    </a:t>
          </a:r>
          <a:endParaRPr lang="en-US" dirty="0"/>
        </a:p>
      </dgm:t>
    </dgm:pt>
    <dgm:pt modelId="{D5AC07D5-3FBF-4B23-9F28-D16600C60A2C}" type="parTrans" cxnId="{7925E2D9-A0EE-4270-8E40-48542129B3B4}">
      <dgm:prSet/>
      <dgm:spPr/>
      <dgm:t>
        <a:bodyPr/>
        <a:lstStyle/>
        <a:p>
          <a:endParaRPr lang="en-US"/>
        </a:p>
      </dgm:t>
    </dgm:pt>
    <dgm:pt modelId="{0602BF08-0AE6-4E3C-B561-551ABBD9E8AC}" type="sibTrans" cxnId="{7925E2D9-A0EE-4270-8E40-48542129B3B4}">
      <dgm:prSet/>
      <dgm:spPr/>
      <dgm:t>
        <a:bodyPr/>
        <a:lstStyle/>
        <a:p>
          <a:endParaRPr lang="en-US"/>
        </a:p>
      </dgm:t>
    </dgm:pt>
    <dgm:pt modelId="{1ED0BA95-2A3F-47A5-9A49-2F4A9C651117}" type="pres">
      <dgm:prSet presAssocID="{D4437EC1-B5F6-49FC-A287-BEFDB114481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42103D-7D8C-4528-A17C-9753185A0421}" type="pres">
      <dgm:prSet presAssocID="{55A862EB-5F94-4877-A196-F4D3412C12F8}" presName="compNode" presStyleCnt="0"/>
      <dgm:spPr/>
    </dgm:pt>
    <dgm:pt modelId="{9AE40C2D-B4A5-4C72-83F0-2BED3CEF86EA}" type="pres">
      <dgm:prSet presAssocID="{55A862EB-5F94-4877-A196-F4D3412C12F8}" presName="bgRect" presStyleLbl="bgShp" presStyleIdx="0" presStyleCnt="6"/>
      <dgm:spPr/>
    </dgm:pt>
    <dgm:pt modelId="{FBB35FA6-6C08-41ED-B1BE-18EBFCA395A8}" type="pres">
      <dgm:prSet presAssocID="{55A862EB-5F94-4877-A196-F4D3412C12F8}" presName="iconRect" presStyleLbl="node1" presStyleIdx="0" presStyleCnt="6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159813C-A217-43B2-B613-95042A62D88C}" type="pres">
      <dgm:prSet presAssocID="{55A862EB-5F94-4877-A196-F4D3412C12F8}" presName="spaceRect" presStyleCnt="0"/>
      <dgm:spPr/>
    </dgm:pt>
    <dgm:pt modelId="{CB4848EC-134B-4D0B-82A3-23D15F6E63F0}" type="pres">
      <dgm:prSet presAssocID="{55A862EB-5F94-4877-A196-F4D3412C12F8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608E7A-936C-419F-8C4B-2CE8117534ED}" type="pres">
      <dgm:prSet presAssocID="{C6C9F83D-5A0E-4B9E-BA0B-470F3E89E015}" presName="sibTrans" presStyleCnt="0"/>
      <dgm:spPr/>
    </dgm:pt>
    <dgm:pt modelId="{695A670B-2AF0-4C8E-BD70-5FCAE5CDDEE1}" type="pres">
      <dgm:prSet presAssocID="{BCE76A11-4181-43B8-AC91-8E7138696CE4}" presName="compNode" presStyleCnt="0"/>
      <dgm:spPr/>
    </dgm:pt>
    <dgm:pt modelId="{827894E8-51B3-4F7C-ABE6-7A907597227C}" type="pres">
      <dgm:prSet presAssocID="{BCE76A11-4181-43B8-AC91-8E7138696CE4}" presName="bgRect" presStyleLbl="bgShp" presStyleIdx="1" presStyleCnt="6"/>
      <dgm:spPr/>
    </dgm:pt>
    <dgm:pt modelId="{936CAD94-98DF-4616-A708-D1CBC797F376}" type="pres">
      <dgm:prSet presAssocID="{BCE76A11-4181-43B8-AC91-8E7138696CE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5B98E8F-4ECE-491E-8982-08B22BEBD376}" type="pres">
      <dgm:prSet presAssocID="{BCE76A11-4181-43B8-AC91-8E7138696CE4}" presName="spaceRect" presStyleCnt="0"/>
      <dgm:spPr/>
    </dgm:pt>
    <dgm:pt modelId="{1300037F-477C-4C9F-9579-F15E9E7EB8EC}" type="pres">
      <dgm:prSet presAssocID="{BCE76A11-4181-43B8-AC91-8E7138696CE4}" presName="parTx" presStyleLbl="revTx" presStyleIdx="1" presStyleCnt="6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B86557-2564-475C-B9B1-DA6E209F8814}" type="pres">
      <dgm:prSet presAssocID="{7ABFBF5F-DA68-473E-8B38-B2CE17C82D05}" presName="sibTrans" presStyleCnt="0"/>
      <dgm:spPr/>
    </dgm:pt>
    <dgm:pt modelId="{949DC04A-76CA-4006-8F69-3EDD30EC17FD}" type="pres">
      <dgm:prSet presAssocID="{EB54860B-6AB9-4651-97C5-E56F0299D22F}" presName="compNode" presStyleCnt="0"/>
      <dgm:spPr/>
    </dgm:pt>
    <dgm:pt modelId="{88C52000-F792-49E5-A03D-FDAABB563F21}" type="pres">
      <dgm:prSet presAssocID="{EB54860B-6AB9-4651-97C5-E56F0299D22F}" presName="bgRect" presStyleLbl="bgShp" presStyleIdx="2" presStyleCnt="6"/>
      <dgm:spPr/>
    </dgm:pt>
    <dgm:pt modelId="{3E7A6E92-E92C-402D-A9B7-0EC69798EAA6}" type="pres">
      <dgm:prSet presAssocID="{EB54860B-6AB9-4651-97C5-E56F0299D22F}" presName="iconRect" presStyleLbl="node1" presStyleIdx="2" presStyleCnt="6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1BCC952-EB7E-414B-A1EE-A46AA2069C7E}" type="pres">
      <dgm:prSet presAssocID="{EB54860B-6AB9-4651-97C5-E56F0299D22F}" presName="spaceRect" presStyleCnt="0"/>
      <dgm:spPr/>
    </dgm:pt>
    <dgm:pt modelId="{F399C4C8-A1DD-4004-9BB4-72E6854B131D}" type="pres">
      <dgm:prSet presAssocID="{EB54860B-6AB9-4651-97C5-E56F0299D22F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61E953-F860-4CE6-BAC7-287644D8FCDE}" type="pres">
      <dgm:prSet presAssocID="{E65B617E-2A9C-4B05-960B-DE2E30C43C5C}" presName="sibTrans" presStyleCnt="0"/>
      <dgm:spPr/>
    </dgm:pt>
    <dgm:pt modelId="{AF783C70-DF11-4389-B8D9-AF22B1BBC42D}" type="pres">
      <dgm:prSet presAssocID="{1350FB4F-3B1A-48FF-A81F-CCA4BD741C36}" presName="compNode" presStyleCnt="0"/>
      <dgm:spPr/>
    </dgm:pt>
    <dgm:pt modelId="{FD6FF9B2-6161-480E-8187-91E8E078EA71}" type="pres">
      <dgm:prSet presAssocID="{1350FB4F-3B1A-48FF-A81F-CCA4BD741C36}" presName="bgRect" presStyleLbl="bgShp" presStyleIdx="3" presStyleCnt="6"/>
      <dgm:spPr/>
    </dgm:pt>
    <dgm:pt modelId="{7EA7757C-04D3-44CB-96FC-0FDBB177B5BC}" type="pres">
      <dgm:prSet presAssocID="{1350FB4F-3B1A-48FF-A81F-CCA4BD741C3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5712608B-154C-42C3-A08D-FB67A5AA2D1F}" type="pres">
      <dgm:prSet presAssocID="{1350FB4F-3B1A-48FF-A81F-CCA4BD741C36}" presName="spaceRect" presStyleCnt="0"/>
      <dgm:spPr/>
    </dgm:pt>
    <dgm:pt modelId="{7279F830-D125-4156-A5D0-4AF52833C897}" type="pres">
      <dgm:prSet presAssocID="{1350FB4F-3B1A-48FF-A81F-CCA4BD741C36}" presName="parTx" presStyleLbl="revTx" presStyleIdx="3" presStyleCnt="6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AB514C-5F52-4783-9F6E-FBFB6372C798}" type="pres">
      <dgm:prSet presAssocID="{E7F24AE9-EF08-40AD-9916-38B458BFC854}" presName="sibTrans" presStyleCnt="0"/>
      <dgm:spPr/>
    </dgm:pt>
    <dgm:pt modelId="{4F37DE68-B0B7-42CA-BB1D-5CD8002BEE2C}" type="pres">
      <dgm:prSet presAssocID="{8516CCAE-9538-4351-8DB8-57A9E31D24F2}" presName="compNode" presStyleCnt="0"/>
      <dgm:spPr/>
    </dgm:pt>
    <dgm:pt modelId="{EC2750E3-1CDB-41FF-BFCB-3E40F3EA9267}" type="pres">
      <dgm:prSet presAssocID="{8516CCAE-9538-4351-8DB8-57A9E31D24F2}" presName="bgRect" presStyleLbl="bgShp" presStyleIdx="4" presStyleCnt="6"/>
      <dgm:spPr/>
    </dgm:pt>
    <dgm:pt modelId="{5741D691-BAB3-441E-A454-9F0CB649E511}" type="pres">
      <dgm:prSet presAssocID="{8516CCAE-9538-4351-8DB8-57A9E31D24F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64EE192-9275-4BE5-B18F-362084E4684B}" type="pres">
      <dgm:prSet presAssocID="{8516CCAE-9538-4351-8DB8-57A9E31D24F2}" presName="spaceRect" presStyleCnt="0"/>
      <dgm:spPr/>
    </dgm:pt>
    <dgm:pt modelId="{C1A0FF08-5591-460D-B76D-104417BE56EA}" type="pres">
      <dgm:prSet presAssocID="{8516CCAE-9538-4351-8DB8-57A9E31D24F2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4A3EFC-A358-4908-A273-BFC7C32E1EB1}" type="pres">
      <dgm:prSet presAssocID="{FE37F3BC-A087-4B36-A9CA-F16899E2A248}" presName="sibTrans" presStyleCnt="0"/>
      <dgm:spPr/>
    </dgm:pt>
    <dgm:pt modelId="{2FD041B4-9711-433A-B1FE-99387F8A164F}" type="pres">
      <dgm:prSet presAssocID="{232E2FD9-0A46-49E2-805D-A93BF881A5C5}" presName="compNode" presStyleCnt="0"/>
      <dgm:spPr/>
    </dgm:pt>
    <dgm:pt modelId="{1697AFA1-E681-440B-B291-5A5EB7BA56E8}" type="pres">
      <dgm:prSet presAssocID="{232E2FD9-0A46-49E2-805D-A93BF881A5C5}" presName="bgRect" presStyleLbl="bgShp" presStyleIdx="5" presStyleCnt="6"/>
      <dgm:spPr/>
    </dgm:pt>
    <dgm:pt modelId="{1720B32A-4599-4027-9F48-5F132E561A5F}" type="pres">
      <dgm:prSet presAssocID="{232E2FD9-0A46-49E2-805D-A93BF881A5C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62CD65BD-50E4-4FD9-B4DD-599B808B6EC5}" type="pres">
      <dgm:prSet presAssocID="{232E2FD9-0A46-49E2-805D-A93BF881A5C5}" presName="spaceRect" presStyleCnt="0"/>
      <dgm:spPr/>
    </dgm:pt>
    <dgm:pt modelId="{375C259E-3FDB-473B-B29A-CA77C3E51C3B}" type="pres">
      <dgm:prSet presAssocID="{232E2FD9-0A46-49E2-805D-A93BF881A5C5}" presName="parTx" presStyleLbl="revTx" presStyleIdx="5" presStyleCnt="6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B1BB617-B6F3-F143-89BC-FA1BB5ACA4D1}" type="presOf" srcId="{8516CCAE-9538-4351-8DB8-57A9E31D24F2}" destId="{C1A0FF08-5591-460D-B76D-104417BE56EA}" srcOrd="0" destOrd="0" presId="urn:microsoft.com/office/officeart/2018/2/layout/IconVerticalSolidList"/>
    <dgm:cxn modelId="{976414A8-6315-4ED4-A2BB-65F199A44440}" srcId="{D4437EC1-B5F6-49FC-A287-BEFDB1144819}" destId="{1350FB4F-3B1A-48FF-A81F-CCA4BD741C36}" srcOrd="3" destOrd="0" parTransId="{67978FA4-FAC5-48CF-BC6A-D2D12617222B}" sibTransId="{E7F24AE9-EF08-40AD-9916-38B458BFC854}"/>
    <dgm:cxn modelId="{A8DC3D77-DCCE-EA49-91A6-4BCCF760A6FD}" type="presOf" srcId="{EB54860B-6AB9-4651-97C5-E56F0299D22F}" destId="{F399C4C8-A1DD-4004-9BB4-72E6854B131D}" srcOrd="0" destOrd="0" presId="urn:microsoft.com/office/officeart/2018/2/layout/IconVerticalSolidList"/>
    <dgm:cxn modelId="{2A7CB127-7DA3-8F4C-A223-26366513380B}" type="presOf" srcId="{55A862EB-5F94-4877-A196-F4D3412C12F8}" destId="{CB4848EC-134B-4D0B-82A3-23D15F6E63F0}" srcOrd="0" destOrd="0" presId="urn:microsoft.com/office/officeart/2018/2/layout/IconVerticalSolidList"/>
    <dgm:cxn modelId="{FB007FED-8382-0D42-B6FF-6D7C249030B6}" type="presOf" srcId="{BCE76A11-4181-43B8-AC91-8E7138696CE4}" destId="{1300037F-477C-4C9F-9579-F15E9E7EB8EC}" srcOrd="0" destOrd="0" presId="urn:microsoft.com/office/officeart/2018/2/layout/IconVerticalSolidList"/>
    <dgm:cxn modelId="{7925E2D9-A0EE-4270-8E40-48542129B3B4}" srcId="{D4437EC1-B5F6-49FC-A287-BEFDB1144819}" destId="{232E2FD9-0A46-49E2-805D-A93BF881A5C5}" srcOrd="5" destOrd="0" parTransId="{D5AC07D5-3FBF-4B23-9F28-D16600C60A2C}" sibTransId="{0602BF08-0AE6-4E3C-B561-551ABBD9E8AC}"/>
    <dgm:cxn modelId="{8C8AD439-BF84-4C3D-A71C-FB31EA37E996}" srcId="{D4437EC1-B5F6-49FC-A287-BEFDB1144819}" destId="{EB54860B-6AB9-4651-97C5-E56F0299D22F}" srcOrd="2" destOrd="0" parTransId="{3E2EF1D2-1A4A-4F1E-A36B-12863D753F3A}" sibTransId="{E65B617E-2A9C-4B05-960B-DE2E30C43C5C}"/>
    <dgm:cxn modelId="{110A6623-ECF7-8844-975F-AD543576F178}" type="presOf" srcId="{1350FB4F-3B1A-48FF-A81F-CCA4BD741C36}" destId="{7279F830-D125-4156-A5D0-4AF52833C897}" srcOrd="0" destOrd="0" presId="urn:microsoft.com/office/officeart/2018/2/layout/IconVerticalSolidList"/>
    <dgm:cxn modelId="{11C16D34-1327-9C42-A08D-03781591FDF6}" type="presOf" srcId="{D4437EC1-B5F6-49FC-A287-BEFDB1144819}" destId="{1ED0BA95-2A3F-47A5-9A49-2F4A9C651117}" srcOrd="0" destOrd="0" presId="urn:microsoft.com/office/officeart/2018/2/layout/IconVerticalSolidList"/>
    <dgm:cxn modelId="{0BC1CD6B-227B-DE43-AE8D-122B9B9DB078}" type="presOf" srcId="{232E2FD9-0A46-49E2-805D-A93BF881A5C5}" destId="{375C259E-3FDB-473B-B29A-CA77C3E51C3B}" srcOrd="0" destOrd="0" presId="urn:microsoft.com/office/officeart/2018/2/layout/IconVerticalSolidList"/>
    <dgm:cxn modelId="{28506957-7DB8-4D23-AACA-D143410D2487}" srcId="{D4437EC1-B5F6-49FC-A287-BEFDB1144819}" destId="{55A862EB-5F94-4877-A196-F4D3412C12F8}" srcOrd="0" destOrd="0" parTransId="{F2942A56-B726-48DF-9092-CCC0E0E1C34D}" sibTransId="{C6C9F83D-5A0E-4B9E-BA0B-470F3E89E015}"/>
    <dgm:cxn modelId="{BAFEBC63-93F7-40BE-AEFE-A7EA6A9AD72A}" srcId="{D4437EC1-B5F6-49FC-A287-BEFDB1144819}" destId="{BCE76A11-4181-43B8-AC91-8E7138696CE4}" srcOrd="1" destOrd="0" parTransId="{94588245-11C2-4C3C-900F-EF118854F659}" sibTransId="{7ABFBF5F-DA68-473E-8B38-B2CE17C82D05}"/>
    <dgm:cxn modelId="{5940880D-51D3-4962-97BA-F502C9FF1E4E}" srcId="{D4437EC1-B5F6-49FC-A287-BEFDB1144819}" destId="{8516CCAE-9538-4351-8DB8-57A9E31D24F2}" srcOrd="4" destOrd="0" parTransId="{FA894F9B-3F1C-48DD-92D5-DA8876F36419}" sibTransId="{FE37F3BC-A087-4B36-A9CA-F16899E2A248}"/>
    <dgm:cxn modelId="{A0C45582-F844-D14B-9F56-9330C3CC31DB}" type="presParOf" srcId="{1ED0BA95-2A3F-47A5-9A49-2F4A9C651117}" destId="{2042103D-7D8C-4528-A17C-9753185A0421}" srcOrd="0" destOrd="0" presId="urn:microsoft.com/office/officeart/2018/2/layout/IconVerticalSolidList"/>
    <dgm:cxn modelId="{F08928B8-2C33-BC45-BF3F-0D30861CEBA2}" type="presParOf" srcId="{2042103D-7D8C-4528-A17C-9753185A0421}" destId="{9AE40C2D-B4A5-4C72-83F0-2BED3CEF86EA}" srcOrd="0" destOrd="0" presId="urn:microsoft.com/office/officeart/2018/2/layout/IconVerticalSolidList"/>
    <dgm:cxn modelId="{3530DD3A-CB52-714C-8756-A94E297C4C11}" type="presParOf" srcId="{2042103D-7D8C-4528-A17C-9753185A0421}" destId="{FBB35FA6-6C08-41ED-B1BE-18EBFCA395A8}" srcOrd="1" destOrd="0" presId="urn:microsoft.com/office/officeart/2018/2/layout/IconVerticalSolidList"/>
    <dgm:cxn modelId="{5BB74428-A144-5D4D-B78B-92699FC4BCD4}" type="presParOf" srcId="{2042103D-7D8C-4528-A17C-9753185A0421}" destId="{2159813C-A217-43B2-B613-95042A62D88C}" srcOrd="2" destOrd="0" presId="urn:microsoft.com/office/officeart/2018/2/layout/IconVerticalSolidList"/>
    <dgm:cxn modelId="{D30DD72E-9450-7B45-BD47-0224800BBF51}" type="presParOf" srcId="{2042103D-7D8C-4528-A17C-9753185A0421}" destId="{CB4848EC-134B-4D0B-82A3-23D15F6E63F0}" srcOrd="3" destOrd="0" presId="urn:microsoft.com/office/officeart/2018/2/layout/IconVerticalSolidList"/>
    <dgm:cxn modelId="{1BABD5AC-BE93-9741-87FF-A680DCBBE335}" type="presParOf" srcId="{1ED0BA95-2A3F-47A5-9A49-2F4A9C651117}" destId="{E2608E7A-936C-419F-8C4B-2CE8117534ED}" srcOrd="1" destOrd="0" presId="urn:microsoft.com/office/officeart/2018/2/layout/IconVerticalSolidList"/>
    <dgm:cxn modelId="{6DECB271-E2AC-9540-8F77-CDFF7925BE7E}" type="presParOf" srcId="{1ED0BA95-2A3F-47A5-9A49-2F4A9C651117}" destId="{695A670B-2AF0-4C8E-BD70-5FCAE5CDDEE1}" srcOrd="2" destOrd="0" presId="urn:microsoft.com/office/officeart/2018/2/layout/IconVerticalSolidList"/>
    <dgm:cxn modelId="{E63D8AD4-25BC-4144-8AD0-00C4C10D2F04}" type="presParOf" srcId="{695A670B-2AF0-4C8E-BD70-5FCAE5CDDEE1}" destId="{827894E8-51B3-4F7C-ABE6-7A907597227C}" srcOrd="0" destOrd="0" presId="urn:microsoft.com/office/officeart/2018/2/layout/IconVerticalSolidList"/>
    <dgm:cxn modelId="{A8A0667F-19DC-FE41-8AA5-8B804912D936}" type="presParOf" srcId="{695A670B-2AF0-4C8E-BD70-5FCAE5CDDEE1}" destId="{936CAD94-98DF-4616-A708-D1CBC797F376}" srcOrd="1" destOrd="0" presId="urn:microsoft.com/office/officeart/2018/2/layout/IconVerticalSolidList"/>
    <dgm:cxn modelId="{660A7C14-2AD9-334F-8EE6-03E9F7C3A028}" type="presParOf" srcId="{695A670B-2AF0-4C8E-BD70-5FCAE5CDDEE1}" destId="{D5B98E8F-4ECE-491E-8982-08B22BEBD376}" srcOrd="2" destOrd="0" presId="urn:microsoft.com/office/officeart/2018/2/layout/IconVerticalSolidList"/>
    <dgm:cxn modelId="{6FB6ADB2-5B67-2640-8C65-5D32CAFD575F}" type="presParOf" srcId="{695A670B-2AF0-4C8E-BD70-5FCAE5CDDEE1}" destId="{1300037F-477C-4C9F-9579-F15E9E7EB8EC}" srcOrd="3" destOrd="0" presId="urn:microsoft.com/office/officeart/2018/2/layout/IconVerticalSolidList"/>
    <dgm:cxn modelId="{EA3699DB-40C2-C644-A829-B6BA03783A2B}" type="presParOf" srcId="{1ED0BA95-2A3F-47A5-9A49-2F4A9C651117}" destId="{2FB86557-2564-475C-B9B1-DA6E209F8814}" srcOrd="3" destOrd="0" presId="urn:microsoft.com/office/officeart/2018/2/layout/IconVerticalSolidList"/>
    <dgm:cxn modelId="{70854C23-E0A8-E244-80A3-207E77F383A3}" type="presParOf" srcId="{1ED0BA95-2A3F-47A5-9A49-2F4A9C651117}" destId="{949DC04A-76CA-4006-8F69-3EDD30EC17FD}" srcOrd="4" destOrd="0" presId="urn:microsoft.com/office/officeart/2018/2/layout/IconVerticalSolidList"/>
    <dgm:cxn modelId="{C490F91D-9CAD-A74D-A343-B59370CD3842}" type="presParOf" srcId="{949DC04A-76CA-4006-8F69-3EDD30EC17FD}" destId="{88C52000-F792-49E5-A03D-FDAABB563F21}" srcOrd="0" destOrd="0" presId="urn:microsoft.com/office/officeart/2018/2/layout/IconVerticalSolidList"/>
    <dgm:cxn modelId="{60FE92B8-F792-5F40-8C34-33EA19B2D487}" type="presParOf" srcId="{949DC04A-76CA-4006-8F69-3EDD30EC17FD}" destId="{3E7A6E92-E92C-402D-A9B7-0EC69798EAA6}" srcOrd="1" destOrd="0" presId="urn:microsoft.com/office/officeart/2018/2/layout/IconVerticalSolidList"/>
    <dgm:cxn modelId="{FB5EE051-CF6C-8246-8D23-1EF4F17E9EE6}" type="presParOf" srcId="{949DC04A-76CA-4006-8F69-3EDD30EC17FD}" destId="{D1BCC952-EB7E-414B-A1EE-A46AA2069C7E}" srcOrd="2" destOrd="0" presId="urn:microsoft.com/office/officeart/2018/2/layout/IconVerticalSolidList"/>
    <dgm:cxn modelId="{CBB195F4-3008-7546-AA84-69E83D32319F}" type="presParOf" srcId="{949DC04A-76CA-4006-8F69-3EDD30EC17FD}" destId="{F399C4C8-A1DD-4004-9BB4-72E6854B131D}" srcOrd="3" destOrd="0" presId="urn:microsoft.com/office/officeart/2018/2/layout/IconVerticalSolidList"/>
    <dgm:cxn modelId="{F8810EDF-42B0-F148-BAF6-88AC7181FA4F}" type="presParOf" srcId="{1ED0BA95-2A3F-47A5-9A49-2F4A9C651117}" destId="{BE61E953-F860-4CE6-BAC7-287644D8FCDE}" srcOrd="5" destOrd="0" presId="urn:microsoft.com/office/officeart/2018/2/layout/IconVerticalSolidList"/>
    <dgm:cxn modelId="{5413DCA2-C990-7642-A40A-3D331A0B21C1}" type="presParOf" srcId="{1ED0BA95-2A3F-47A5-9A49-2F4A9C651117}" destId="{AF783C70-DF11-4389-B8D9-AF22B1BBC42D}" srcOrd="6" destOrd="0" presId="urn:microsoft.com/office/officeart/2018/2/layout/IconVerticalSolidList"/>
    <dgm:cxn modelId="{46794594-541A-BA48-8883-33B62F91EA3A}" type="presParOf" srcId="{AF783C70-DF11-4389-B8D9-AF22B1BBC42D}" destId="{FD6FF9B2-6161-480E-8187-91E8E078EA71}" srcOrd="0" destOrd="0" presId="urn:microsoft.com/office/officeart/2018/2/layout/IconVerticalSolidList"/>
    <dgm:cxn modelId="{42028C0E-93E9-AB47-B9D4-E41BDCA102EC}" type="presParOf" srcId="{AF783C70-DF11-4389-B8D9-AF22B1BBC42D}" destId="{7EA7757C-04D3-44CB-96FC-0FDBB177B5BC}" srcOrd="1" destOrd="0" presId="urn:microsoft.com/office/officeart/2018/2/layout/IconVerticalSolidList"/>
    <dgm:cxn modelId="{27B76DC2-7364-6C4D-AD4A-3C2307C1B7BA}" type="presParOf" srcId="{AF783C70-DF11-4389-B8D9-AF22B1BBC42D}" destId="{5712608B-154C-42C3-A08D-FB67A5AA2D1F}" srcOrd="2" destOrd="0" presId="urn:microsoft.com/office/officeart/2018/2/layout/IconVerticalSolidList"/>
    <dgm:cxn modelId="{61FFB676-E2C8-5E41-988D-4C4FA9373632}" type="presParOf" srcId="{AF783C70-DF11-4389-B8D9-AF22B1BBC42D}" destId="{7279F830-D125-4156-A5D0-4AF52833C897}" srcOrd="3" destOrd="0" presId="urn:microsoft.com/office/officeart/2018/2/layout/IconVerticalSolidList"/>
    <dgm:cxn modelId="{65CF0594-275C-C541-8B43-B0A7A5D5AA69}" type="presParOf" srcId="{1ED0BA95-2A3F-47A5-9A49-2F4A9C651117}" destId="{67AB514C-5F52-4783-9F6E-FBFB6372C798}" srcOrd="7" destOrd="0" presId="urn:microsoft.com/office/officeart/2018/2/layout/IconVerticalSolidList"/>
    <dgm:cxn modelId="{0E916AE1-D5CB-044F-B783-6EC749100B2B}" type="presParOf" srcId="{1ED0BA95-2A3F-47A5-9A49-2F4A9C651117}" destId="{4F37DE68-B0B7-42CA-BB1D-5CD8002BEE2C}" srcOrd="8" destOrd="0" presId="urn:microsoft.com/office/officeart/2018/2/layout/IconVerticalSolidList"/>
    <dgm:cxn modelId="{7DF12E4A-380D-C044-802A-DBE0C2C0AE55}" type="presParOf" srcId="{4F37DE68-B0B7-42CA-BB1D-5CD8002BEE2C}" destId="{EC2750E3-1CDB-41FF-BFCB-3E40F3EA9267}" srcOrd="0" destOrd="0" presId="urn:microsoft.com/office/officeart/2018/2/layout/IconVerticalSolidList"/>
    <dgm:cxn modelId="{FCBB9CD0-7128-3048-B33B-C9F5535B51AC}" type="presParOf" srcId="{4F37DE68-B0B7-42CA-BB1D-5CD8002BEE2C}" destId="{5741D691-BAB3-441E-A454-9F0CB649E511}" srcOrd="1" destOrd="0" presId="urn:microsoft.com/office/officeart/2018/2/layout/IconVerticalSolidList"/>
    <dgm:cxn modelId="{CAC7476E-A6DA-864C-9B56-FB0261CF64C9}" type="presParOf" srcId="{4F37DE68-B0B7-42CA-BB1D-5CD8002BEE2C}" destId="{164EE192-9275-4BE5-B18F-362084E4684B}" srcOrd="2" destOrd="0" presId="urn:microsoft.com/office/officeart/2018/2/layout/IconVerticalSolidList"/>
    <dgm:cxn modelId="{4A23A414-3E33-CD4A-93B2-A1147504A275}" type="presParOf" srcId="{4F37DE68-B0B7-42CA-BB1D-5CD8002BEE2C}" destId="{C1A0FF08-5591-460D-B76D-104417BE56EA}" srcOrd="3" destOrd="0" presId="urn:microsoft.com/office/officeart/2018/2/layout/IconVerticalSolidList"/>
    <dgm:cxn modelId="{2B6FC8D6-183B-F446-9982-C2D4F040CE0D}" type="presParOf" srcId="{1ED0BA95-2A3F-47A5-9A49-2F4A9C651117}" destId="{7E4A3EFC-A358-4908-A273-BFC7C32E1EB1}" srcOrd="9" destOrd="0" presId="urn:microsoft.com/office/officeart/2018/2/layout/IconVerticalSolidList"/>
    <dgm:cxn modelId="{FDA7C873-9C1F-FF42-834B-8BBA75E86F57}" type="presParOf" srcId="{1ED0BA95-2A3F-47A5-9A49-2F4A9C651117}" destId="{2FD041B4-9711-433A-B1FE-99387F8A164F}" srcOrd="10" destOrd="0" presId="urn:microsoft.com/office/officeart/2018/2/layout/IconVerticalSolidList"/>
    <dgm:cxn modelId="{3B6705D0-323C-404D-935C-05FE19A267F3}" type="presParOf" srcId="{2FD041B4-9711-433A-B1FE-99387F8A164F}" destId="{1697AFA1-E681-440B-B291-5A5EB7BA56E8}" srcOrd="0" destOrd="0" presId="urn:microsoft.com/office/officeart/2018/2/layout/IconVerticalSolidList"/>
    <dgm:cxn modelId="{D5B9C595-6102-4942-B343-2509B2EE161A}" type="presParOf" srcId="{2FD041B4-9711-433A-B1FE-99387F8A164F}" destId="{1720B32A-4599-4027-9F48-5F132E561A5F}" srcOrd="1" destOrd="0" presId="urn:microsoft.com/office/officeart/2018/2/layout/IconVerticalSolidList"/>
    <dgm:cxn modelId="{AA69DB70-3B74-0C40-8803-8DB6FD1A5A56}" type="presParOf" srcId="{2FD041B4-9711-433A-B1FE-99387F8A164F}" destId="{62CD65BD-50E4-4FD9-B4DD-599B808B6EC5}" srcOrd="2" destOrd="0" presId="urn:microsoft.com/office/officeart/2018/2/layout/IconVerticalSolidList"/>
    <dgm:cxn modelId="{0338E8EF-AF30-B640-843C-5C9CC77BD65E}" type="presParOf" srcId="{2FD041B4-9711-433A-B1FE-99387F8A164F}" destId="{375C259E-3FDB-473B-B29A-CA77C3E51C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5F9791-DFF0-482E-AEEA-B7D07C2F9F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394BCF9-30F3-4EB8-8613-9102B06FA2E6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/>
            <a:t>튜터링 카테고리</a:t>
          </a:r>
          <a:endParaRPr lang="en-US" dirty="0"/>
        </a:p>
      </dgm:t>
    </dgm:pt>
    <dgm:pt modelId="{BA6A07C6-1784-454A-8C5F-AEFFF90767FA}" type="parTrans" cxnId="{8F775726-0C4C-4448-B6DB-5596A6C9C0DE}">
      <dgm:prSet/>
      <dgm:spPr/>
      <dgm:t>
        <a:bodyPr/>
        <a:lstStyle/>
        <a:p>
          <a:endParaRPr lang="en-US"/>
        </a:p>
      </dgm:t>
    </dgm:pt>
    <dgm:pt modelId="{C7594F20-9181-4BCE-9763-20F393D19948}" type="sibTrans" cxnId="{8F775726-0C4C-4448-B6DB-5596A6C9C0DE}">
      <dgm:prSet/>
      <dgm:spPr/>
      <dgm:t>
        <a:bodyPr/>
        <a:lstStyle/>
        <a:p>
          <a:endParaRPr lang="en-US"/>
        </a:p>
      </dgm:t>
    </dgm:pt>
    <dgm:pt modelId="{CCA5358A-DFD6-4B78-BFF9-B8C440FCB880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/>
            <a:t>사용자</a:t>
          </a:r>
          <a:endParaRPr lang="en-US" dirty="0"/>
        </a:p>
      </dgm:t>
    </dgm:pt>
    <dgm:pt modelId="{941B6395-9AD5-4E45-A9DD-518A59D7CF30}" type="parTrans" cxnId="{81057714-7523-42E4-920A-46768E29D37C}">
      <dgm:prSet/>
      <dgm:spPr/>
      <dgm:t>
        <a:bodyPr/>
        <a:lstStyle/>
        <a:p>
          <a:endParaRPr lang="en-US"/>
        </a:p>
      </dgm:t>
    </dgm:pt>
    <dgm:pt modelId="{C5A8A4ED-ACB2-4166-93C2-7013C7494422}" type="sibTrans" cxnId="{81057714-7523-42E4-920A-46768E29D37C}">
      <dgm:prSet/>
      <dgm:spPr/>
      <dgm:t>
        <a:bodyPr/>
        <a:lstStyle/>
        <a:p>
          <a:endParaRPr lang="en-US"/>
        </a:p>
      </dgm:t>
    </dgm:pt>
    <dgm:pt modelId="{4FE54206-7486-4DC4-8B5B-95811B4D181E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dirty="0" err="1"/>
            <a:t>튜터</a:t>
          </a:r>
          <a:endParaRPr lang="en-US" dirty="0"/>
        </a:p>
      </dgm:t>
    </dgm:pt>
    <dgm:pt modelId="{24937F4B-B3DA-48E3-9C32-5C41324B6451}" type="parTrans" cxnId="{F463FA7A-1317-47E9-A55F-42E389412F0B}">
      <dgm:prSet/>
      <dgm:spPr/>
      <dgm:t>
        <a:bodyPr/>
        <a:lstStyle/>
        <a:p>
          <a:endParaRPr lang="en-US"/>
        </a:p>
      </dgm:t>
    </dgm:pt>
    <dgm:pt modelId="{B42AFB1B-7422-4967-81C1-46361E56CB36}" type="sibTrans" cxnId="{F463FA7A-1317-47E9-A55F-42E389412F0B}">
      <dgm:prSet/>
      <dgm:spPr/>
      <dgm:t>
        <a:bodyPr/>
        <a:lstStyle/>
        <a:p>
          <a:endParaRPr lang="en-US"/>
        </a:p>
      </dgm:t>
    </dgm:pt>
    <dgm:pt modelId="{01F19122-E62A-4015-A426-4DBCD0EF3049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/>
            <a:t>그룹</a:t>
          </a:r>
          <a:endParaRPr lang="en-US" dirty="0"/>
        </a:p>
      </dgm:t>
    </dgm:pt>
    <dgm:pt modelId="{C3D33F67-123E-40E2-9B86-0C3A1E126383}" type="parTrans" cxnId="{2784C130-7DAE-493F-A7F8-4A248C383CE1}">
      <dgm:prSet/>
      <dgm:spPr/>
      <dgm:t>
        <a:bodyPr/>
        <a:lstStyle/>
        <a:p>
          <a:endParaRPr lang="en-US"/>
        </a:p>
      </dgm:t>
    </dgm:pt>
    <dgm:pt modelId="{9DBD9056-528C-47D3-B7E1-934201B991D1}" type="sibTrans" cxnId="{2784C130-7DAE-493F-A7F8-4A248C383CE1}">
      <dgm:prSet/>
      <dgm:spPr/>
      <dgm:t>
        <a:bodyPr/>
        <a:lstStyle/>
        <a:p>
          <a:endParaRPr lang="en-US"/>
        </a:p>
      </dgm:t>
    </dgm:pt>
    <dgm:pt modelId="{A82D3449-415E-40B2-9533-D9C5BA6EFDA1}" type="pres">
      <dgm:prSet presAssocID="{945F9791-DFF0-482E-AEEA-B7D07C2F9FA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36C89E-5BF0-4B9D-A0C0-F8446F4E4B36}" type="pres">
      <dgm:prSet presAssocID="{E394BCF9-30F3-4EB8-8613-9102B06FA2E6}" presName="compNode" presStyleCnt="0"/>
      <dgm:spPr/>
    </dgm:pt>
    <dgm:pt modelId="{5AE74EDF-2BAC-45E1-8167-2334517608FF}" type="pres">
      <dgm:prSet presAssocID="{E394BCF9-30F3-4EB8-8613-9102B06FA2E6}" presName="bgRect" presStyleLbl="bgShp" presStyleIdx="0" presStyleCnt="4"/>
      <dgm:spPr/>
    </dgm:pt>
    <dgm:pt modelId="{B4BFAC8E-0419-4A1E-9973-A7BD43E418DF}" type="pres">
      <dgm:prSet presAssocID="{E394BCF9-30F3-4EB8-8613-9102B06FA2E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DC792ACD-0251-46A4-BFE8-EABBCEADF070}" type="pres">
      <dgm:prSet presAssocID="{E394BCF9-30F3-4EB8-8613-9102B06FA2E6}" presName="spaceRect" presStyleCnt="0"/>
      <dgm:spPr/>
    </dgm:pt>
    <dgm:pt modelId="{81435162-967C-4F14-8D5F-BFBD7030CB74}" type="pres">
      <dgm:prSet presAssocID="{E394BCF9-30F3-4EB8-8613-9102B06FA2E6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800BFC-C9D2-4B62-8553-6EC4B8DB078E}" type="pres">
      <dgm:prSet presAssocID="{C7594F20-9181-4BCE-9763-20F393D19948}" presName="sibTrans" presStyleCnt="0"/>
      <dgm:spPr/>
    </dgm:pt>
    <dgm:pt modelId="{B29FFBDA-7C31-4AF1-9DA2-4596C2072364}" type="pres">
      <dgm:prSet presAssocID="{CCA5358A-DFD6-4B78-BFF9-B8C440FCB880}" presName="compNode" presStyleCnt="0"/>
      <dgm:spPr/>
    </dgm:pt>
    <dgm:pt modelId="{EF923816-A09B-4DD7-86B7-CA6F55977476}" type="pres">
      <dgm:prSet presAssocID="{CCA5358A-DFD6-4B78-BFF9-B8C440FCB880}" presName="bgRect" presStyleLbl="bgShp" presStyleIdx="1" presStyleCnt="4"/>
      <dgm:spPr/>
    </dgm:pt>
    <dgm:pt modelId="{F731372D-A8EA-49B6-B60F-8039D96AE550}" type="pres">
      <dgm:prSet presAssocID="{CCA5358A-DFD6-4B78-BFF9-B8C440FCB8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CC007C4-E3DE-4609-BF5C-0B74FD05DBAE}" type="pres">
      <dgm:prSet presAssocID="{CCA5358A-DFD6-4B78-BFF9-B8C440FCB880}" presName="spaceRect" presStyleCnt="0"/>
      <dgm:spPr/>
    </dgm:pt>
    <dgm:pt modelId="{03A4CF5D-2C89-4BCB-A797-05F9AD51D5AC}" type="pres">
      <dgm:prSet presAssocID="{CCA5358A-DFD6-4B78-BFF9-B8C440FCB880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44D43F-E0DC-42E9-821A-90BE8014D9F2}" type="pres">
      <dgm:prSet presAssocID="{C5A8A4ED-ACB2-4166-93C2-7013C7494422}" presName="sibTrans" presStyleCnt="0"/>
      <dgm:spPr/>
    </dgm:pt>
    <dgm:pt modelId="{47E6365A-0F3E-4407-9BE8-D60E80AB4F59}" type="pres">
      <dgm:prSet presAssocID="{4FE54206-7486-4DC4-8B5B-95811B4D181E}" presName="compNode" presStyleCnt="0"/>
      <dgm:spPr/>
    </dgm:pt>
    <dgm:pt modelId="{2F321545-7AEE-41F0-BD6A-69E5841383DA}" type="pres">
      <dgm:prSet presAssocID="{4FE54206-7486-4DC4-8B5B-95811B4D181E}" presName="bgRect" presStyleLbl="bgShp" presStyleIdx="2" presStyleCnt="4"/>
      <dgm:spPr/>
    </dgm:pt>
    <dgm:pt modelId="{B97D5A33-1B6B-45ED-B8D5-80B468C82EE4}" type="pres">
      <dgm:prSet presAssocID="{4FE54206-7486-4DC4-8B5B-95811B4D181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9BD769AD-C188-40BF-936B-304EB8152D20}" type="pres">
      <dgm:prSet presAssocID="{4FE54206-7486-4DC4-8B5B-95811B4D181E}" presName="spaceRect" presStyleCnt="0"/>
      <dgm:spPr/>
    </dgm:pt>
    <dgm:pt modelId="{48BA648B-E280-4B40-9AC5-BD39D426E07F}" type="pres">
      <dgm:prSet presAssocID="{4FE54206-7486-4DC4-8B5B-95811B4D181E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7BF250-4BBE-4FD3-9E51-4AF7189253FD}" type="pres">
      <dgm:prSet presAssocID="{B42AFB1B-7422-4967-81C1-46361E56CB36}" presName="sibTrans" presStyleCnt="0"/>
      <dgm:spPr/>
    </dgm:pt>
    <dgm:pt modelId="{80E1C30D-54A0-419A-8D2D-DB35421EE1FA}" type="pres">
      <dgm:prSet presAssocID="{01F19122-E62A-4015-A426-4DBCD0EF3049}" presName="compNode" presStyleCnt="0"/>
      <dgm:spPr/>
    </dgm:pt>
    <dgm:pt modelId="{D538DA29-B8EE-4EE2-A13A-45DC9E441CB6}" type="pres">
      <dgm:prSet presAssocID="{01F19122-E62A-4015-A426-4DBCD0EF3049}" presName="bgRect" presStyleLbl="bgShp" presStyleIdx="3" presStyleCnt="4"/>
      <dgm:spPr/>
    </dgm:pt>
    <dgm:pt modelId="{7BC5E557-BB69-4C37-886F-87EBFC2AB97B}" type="pres">
      <dgm:prSet presAssocID="{01F19122-E62A-4015-A426-4DBCD0EF3049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73AA761F-9C0A-4A69-8C22-5E460E2D3033}" type="pres">
      <dgm:prSet presAssocID="{01F19122-E62A-4015-A426-4DBCD0EF3049}" presName="spaceRect" presStyleCnt="0"/>
      <dgm:spPr/>
    </dgm:pt>
    <dgm:pt modelId="{67D4FD4F-B518-4635-BF1B-88C8A22B7B99}" type="pres">
      <dgm:prSet presAssocID="{01F19122-E62A-4015-A426-4DBCD0EF3049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1B90BEA-5122-7E47-A8FD-C453D18F0FCE}" type="presOf" srcId="{01F19122-E62A-4015-A426-4DBCD0EF3049}" destId="{67D4FD4F-B518-4635-BF1B-88C8A22B7B99}" srcOrd="0" destOrd="0" presId="urn:microsoft.com/office/officeart/2018/2/layout/IconVerticalSolidList"/>
    <dgm:cxn modelId="{F463FA7A-1317-47E9-A55F-42E389412F0B}" srcId="{945F9791-DFF0-482E-AEEA-B7D07C2F9FAB}" destId="{4FE54206-7486-4DC4-8B5B-95811B4D181E}" srcOrd="2" destOrd="0" parTransId="{24937F4B-B3DA-48E3-9C32-5C41324B6451}" sibTransId="{B42AFB1B-7422-4967-81C1-46361E56CB36}"/>
    <dgm:cxn modelId="{9D060C0D-DB7B-B741-AF7D-ACBED7DF8F5C}" type="presOf" srcId="{E394BCF9-30F3-4EB8-8613-9102B06FA2E6}" destId="{81435162-967C-4F14-8D5F-BFBD7030CB74}" srcOrd="0" destOrd="0" presId="urn:microsoft.com/office/officeart/2018/2/layout/IconVerticalSolidList"/>
    <dgm:cxn modelId="{2784C130-7DAE-493F-A7F8-4A248C383CE1}" srcId="{945F9791-DFF0-482E-AEEA-B7D07C2F9FAB}" destId="{01F19122-E62A-4015-A426-4DBCD0EF3049}" srcOrd="3" destOrd="0" parTransId="{C3D33F67-123E-40E2-9B86-0C3A1E126383}" sibTransId="{9DBD9056-528C-47D3-B7E1-934201B991D1}"/>
    <dgm:cxn modelId="{8F775726-0C4C-4448-B6DB-5596A6C9C0DE}" srcId="{945F9791-DFF0-482E-AEEA-B7D07C2F9FAB}" destId="{E394BCF9-30F3-4EB8-8613-9102B06FA2E6}" srcOrd="0" destOrd="0" parTransId="{BA6A07C6-1784-454A-8C5F-AEFFF90767FA}" sibTransId="{C7594F20-9181-4BCE-9763-20F393D19948}"/>
    <dgm:cxn modelId="{F12BB2EA-9E01-E34B-B13F-C3981D4BF982}" type="presOf" srcId="{945F9791-DFF0-482E-AEEA-B7D07C2F9FAB}" destId="{A82D3449-415E-40B2-9533-D9C5BA6EFDA1}" srcOrd="0" destOrd="0" presId="urn:microsoft.com/office/officeart/2018/2/layout/IconVerticalSolidList"/>
    <dgm:cxn modelId="{81057714-7523-42E4-920A-46768E29D37C}" srcId="{945F9791-DFF0-482E-AEEA-B7D07C2F9FAB}" destId="{CCA5358A-DFD6-4B78-BFF9-B8C440FCB880}" srcOrd="1" destOrd="0" parTransId="{941B6395-9AD5-4E45-A9DD-518A59D7CF30}" sibTransId="{C5A8A4ED-ACB2-4166-93C2-7013C7494422}"/>
    <dgm:cxn modelId="{33C2147A-080A-9240-89A3-893703E66058}" type="presOf" srcId="{CCA5358A-DFD6-4B78-BFF9-B8C440FCB880}" destId="{03A4CF5D-2C89-4BCB-A797-05F9AD51D5AC}" srcOrd="0" destOrd="0" presId="urn:microsoft.com/office/officeart/2018/2/layout/IconVerticalSolidList"/>
    <dgm:cxn modelId="{06934DA3-0660-994B-B44F-685B42E7EF94}" type="presOf" srcId="{4FE54206-7486-4DC4-8B5B-95811B4D181E}" destId="{48BA648B-E280-4B40-9AC5-BD39D426E07F}" srcOrd="0" destOrd="0" presId="urn:microsoft.com/office/officeart/2018/2/layout/IconVerticalSolidList"/>
    <dgm:cxn modelId="{E2013ACF-FD78-6347-89C3-56639FD87398}" type="presParOf" srcId="{A82D3449-415E-40B2-9533-D9C5BA6EFDA1}" destId="{7436C89E-5BF0-4B9D-A0C0-F8446F4E4B36}" srcOrd="0" destOrd="0" presId="urn:microsoft.com/office/officeart/2018/2/layout/IconVerticalSolidList"/>
    <dgm:cxn modelId="{0217DE3C-5012-0348-928F-31AD6EA09D53}" type="presParOf" srcId="{7436C89E-5BF0-4B9D-A0C0-F8446F4E4B36}" destId="{5AE74EDF-2BAC-45E1-8167-2334517608FF}" srcOrd="0" destOrd="0" presId="urn:microsoft.com/office/officeart/2018/2/layout/IconVerticalSolidList"/>
    <dgm:cxn modelId="{9850B5A8-7EE9-C942-A2D9-E47746A3D4BA}" type="presParOf" srcId="{7436C89E-5BF0-4B9D-A0C0-F8446F4E4B36}" destId="{B4BFAC8E-0419-4A1E-9973-A7BD43E418DF}" srcOrd="1" destOrd="0" presId="urn:microsoft.com/office/officeart/2018/2/layout/IconVerticalSolidList"/>
    <dgm:cxn modelId="{869CBF02-8889-8D4B-B275-9BF80516B94B}" type="presParOf" srcId="{7436C89E-5BF0-4B9D-A0C0-F8446F4E4B36}" destId="{DC792ACD-0251-46A4-BFE8-EABBCEADF070}" srcOrd="2" destOrd="0" presId="urn:microsoft.com/office/officeart/2018/2/layout/IconVerticalSolidList"/>
    <dgm:cxn modelId="{399D571E-042C-3A4D-AE10-55D8DC565ED6}" type="presParOf" srcId="{7436C89E-5BF0-4B9D-A0C0-F8446F4E4B36}" destId="{81435162-967C-4F14-8D5F-BFBD7030CB74}" srcOrd="3" destOrd="0" presId="urn:microsoft.com/office/officeart/2018/2/layout/IconVerticalSolidList"/>
    <dgm:cxn modelId="{E30BF186-44F8-9E4D-87A0-656E41CB1922}" type="presParOf" srcId="{A82D3449-415E-40B2-9533-D9C5BA6EFDA1}" destId="{B4800BFC-C9D2-4B62-8553-6EC4B8DB078E}" srcOrd="1" destOrd="0" presId="urn:microsoft.com/office/officeart/2018/2/layout/IconVerticalSolidList"/>
    <dgm:cxn modelId="{2158FFEB-66DC-924D-947C-A5A5803536D4}" type="presParOf" srcId="{A82D3449-415E-40B2-9533-D9C5BA6EFDA1}" destId="{B29FFBDA-7C31-4AF1-9DA2-4596C2072364}" srcOrd="2" destOrd="0" presId="urn:microsoft.com/office/officeart/2018/2/layout/IconVerticalSolidList"/>
    <dgm:cxn modelId="{1D720AB7-717F-B44E-96F9-551E29C6D002}" type="presParOf" srcId="{B29FFBDA-7C31-4AF1-9DA2-4596C2072364}" destId="{EF923816-A09B-4DD7-86B7-CA6F55977476}" srcOrd="0" destOrd="0" presId="urn:microsoft.com/office/officeart/2018/2/layout/IconVerticalSolidList"/>
    <dgm:cxn modelId="{FD799AA3-BAD4-F649-8A6A-CC205C860305}" type="presParOf" srcId="{B29FFBDA-7C31-4AF1-9DA2-4596C2072364}" destId="{F731372D-A8EA-49B6-B60F-8039D96AE550}" srcOrd="1" destOrd="0" presId="urn:microsoft.com/office/officeart/2018/2/layout/IconVerticalSolidList"/>
    <dgm:cxn modelId="{EFB6C6E7-6573-9B49-82BD-AAA9115F0EFD}" type="presParOf" srcId="{B29FFBDA-7C31-4AF1-9DA2-4596C2072364}" destId="{7CC007C4-E3DE-4609-BF5C-0B74FD05DBAE}" srcOrd="2" destOrd="0" presId="urn:microsoft.com/office/officeart/2018/2/layout/IconVerticalSolidList"/>
    <dgm:cxn modelId="{5D98EB73-97B5-C34B-B98E-B9CB470B408C}" type="presParOf" srcId="{B29FFBDA-7C31-4AF1-9DA2-4596C2072364}" destId="{03A4CF5D-2C89-4BCB-A797-05F9AD51D5AC}" srcOrd="3" destOrd="0" presId="urn:microsoft.com/office/officeart/2018/2/layout/IconVerticalSolidList"/>
    <dgm:cxn modelId="{3ECD7B20-94A3-1F46-89B5-B20B8AA32F9D}" type="presParOf" srcId="{A82D3449-415E-40B2-9533-D9C5BA6EFDA1}" destId="{7644D43F-E0DC-42E9-821A-90BE8014D9F2}" srcOrd="3" destOrd="0" presId="urn:microsoft.com/office/officeart/2018/2/layout/IconVerticalSolidList"/>
    <dgm:cxn modelId="{112B97FE-298F-BC49-B3D5-25AEE48E1F93}" type="presParOf" srcId="{A82D3449-415E-40B2-9533-D9C5BA6EFDA1}" destId="{47E6365A-0F3E-4407-9BE8-D60E80AB4F59}" srcOrd="4" destOrd="0" presId="urn:microsoft.com/office/officeart/2018/2/layout/IconVerticalSolidList"/>
    <dgm:cxn modelId="{FD29F717-2720-E747-A2D2-684273F29C99}" type="presParOf" srcId="{47E6365A-0F3E-4407-9BE8-D60E80AB4F59}" destId="{2F321545-7AEE-41F0-BD6A-69E5841383DA}" srcOrd="0" destOrd="0" presId="urn:microsoft.com/office/officeart/2018/2/layout/IconVerticalSolidList"/>
    <dgm:cxn modelId="{6B682648-40EB-604F-82DD-3F78F01898E2}" type="presParOf" srcId="{47E6365A-0F3E-4407-9BE8-D60E80AB4F59}" destId="{B97D5A33-1B6B-45ED-B8D5-80B468C82EE4}" srcOrd="1" destOrd="0" presId="urn:microsoft.com/office/officeart/2018/2/layout/IconVerticalSolidList"/>
    <dgm:cxn modelId="{E673F392-F94B-3A41-81A5-189B035C23C5}" type="presParOf" srcId="{47E6365A-0F3E-4407-9BE8-D60E80AB4F59}" destId="{9BD769AD-C188-40BF-936B-304EB8152D20}" srcOrd="2" destOrd="0" presId="urn:microsoft.com/office/officeart/2018/2/layout/IconVerticalSolidList"/>
    <dgm:cxn modelId="{DE6BA0CE-329A-3D41-A9EB-1487EC8DBD2E}" type="presParOf" srcId="{47E6365A-0F3E-4407-9BE8-D60E80AB4F59}" destId="{48BA648B-E280-4B40-9AC5-BD39D426E07F}" srcOrd="3" destOrd="0" presId="urn:microsoft.com/office/officeart/2018/2/layout/IconVerticalSolidList"/>
    <dgm:cxn modelId="{EEDAADBA-B251-944D-B891-47D27F37E4F5}" type="presParOf" srcId="{A82D3449-415E-40B2-9533-D9C5BA6EFDA1}" destId="{B57BF250-4BBE-4FD3-9E51-4AF7189253FD}" srcOrd="5" destOrd="0" presId="urn:microsoft.com/office/officeart/2018/2/layout/IconVerticalSolidList"/>
    <dgm:cxn modelId="{F309D170-C170-374B-9555-CD8A62DD41A2}" type="presParOf" srcId="{A82D3449-415E-40B2-9533-D9C5BA6EFDA1}" destId="{80E1C30D-54A0-419A-8D2D-DB35421EE1FA}" srcOrd="6" destOrd="0" presId="urn:microsoft.com/office/officeart/2018/2/layout/IconVerticalSolidList"/>
    <dgm:cxn modelId="{F17B7FF7-AC98-CB44-B8DE-0D827E6D78A6}" type="presParOf" srcId="{80E1C30D-54A0-419A-8D2D-DB35421EE1FA}" destId="{D538DA29-B8EE-4EE2-A13A-45DC9E441CB6}" srcOrd="0" destOrd="0" presId="urn:microsoft.com/office/officeart/2018/2/layout/IconVerticalSolidList"/>
    <dgm:cxn modelId="{4CE92BD0-97DA-BA46-95F8-683A3E907759}" type="presParOf" srcId="{80E1C30D-54A0-419A-8D2D-DB35421EE1FA}" destId="{7BC5E557-BB69-4C37-886F-87EBFC2AB97B}" srcOrd="1" destOrd="0" presId="urn:microsoft.com/office/officeart/2018/2/layout/IconVerticalSolidList"/>
    <dgm:cxn modelId="{19C1C769-82EB-8945-A0C5-1E59A3863790}" type="presParOf" srcId="{80E1C30D-54A0-419A-8D2D-DB35421EE1FA}" destId="{73AA761F-9C0A-4A69-8C22-5E460E2D3033}" srcOrd="2" destOrd="0" presId="urn:microsoft.com/office/officeart/2018/2/layout/IconVerticalSolidList"/>
    <dgm:cxn modelId="{2CFB8340-8F5E-C04A-96D7-3C00218131FF}" type="presParOf" srcId="{80E1C30D-54A0-419A-8D2D-DB35421EE1FA}" destId="{67D4FD4F-B518-4635-BF1B-88C8A22B7B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DBDE8A-D34D-4AE4-BD23-7D3C0CE9D3A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E6328F5-92DC-418C-B861-70375539724E}">
      <dgm:prSet/>
      <dgm:spPr/>
      <dgm:t>
        <a:bodyPr/>
        <a:lstStyle/>
        <a:p>
          <a:pPr algn="ctr">
            <a:defRPr b="1"/>
          </a:pPr>
          <a:r>
            <a:rPr lang="ko-KR" altLang="en-US"/>
            <a:t>학과 튜터링</a:t>
          </a:r>
          <a:r>
            <a:rPr lang="en-US"/>
            <a:t> </a:t>
          </a:r>
        </a:p>
      </dgm:t>
    </dgm:pt>
    <dgm:pt modelId="{B8B16E45-C6D6-4000-AB5B-1C27E2D0DCAC}" type="parTrans" cxnId="{B8D63EC1-4FAB-40D3-A3AF-B340918AB660}">
      <dgm:prSet/>
      <dgm:spPr/>
      <dgm:t>
        <a:bodyPr/>
        <a:lstStyle/>
        <a:p>
          <a:pPr algn="ctr"/>
          <a:endParaRPr lang="en-US"/>
        </a:p>
      </dgm:t>
    </dgm:pt>
    <dgm:pt modelId="{21FA598D-81EF-44D6-B6DE-E139764F5C5D}" type="sibTrans" cxnId="{B8D63EC1-4FAB-40D3-A3AF-B340918AB660}">
      <dgm:prSet/>
      <dgm:spPr/>
      <dgm:t>
        <a:bodyPr/>
        <a:lstStyle/>
        <a:p>
          <a:pPr algn="ctr"/>
          <a:endParaRPr lang="en-US"/>
        </a:p>
      </dgm:t>
    </dgm:pt>
    <dgm:pt modelId="{A5E26AE0-92FE-4663-BACD-620603405CCE}">
      <dgm:prSet/>
      <dgm:spPr/>
      <dgm:t>
        <a:bodyPr/>
        <a:lstStyle/>
        <a:p>
          <a:pPr algn="ctr"/>
          <a:r>
            <a:rPr kumimoji="1" lang="ko-KR" dirty="0"/>
            <a:t>학과에서 개설된 강의에 한해 </a:t>
          </a:r>
          <a:r>
            <a:rPr kumimoji="1" lang="ko-KR" dirty="0" err="1"/>
            <a:t>채팅방</a:t>
          </a:r>
          <a:r>
            <a:rPr kumimoji="1" lang="ko-KR" dirty="0"/>
            <a:t> 개설 </a:t>
          </a:r>
          <a:endParaRPr lang="en-US" dirty="0"/>
        </a:p>
      </dgm:t>
    </dgm:pt>
    <dgm:pt modelId="{FC61227C-64C5-415E-BEB9-18B20BD8FCD4}" type="parTrans" cxnId="{77975E34-4664-491B-B557-2C4CE997A8F3}">
      <dgm:prSet/>
      <dgm:spPr/>
      <dgm:t>
        <a:bodyPr/>
        <a:lstStyle/>
        <a:p>
          <a:pPr algn="ctr"/>
          <a:endParaRPr lang="en-US"/>
        </a:p>
      </dgm:t>
    </dgm:pt>
    <dgm:pt modelId="{1BE5729D-A47D-4783-AA11-CE8D8A9E7AD3}" type="sibTrans" cxnId="{77975E34-4664-491B-B557-2C4CE997A8F3}">
      <dgm:prSet/>
      <dgm:spPr/>
      <dgm:t>
        <a:bodyPr/>
        <a:lstStyle/>
        <a:p>
          <a:pPr algn="ctr"/>
          <a:endParaRPr lang="en-US"/>
        </a:p>
      </dgm:t>
    </dgm:pt>
    <dgm:pt modelId="{14158B84-0A5C-46E1-96AE-E699426CBB80}">
      <dgm:prSet/>
      <dgm:spPr/>
      <dgm:t>
        <a:bodyPr/>
        <a:lstStyle/>
        <a:p>
          <a:pPr algn="ctr">
            <a:defRPr b="1"/>
          </a:pPr>
          <a:r>
            <a:rPr lang="ko-KR" altLang="en-US"/>
            <a:t>한성 튜터링</a:t>
          </a:r>
          <a:endParaRPr lang="en-US"/>
        </a:p>
      </dgm:t>
    </dgm:pt>
    <dgm:pt modelId="{F1AF5E97-CE0C-4769-89E4-5C03B1F2AE2B}" type="parTrans" cxnId="{C6FA3A2F-FCB9-45D3-ADF4-6763FD5661DE}">
      <dgm:prSet/>
      <dgm:spPr/>
      <dgm:t>
        <a:bodyPr/>
        <a:lstStyle/>
        <a:p>
          <a:pPr algn="ctr"/>
          <a:endParaRPr lang="en-US"/>
        </a:p>
      </dgm:t>
    </dgm:pt>
    <dgm:pt modelId="{C0211515-1CC7-40BD-AE26-BC6D6815343D}" type="sibTrans" cxnId="{C6FA3A2F-FCB9-45D3-ADF4-6763FD5661DE}">
      <dgm:prSet/>
      <dgm:spPr/>
      <dgm:t>
        <a:bodyPr/>
        <a:lstStyle/>
        <a:p>
          <a:pPr algn="ctr"/>
          <a:endParaRPr lang="en-US"/>
        </a:p>
      </dgm:t>
    </dgm:pt>
    <dgm:pt modelId="{C1E3794A-ABE4-4899-9AF6-FB37F3858B1E}">
      <dgm:prSet/>
      <dgm:spPr/>
      <dgm:t>
        <a:bodyPr/>
        <a:lstStyle/>
        <a:p>
          <a:pPr algn="ctr"/>
          <a:r>
            <a:rPr kumimoji="1" lang="ko-KR"/>
            <a:t>튜터 자율로 채팅방 개설 가능</a:t>
          </a:r>
          <a:endParaRPr lang="en-US"/>
        </a:p>
      </dgm:t>
    </dgm:pt>
    <dgm:pt modelId="{7416420B-A69C-4271-B8FA-EC790F9BECEE}" type="parTrans" cxnId="{CD6DE225-5ACF-4D50-B95C-18111DCAA4E3}">
      <dgm:prSet/>
      <dgm:spPr/>
      <dgm:t>
        <a:bodyPr/>
        <a:lstStyle/>
        <a:p>
          <a:pPr algn="ctr"/>
          <a:endParaRPr lang="en-US"/>
        </a:p>
      </dgm:t>
    </dgm:pt>
    <dgm:pt modelId="{E8DCF375-F532-407F-A6B5-1ADF5D813890}" type="sibTrans" cxnId="{CD6DE225-5ACF-4D50-B95C-18111DCAA4E3}">
      <dgm:prSet/>
      <dgm:spPr/>
      <dgm:t>
        <a:bodyPr/>
        <a:lstStyle/>
        <a:p>
          <a:pPr algn="ctr"/>
          <a:endParaRPr lang="en-US"/>
        </a:p>
      </dgm:t>
    </dgm:pt>
    <dgm:pt modelId="{C2EC898C-5099-4B02-91B8-DC832AF79193}" type="pres">
      <dgm:prSet presAssocID="{81DBDE8A-D34D-4AE4-BD23-7D3C0CE9D3A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2A679C-1FE3-4BB0-9D8D-EF8DED71D091}" type="pres">
      <dgm:prSet presAssocID="{EE6328F5-92DC-418C-B861-70375539724E}" presName="compNode" presStyleCnt="0"/>
      <dgm:spPr/>
    </dgm:pt>
    <dgm:pt modelId="{281813DD-AD46-4AF8-9D25-FA518AC40F1C}" type="pres">
      <dgm:prSet presAssocID="{EE6328F5-92DC-418C-B861-70375539724E}" presName="iconRect" presStyleLbl="node1" presStyleIdx="0" presStyleCnt="2" custLinFactNeighborX="90715" custLinFactNeighborY="-2814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51446F1-FB99-4553-B361-E90DCB7EEF99}" type="pres">
      <dgm:prSet presAssocID="{EE6328F5-92DC-418C-B861-70375539724E}" presName="iconSpace" presStyleCnt="0"/>
      <dgm:spPr/>
    </dgm:pt>
    <dgm:pt modelId="{4D30B03D-AF3E-43C2-A607-FB7DA95370C2}" type="pres">
      <dgm:prSet presAssocID="{EE6328F5-92DC-418C-B861-70375539724E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6DB71C-8EC7-4C08-924D-8B458451DF4C}" type="pres">
      <dgm:prSet presAssocID="{EE6328F5-92DC-418C-B861-70375539724E}" presName="txSpace" presStyleCnt="0"/>
      <dgm:spPr/>
    </dgm:pt>
    <dgm:pt modelId="{9BC70B58-7092-4988-B6B1-95D7A6F73553}" type="pres">
      <dgm:prSet presAssocID="{EE6328F5-92DC-418C-B861-70375539724E}" presName="desTx" presStyleLbl="revTx" presStyleIdx="1" presStyleCnt="4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F3BFEAA9-01AE-4778-AB13-E6D91504AB73}" type="pres">
      <dgm:prSet presAssocID="{21FA598D-81EF-44D6-B6DE-E139764F5C5D}" presName="sibTrans" presStyleCnt="0"/>
      <dgm:spPr/>
    </dgm:pt>
    <dgm:pt modelId="{67357E0B-C7CD-4E54-B6F5-AA19082E8507}" type="pres">
      <dgm:prSet presAssocID="{14158B84-0A5C-46E1-96AE-E699426CBB80}" presName="compNode" presStyleCnt="0"/>
      <dgm:spPr/>
    </dgm:pt>
    <dgm:pt modelId="{24A8FB7E-E391-47C9-A9B7-7C0B1E74FD97}" type="pres">
      <dgm:prSet presAssocID="{14158B84-0A5C-46E1-96AE-E699426CBB80}" presName="iconRect" presStyleLbl="node1" presStyleIdx="1" presStyleCnt="2" custLinFactNeighborX="90714" custLinFactNeighborY="-2814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021ECB9-2739-442C-A782-B10BF8EC038E}" type="pres">
      <dgm:prSet presAssocID="{14158B84-0A5C-46E1-96AE-E699426CBB80}" presName="iconSpace" presStyleCnt="0"/>
      <dgm:spPr/>
    </dgm:pt>
    <dgm:pt modelId="{AD77526A-2A26-4604-97AC-133A8F9B4ED7}" type="pres">
      <dgm:prSet presAssocID="{14158B84-0A5C-46E1-96AE-E699426CBB80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4B8E89-C731-4572-824F-E8446503232E}" type="pres">
      <dgm:prSet presAssocID="{14158B84-0A5C-46E1-96AE-E699426CBB80}" presName="txSpace" presStyleCnt="0"/>
      <dgm:spPr/>
    </dgm:pt>
    <dgm:pt modelId="{79869CAB-48CD-41E5-9ACB-28658D8A990F}" type="pres">
      <dgm:prSet presAssocID="{14158B84-0A5C-46E1-96AE-E699426CBB80}" presName="desTx" presStyleLbl="revTx" presStyleIdx="3" presStyleCnt="4">
        <dgm:presLayoutVars/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DA6A036-D208-A14E-AA88-B4C466025B8F}" type="presOf" srcId="{EE6328F5-92DC-418C-B861-70375539724E}" destId="{4D30B03D-AF3E-43C2-A607-FB7DA95370C2}" srcOrd="0" destOrd="0" presId="urn:microsoft.com/office/officeart/2018/2/layout/IconLabelDescriptionList"/>
    <dgm:cxn modelId="{CD6DE225-5ACF-4D50-B95C-18111DCAA4E3}" srcId="{14158B84-0A5C-46E1-96AE-E699426CBB80}" destId="{C1E3794A-ABE4-4899-9AF6-FB37F3858B1E}" srcOrd="0" destOrd="0" parTransId="{7416420B-A69C-4271-B8FA-EC790F9BECEE}" sibTransId="{E8DCF375-F532-407F-A6B5-1ADF5D813890}"/>
    <dgm:cxn modelId="{A32F6F79-8846-AF47-806A-813F6D4B5ACA}" type="presOf" srcId="{A5E26AE0-92FE-4663-BACD-620603405CCE}" destId="{9BC70B58-7092-4988-B6B1-95D7A6F73553}" srcOrd="0" destOrd="0" presId="urn:microsoft.com/office/officeart/2018/2/layout/IconLabelDescriptionList"/>
    <dgm:cxn modelId="{B8D63EC1-4FAB-40D3-A3AF-B340918AB660}" srcId="{81DBDE8A-D34D-4AE4-BD23-7D3C0CE9D3AA}" destId="{EE6328F5-92DC-418C-B861-70375539724E}" srcOrd="0" destOrd="0" parTransId="{B8B16E45-C6D6-4000-AB5B-1C27E2D0DCAC}" sibTransId="{21FA598D-81EF-44D6-B6DE-E139764F5C5D}"/>
    <dgm:cxn modelId="{EA2781E6-5617-DC45-877B-8906624260BB}" type="presOf" srcId="{81DBDE8A-D34D-4AE4-BD23-7D3C0CE9D3AA}" destId="{C2EC898C-5099-4B02-91B8-DC832AF79193}" srcOrd="0" destOrd="0" presId="urn:microsoft.com/office/officeart/2018/2/layout/IconLabelDescriptionList"/>
    <dgm:cxn modelId="{096158D1-2A48-434C-AA93-C9AD3A050D07}" type="presOf" srcId="{14158B84-0A5C-46E1-96AE-E699426CBB80}" destId="{AD77526A-2A26-4604-97AC-133A8F9B4ED7}" srcOrd="0" destOrd="0" presId="urn:microsoft.com/office/officeart/2018/2/layout/IconLabelDescriptionList"/>
    <dgm:cxn modelId="{C6FA3A2F-FCB9-45D3-ADF4-6763FD5661DE}" srcId="{81DBDE8A-D34D-4AE4-BD23-7D3C0CE9D3AA}" destId="{14158B84-0A5C-46E1-96AE-E699426CBB80}" srcOrd="1" destOrd="0" parTransId="{F1AF5E97-CE0C-4769-89E4-5C03B1F2AE2B}" sibTransId="{C0211515-1CC7-40BD-AE26-BC6D6815343D}"/>
    <dgm:cxn modelId="{88B7A141-B0D5-3445-9E53-9D2586D92BE3}" type="presOf" srcId="{C1E3794A-ABE4-4899-9AF6-FB37F3858B1E}" destId="{79869CAB-48CD-41E5-9ACB-28658D8A990F}" srcOrd="0" destOrd="0" presId="urn:microsoft.com/office/officeart/2018/2/layout/IconLabelDescriptionList"/>
    <dgm:cxn modelId="{77975E34-4664-491B-B557-2C4CE997A8F3}" srcId="{EE6328F5-92DC-418C-B861-70375539724E}" destId="{A5E26AE0-92FE-4663-BACD-620603405CCE}" srcOrd="0" destOrd="0" parTransId="{FC61227C-64C5-415E-BEB9-18B20BD8FCD4}" sibTransId="{1BE5729D-A47D-4783-AA11-CE8D8A9E7AD3}"/>
    <dgm:cxn modelId="{86DD9687-9A80-7746-A80C-60C350E755DB}" type="presParOf" srcId="{C2EC898C-5099-4B02-91B8-DC832AF79193}" destId="{C82A679C-1FE3-4BB0-9D8D-EF8DED71D091}" srcOrd="0" destOrd="0" presId="urn:microsoft.com/office/officeart/2018/2/layout/IconLabelDescriptionList"/>
    <dgm:cxn modelId="{2909679C-0745-CD4A-9B0E-F3D36D4CAC81}" type="presParOf" srcId="{C82A679C-1FE3-4BB0-9D8D-EF8DED71D091}" destId="{281813DD-AD46-4AF8-9D25-FA518AC40F1C}" srcOrd="0" destOrd="0" presId="urn:microsoft.com/office/officeart/2018/2/layout/IconLabelDescriptionList"/>
    <dgm:cxn modelId="{55D702B5-ADBC-4140-810D-4C748B6135B4}" type="presParOf" srcId="{C82A679C-1FE3-4BB0-9D8D-EF8DED71D091}" destId="{751446F1-FB99-4553-B361-E90DCB7EEF99}" srcOrd="1" destOrd="0" presId="urn:microsoft.com/office/officeart/2018/2/layout/IconLabelDescriptionList"/>
    <dgm:cxn modelId="{68E7EA0D-57DF-9C46-BE99-3975CD842544}" type="presParOf" srcId="{C82A679C-1FE3-4BB0-9D8D-EF8DED71D091}" destId="{4D30B03D-AF3E-43C2-A607-FB7DA95370C2}" srcOrd="2" destOrd="0" presId="urn:microsoft.com/office/officeart/2018/2/layout/IconLabelDescriptionList"/>
    <dgm:cxn modelId="{348853AD-27E5-FA45-8794-C6B5073C630D}" type="presParOf" srcId="{C82A679C-1FE3-4BB0-9D8D-EF8DED71D091}" destId="{EC6DB71C-8EC7-4C08-924D-8B458451DF4C}" srcOrd="3" destOrd="0" presId="urn:microsoft.com/office/officeart/2018/2/layout/IconLabelDescriptionList"/>
    <dgm:cxn modelId="{F1B6CF5A-E2B2-9446-9209-F5A6B285D654}" type="presParOf" srcId="{C82A679C-1FE3-4BB0-9D8D-EF8DED71D091}" destId="{9BC70B58-7092-4988-B6B1-95D7A6F73553}" srcOrd="4" destOrd="0" presId="urn:microsoft.com/office/officeart/2018/2/layout/IconLabelDescriptionList"/>
    <dgm:cxn modelId="{0D72E7D2-F3D6-6B4D-AA95-9BA0F7DCE961}" type="presParOf" srcId="{C2EC898C-5099-4B02-91B8-DC832AF79193}" destId="{F3BFEAA9-01AE-4778-AB13-E6D91504AB73}" srcOrd="1" destOrd="0" presId="urn:microsoft.com/office/officeart/2018/2/layout/IconLabelDescriptionList"/>
    <dgm:cxn modelId="{EA84F8C8-281D-CF4F-AAB1-6D15F4FAA521}" type="presParOf" srcId="{C2EC898C-5099-4B02-91B8-DC832AF79193}" destId="{67357E0B-C7CD-4E54-B6F5-AA19082E8507}" srcOrd="2" destOrd="0" presId="urn:microsoft.com/office/officeart/2018/2/layout/IconLabelDescriptionList"/>
    <dgm:cxn modelId="{CF7FFE16-6AD9-F84D-9DED-E81197C88F34}" type="presParOf" srcId="{67357E0B-C7CD-4E54-B6F5-AA19082E8507}" destId="{24A8FB7E-E391-47C9-A9B7-7C0B1E74FD97}" srcOrd="0" destOrd="0" presId="urn:microsoft.com/office/officeart/2018/2/layout/IconLabelDescriptionList"/>
    <dgm:cxn modelId="{61AE6C20-B1D7-A449-B109-7374A06B3973}" type="presParOf" srcId="{67357E0B-C7CD-4E54-B6F5-AA19082E8507}" destId="{7021ECB9-2739-442C-A782-B10BF8EC038E}" srcOrd="1" destOrd="0" presId="urn:microsoft.com/office/officeart/2018/2/layout/IconLabelDescriptionList"/>
    <dgm:cxn modelId="{A18EE31F-0D84-1B49-A940-747F87DA840A}" type="presParOf" srcId="{67357E0B-C7CD-4E54-B6F5-AA19082E8507}" destId="{AD77526A-2A26-4604-97AC-133A8F9B4ED7}" srcOrd="2" destOrd="0" presId="urn:microsoft.com/office/officeart/2018/2/layout/IconLabelDescriptionList"/>
    <dgm:cxn modelId="{45A39097-CA56-9D40-987B-FB725B5CD4A2}" type="presParOf" srcId="{67357E0B-C7CD-4E54-B6F5-AA19082E8507}" destId="{674B8E89-C731-4572-824F-E8446503232E}" srcOrd="3" destOrd="0" presId="urn:microsoft.com/office/officeart/2018/2/layout/IconLabelDescriptionList"/>
    <dgm:cxn modelId="{153A2D26-3D4B-4A42-AC81-D8B4B24291A6}" type="presParOf" srcId="{67357E0B-C7CD-4E54-B6F5-AA19082E8507}" destId="{79869CAB-48CD-41E5-9ACB-28658D8A990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65C547-EF4A-4D3D-8A40-46B59DD8DBC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213630A-900B-4D25-BF71-F4BD28E39E2F}">
      <dgm:prSet/>
      <dgm:spPr/>
      <dgm:t>
        <a:bodyPr/>
        <a:lstStyle/>
        <a:p>
          <a:pPr>
            <a:defRPr b="1"/>
          </a:pPr>
          <a:r>
            <a:rPr lang="ko-KR" altLang="en-US" dirty="0"/>
            <a:t>회원가입</a:t>
          </a:r>
          <a:r>
            <a:rPr lang="ko-KR" dirty="0"/>
            <a:t> </a:t>
          </a:r>
          <a:endParaRPr lang="en-US" dirty="0"/>
        </a:p>
      </dgm:t>
    </dgm:pt>
    <dgm:pt modelId="{66A1B8D8-E207-43BF-9184-6FEA22EEC214}" type="parTrans" cxnId="{EFA7A2DA-1E56-4EC9-8BFC-F4CCAC539582}">
      <dgm:prSet/>
      <dgm:spPr/>
      <dgm:t>
        <a:bodyPr/>
        <a:lstStyle/>
        <a:p>
          <a:endParaRPr lang="en-US"/>
        </a:p>
      </dgm:t>
    </dgm:pt>
    <dgm:pt modelId="{D1DA4D27-5F3A-4AFF-9C00-91816F216048}" type="sibTrans" cxnId="{EFA7A2DA-1E56-4EC9-8BFC-F4CCAC539582}">
      <dgm:prSet/>
      <dgm:spPr/>
      <dgm:t>
        <a:bodyPr/>
        <a:lstStyle/>
        <a:p>
          <a:endParaRPr lang="en-US"/>
        </a:p>
      </dgm:t>
    </dgm:pt>
    <dgm:pt modelId="{FAD4180E-A17A-46AF-8B73-5DE84C6FCF2B}">
      <dgm:prSet/>
      <dgm:spPr/>
      <dgm:t>
        <a:bodyPr/>
        <a:lstStyle/>
        <a:p>
          <a:r>
            <a:rPr lang="ko-KR"/>
            <a:t>아래의 내용을 입력하여 회원가입</a:t>
          </a:r>
          <a:r>
            <a:rPr lang="en-US" altLang="ko-KR"/>
            <a:t> </a:t>
          </a:r>
          <a:r>
            <a:rPr lang="ko-KR" altLang="en-US"/>
            <a:t>가능</a:t>
          </a:r>
          <a:endParaRPr lang="en-US"/>
        </a:p>
      </dgm:t>
    </dgm:pt>
    <dgm:pt modelId="{561D1F11-6F1D-4EAA-BDC4-FF6E0B587744}" type="parTrans" cxnId="{78E8A1E8-124F-47A6-B041-EA447883FE51}">
      <dgm:prSet/>
      <dgm:spPr/>
      <dgm:t>
        <a:bodyPr/>
        <a:lstStyle/>
        <a:p>
          <a:endParaRPr lang="en-US"/>
        </a:p>
      </dgm:t>
    </dgm:pt>
    <dgm:pt modelId="{558B695F-0498-451A-AEC6-5EDD93986463}" type="sibTrans" cxnId="{78E8A1E8-124F-47A6-B041-EA447883FE51}">
      <dgm:prSet/>
      <dgm:spPr/>
      <dgm:t>
        <a:bodyPr/>
        <a:lstStyle/>
        <a:p>
          <a:endParaRPr lang="en-US"/>
        </a:p>
      </dgm:t>
    </dgm:pt>
    <dgm:pt modelId="{C87872FE-E13E-4C58-B637-E9E2BE4CC511}">
      <dgm:prSet/>
      <dgm:spPr/>
      <dgm:t>
        <a:bodyPr/>
        <a:lstStyle/>
        <a:p>
          <a:r>
            <a:rPr lang="ko-KR"/>
            <a:t>필수 기입 </a:t>
          </a:r>
          <a:r>
            <a:rPr lang="en-US"/>
            <a:t>: </a:t>
          </a:r>
          <a:r>
            <a:rPr lang="ko-KR"/>
            <a:t>이름</a:t>
          </a:r>
          <a:r>
            <a:rPr lang="en-US"/>
            <a:t>, </a:t>
          </a:r>
          <a:r>
            <a:rPr lang="ko-KR"/>
            <a:t>학적</a:t>
          </a:r>
          <a:r>
            <a:rPr lang="en-US"/>
            <a:t>[</a:t>
          </a:r>
          <a:r>
            <a:rPr lang="ko-KR"/>
            <a:t>학과</a:t>
          </a:r>
          <a:r>
            <a:rPr lang="en-US"/>
            <a:t>, </a:t>
          </a:r>
          <a:r>
            <a:rPr lang="ko-KR"/>
            <a:t>학번</a:t>
          </a:r>
          <a:r>
            <a:rPr lang="en-US"/>
            <a:t>], </a:t>
          </a:r>
          <a:r>
            <a:rPr lang="ko-KR"/>
            <a:t>비밀번호</a:t>
          </a:r>
          <a:r>
            <a:rPr lang="en-US"/>
            <a:t>, </a:t>
          </a:r>
          <a:r>
            <a:rPr lang="ko-KR"/>
            <a:t>비밀번호 재입력   </a:t>
          </a:r>
          <a:endParaRPr lang="en-US"/>
        </a:p>
      </dgm:t>
    </dgm:pt>
    <dgm:pt modelId="{E6B55D50-265B-4334-97F8-B22BEADB9D68}" type="parTrans" cxnId="{238DC1B4-9D4E-43CF-AF93-269E1CDCF4F6}">
      <dgm:prSet/>
      <dgm:spPr/>
      <dgm:t>
        <a:bodyPr/>
        <a:lstStyle/>
        <a:p>
          <a:endParaRPr lang="en-US"/>
        </a:p>
      </dgm:t>
    </dgm:pt>
    <dgm:pt modelId="{9B48A610-5BE5-4A37-BE70-B72267EF986E}" type="sibTrans" cxnId="{238DC1B4-9D4E-43CF-AF93-269E1CDCF4F6}">
      <dgm:prSet/>
      <dgm:spPr/>
      <dgm:t>
        <a:bodyPr/>
        <a:lstStyle/>
        <a:p>
          <a:endParaRPr lang="en-US"/>
        </a:p>
      </dgm:t>
    </dgm:pt>
    <dgm:pt modelId="{1F90660D-2D6A-475B-92B2-7C4E87174EDF}">
      <dgm:prSet/>
      <dgm:spPr/>
      <dgm:t>
        <a:bodyPr/>
        <a:lstStyle/>
        <a:p>
          <a:pPr>
            <a:defRPr b="1"/>
          </a:pPr>
          <a:r>
            <a:rPr lang="ko-KR" altLang="en-US" dirty="0" err="1"/>
            <a:t>채팅방</a:t>
          </a:r>
          <a:r>
            <a:rPr lang="ko-KR" altLang="en-US" dirty="0"/>
            <a:t> 목록 조회</a:t>
          </a:r>
          <a:r>
            <a:rPr lang="ko-KR" dirty="0"/>
            <a:t>  </a:t>
          </a:r>
          <a:endParaRPr lang="en-US" dirty="0"/>
        </a:p>
      </dgm:t>
    </dgm:pt>
    <dgm:pt modelId="{FF483FA8-8FEA-491C-87AE-4C99E0E5FE08}" type="parTrans" cxnId="{492197BA-89B9-4480-91AD-C46CD4658276}">
      <dgm:prSet/>
      <dgm:spPr/>
      <dgm:t>
        <a:bodyPr/>
        <a:lstStyle/>
        <a:p>
          <a:endParaRPr lang="en-US"/>
        </a:p>
      </dgm:t>
    </dgm:pt>
    <dgm:pt modelId="{93A8A6F2-2938-4804-B76F-F6B6D7B10924}" type="sibTrans" cxnId="{492197BA-89B9-4480-91AD-C46CD4658276}">
      <dgm:prSet/>
      <dgm:spPr/>
      <dgm:t>
        <a:bodyPr/>
        <a:lstStyle/>
        <a:p>
          <a:endParaRPr lang="en-US"/>
        </a:p>
      </dgm:t>
    </dgm:pt>
    <dgm:pt modelId="{C030B4EB-EB45-4CA1-889C-D6DF1AC45A74}">
      <dgm:prSet/>
      <dgm:spPr/>
      <dgm:t>
        <a:bodyPr/>
        <a:lstStyle/>
        <a:p>
          <a:r>
            <a:rPr lang="ko-KR" dirty="0"/>
            <a:t>개설되어 있는 </a:t>
          </a:r>
          <a:r>
            <a:rPr lang="ko-KR" dirty="0" err="1"/>
            <a:t>튜터링</a:t>
          </a:r>
          <a:r>
            <a:rPr lang="ko-KR" dirty="0"/>
            <a:t> </a:t>
          </a:r>
          <a:r>
            <a:rPr lang="ko-KR" dirty="0" err="1"/>
            <a:t>채팅방</a:t>
          </a:r>
          <a:r>
            <a:rPr lang="ko-KR" dirty="0"/>
            <a:t> 목록을 조회할 수 있다</a:t>
          </a:r>
          <a:r>
            <a:rPr lang="en-US" dirty="0"/>
            <a:t>.  </a:t>
          </a:r>
        </a:p>
      </dgm:t>
    </dgm:pt>
    <dgm:pt modelId="{9ADF0334-D71B-4FB4-8BAB-97F95B4CCBBE}" type="parTrans" cxnId="{B9EBD55B-B644-45DE-BA12-7CBB5F41E914}">
      <dgm:prSet/>
      <dgm:spPr/>
      <dgm:t>
        <a:bodyPr/>
        <a:lstStyle/>
        <a:p>
          <a:endParaRPr lang="en-US"/>
        </a:p>
      </dgm:t>
    </dgm:pt>
    <dgm:pt modelId="{96480DA0-45C8-445D-88D5-64CAE23E9B0B}" type="sibTrans" cxnId="{B9EBD55B-B644-45DE-BA12-7CBB5F41E914}">
      <dgm:prSet/>
      <dgm:spPr/>
      <dgm:t>
        <a:bodyPr/>
        <a:lstStyle/>
        <a:p>
          <a:endParaRPr lang="en-US"/>
        </a:p>
      </dgm:t>
    </dgm:pt>
    <dgm:pt modelId="{F16F6EFA-D57A-434B-ADFE-30864A341945}" type="pres">
      <dgm:prSet presAssocID="{0565C547-EF4A-4D3D-8A40-46B59DD8DBC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12BB24-DFC7-48AE-86BB-084D96B8C851}" type="pres">
      <dgm:prSet presAssocID="{B213630A-900B-4D25-BF71-F4BD28E39E2F}" presName="compNode" presStyleCnt="0"/>
      <dgm:spPr/>
    </dgm:pt>
    <dgm:pt modelId="{41448BBF-E0E3-4F66-807D-FDB5A33FF6EB}" type="pres">
      <dgm:prSet presAssocID="{B213630A-900B-4D25-BF71-F4BD28E39E2F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31FA2D2-173C-49F4-AD6E-59B54CC393AA}" type="pres">
      <dgm:prSet presAssocID="{B213630A-900B-4D25-BF71-F4BD28E39E2F}" presName="iconSpace" presStyleCnt="0"/>
      <dgm:spPr/>
    </dgm:pt>
    <dgm:pt modelId="{8E4DB3C5-A208-4047-895B-B0982AEA15DF}" type="pres">
      <dgm:prSet presAssocID="{B213630A-900B-4D25-BF71-F4BD28E39E2F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A56AE0-B927-4976-A72E-45F70E579D61}" type="pres">
      <dgm:prSet presAssocID="{B213630A-900B-4D25-BF71-F4BD28E39E2F}" presName="txSpace" presStyleCnt="0"/>
      <dgm:spPr/>
    </dgm:pt>
    <dgm:pt modelId="{F599775E-8CE9-4365-B2D2-4A5F21DAEE3C}" type="pres">
      <dgm:prSet presAssocID="{B213630A-900B-4D25-BF71-F4BD28E39E2F}" presName="desTx" presStyleLbl="revTx" presStyleIdx="1" presStyleCnt="4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DB3026E3-CBA4-410E-861F-E4C346E59CCF}" type="pres">
      <dgm:prSet presAssocID="{D1DA4D27-5F3A-4AFF-9C00-91816F216048}" presName="sibTrans" presStyleCnt="0"/>
      <dgm:spPr/>
    </dgm:pt>
    <dgm:pt modelId="{2A25E58B-B716-488A-9C3D-0FC83A8FBAF4}" type="pres">
      <dgm:prSet presAssocID="{1F90660D-2D6A-475B-92B2-7C4E87174EDF}" presName="compNode" presStyleCnt="0"/>
      <dgm:spPr/>
    </dgm:pt>
    <dgm:pt modelId="{CC3B0E2A-FDF0-4220-9BDC-D4BA1C36DDDA}" type="pres">
      <dgm:prSet presAssocID="{1F90660D-2D6A-475B-92B2-7C4E87174E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81B9988B-127A-42A5-ACE1-57C33FDB5A1A}" type="pres">
      <dgm:prSet presAssocID="{1F90660D-2D6A-475B-92B2-7C4E87174EDF}" presName="iconSpace" presStyleCnt="0"/>
      <dgm:spPr/>
    </dgm:pt>
    <dgm:pt modelId="{CA5512F6-A1A9-4B6C-BF72-CF5C01211E8C}" type="pres">
      <dgm:prSet presAssocID="{1F90660D-2D6A-475B-92B2-7C4E87174EDF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0A0998-1168-4603-A80E-FDDF25F93BEB}" type="pres">
      <dgm:prSet presAssocID="{1F90660D-2D6A-475B-92B2-7C4E87174EDF}" presName="txSpace" presStyleCnt="0"/>
      <dgm:spPr/>
    </dgm:pt>
    <dgm:pt modelId="{A81FBD50-24DC-44DE-B1C9-1E26EEBA386C}" type="pres">
      <dgm:prSet presAssocID="{1F90660D-2D6A-475B-92B2-7C4E87174EDF}" presName="desTx" presStyleLbl="revTx" presStyleIdx="3" presStyleCnt="4">
        <dgm:presLayoutVars/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DD7731C-B8CF-6841-894C-286E3D9831DD}" type="presOf" srcId="{B213630A-900B-4D25-BF71-F4BD28E39E2F}" destId="{8E4DB3C5-A208-4047-895B-B0982AEA15DF}" srcOrd="0" destOrd="0" presId="urn:microsoft.com/office/officeart/2018/5/layout/CenteredIconLabelDescriptionList"/>
    <dgm:cxn modelId="{CF40C7D4-ACD1-7448-B9B8-DCEBCD24CC4D}" type="presOf" srcId="{FAD4180E-A17A-46AF-8B73-5DE84C6FCF2B}" destId="{F599775E-8CE9-4365-B2D2-4A5F21DAEE3C}" srcOrd="0" destOrd="0" presId="urn:microsoft.com/office/officeart/2018/5/layout/CenteredIconLabelDescriptionList"/>
    <dgm:cxn modelId="{78E8A1E8-124F-47A6-B041-EA447883FE51}" srcId="{B213630A-900B-4D25-BF71-F4BD28E39E2F}" destId="{FAD4180E-A17A-46AF-8B73-5DE84C6FCF2B}" srcOrd="0" destOrd="0" parTransId="{561D1F11-6F1D-4EAA-BDC4-FF6E0B587744}" sibTransId="{558B695F-0498-451A-AEC6-5EDD93986463}"/>
    <dgm:cxn modelId="{3BEB5796-24CE-F046-88C5-A85F2F4047BB}" type="presOf" srcId="{C87872FE-E13E-4C58-B637-E9E2BE4CC511}" destId="{F599775E-8CE9-4365-B2D2-4A5F21DAEE3C}" srcOrd="0" destOrd="1" presId="urn:microsoft.com/office/officeart/2018/5/layout/CenteredIconLabelDescriptionList"/>
    <dgm:cxn modelId="{6CFD27A5-6C83-1043-8014-40ABB94D4749}" type="presOf" srcId="{0565C547-EF4A-4D3D-8A40-46B59DD8DBCB}" destId="{F16F6EFA-D57A-434B-ADFE-30864A341945}" srcOrd="0" destOrd="0" presId="urn:microsoft.com/office/officeart/2018/5/layout/CenteredIconLabelDescriptionList"/>
    <dgm:cxn modelId="{EFA7A2DA-1E56-4EC9-8BFC-F4CCAC539582}" srcId="{0565C547-EF4A-4D3D-8A40-46B59DD8DBCB}" destId="{B213630A-900B-4D25-BF71-F4BD28E39E2F}" srcOrd="0" destOrd="0" parTransId="{66A1B8D8-E207-43BF-9184-6FEA22EEC214}" sibTransId="{D1DA4D27-5F3A-4AFF-9C00-91816F216048}"/>
    <dgm:cxn modelId="{B9EBD55B-B644-45DE-BA12-7CBB5F41E914}" srcId="{1F90660D-2D6A-475B-92B2-7C4E87174EDF}" destId="{C030B4EB-EB45-4CA1-889C-D6DF1AC45A74}" srcOrd="0" destOrd="0" parTransId="{9ADF0334-D71B-4FB4-8BAB-97F95B4CCBBE}" sibTransId="{96480DA0-45C8-445D-88D5-64CAE23E9B0B}"/>
    <dgm:cxn modelId="{87834CB2-8D34-F841-9228-D0776556B52B}" type="presOf" srcId="{1F90660D-2D6A-475B-92B2-7C4E87174EDF}" destId="{CA5512F6-A1A9-4B6C-BF72-CF5C01211E8C}" srcOrd="0" destOrd="0" presId="urn:microsoft.com/office/officeart/2018/5/layout/CenteredIconLabelDescriptionList"/>
    <dgm:cxn modelId="{EAF7A8DD-CABB-104D-843D-193C2D2D45E8}" type="presOf" srcId="{C030B4EB-EB45-4CA1-889C-D6DF1AC45A74}" destId="{A81FBD50-24DC-44DE-B1C9-1E26EEBA386C}" srcOrd="0" destOrd="0" presId="urn:microsoft.com/office/officeart/2018/5/layout/CenteredIconLabelDescriptionList"/>
    <dgm:cxn modelId="{492197BA-89B9-4480-91AD-C46CD4658276}" srcId="{0565C547-EF4A-4D3D-8A40-46B59DD8DBCB}" destId="{1F90660D-2D6A-475B-92B2-7C4E87174EDF}" srcOrd="1" destOrd="0" parTransId="{FF483FA8-8FEA-491C-87AE-4C99E0E5FE08}" sibTransId="{93A8A6F2-2938-4804-B76F-F6B6D7B10924}"/>
    <dgm:cxn modelId="{238DC1B4-9D4E-43CF-AF93-269E1CDCF4F6}" srcId="{B213630A-900B-4D25-BF71-F4BD28E39E2F}" destId="{C87872FE-E13E-4C58-B637-E9E2BE4CC511}" srcOrd="1" destOrd="0" parTransId="{E6B55D50-265B-4334-97F8-B22BEADB9D68}" sibTransId="{9B48A610-5BE5-4A37-BE70-B72267EF986E}"/>
    <dgm:cxn modelId="{7C1CAF04-EE38-264F-9B06-937DF090C6E5}" type="presParOf" srcId="{F16F6EFA-D57A-434B-ADFE-30864A341945}" destId="{7812BB24-DFC7-48AE-86BB-084D96B8C851}" srcOrd="0" destOrd="0" presId="urn:microsoft.com/office/officeart/2018/5/layout/CenteredIconLabelDescriptionList"/>
    <dgm:cxn modelId="{4CE2816B-F4EA-414B-AC30-AA3E3B1D908A}" type="presParOf" srcId="{7812BB24-DFC7-48AE-86BB-084D96B8C851}" destId="{41448BBF-E0E3-4F66-807D-FDB5A33FF6EB}" srcOrd="0" destOrd="0" presId="urn:microsoft.com/office/officeart/2018/5/layout/CenteredIconLabelDescriptionList"/>
    <dgm:cxn modelId="{F35D59C0-0217-A44A-B546-2E7F024630CD}" type="presParOf" srcId="{7812BB24-DFC7-48AE-86BB-084D96B8C851}" destId="{B31FA2D2-173C-49F4-AD6E-59B54CC393AA}" srcOrd="1" destOrd="0" presId="urn:microsoft.com/office/officeart/2018/5/layout/CenteredIconLabelDescriptionList"/>
    <dgm:cxn modelId="{01705C72-EB37-7A4F-8B8F-4786A67A8B6B}" type="presParOf" srcId="{7812BB24-DFC7-48AE-86BB-084D96B8C851}" destId="{8E4DB3C5-A208-4047-895B-B0982AEA15DF}" srcOrd="2" destOrd="0" presId="urn:microsoft.com/office/officeart/2018/5/layout/CenteredIconLabelDescriptionList"/>
    <dgm:cxn modelId="{E4818C18-B0FE-C74C-BC86-77DA272F1451}" type="presParOf" srcId="{7812BB24-DFC7-48AE-86BB-084D96B8C851}" destId="{7AA56AE0-B927-4976-A72E-45F70E579D61}" srcOrd="3" destOrd="0" presId="urn:microsoft.com/office/officeart/2018/5/layout/CenteredIconLabelDescriptionList"/>
    <dgm:cxn modelId="{23113D83-4AFA-C94C-9CE9-5A48BFF13862}" type="presParOf" srcId="{7812BB24-DFC7-48AE-86BB-084D96B8C851}" destId="{F599775E-8CE9-4365-B2D2-4A5F21DAEE3C}" srcOrd="4" destOrd="0" presId="urn:microsoft.com/office/officeart/2018/5/layout/CenteredIconLabelDescriptionList"/>
    <dgm:cxn modelId="{67F92596-2C0C-E84A-8D77-A3E9FAD47A89}" type="presParOf" srcId="{F16F6EFA-D57A-434B-ADFE-30864A341945}" destId="{DB3026E3-CBA4-410E-861F-E4C346E59CCF}" srcOrd="1" destOrd="0" presId="urn:microsoft.com/office/officeart/2018/5/layout/CenteredIconLabelDescriptionList"/>
    <dgm:cxn modelId="{D166A691-7A3E-B246-BC8F-14C32569566D}" type="presParOf" srcId="{F16F6EFA-D57A-434B-ADFE-30864A341945}" destId="{2A25E58B-B716-488A-9C3D-0FC83A8FBAF4}" srcOrd="2" destOrd="0" presId="urn:microsoft.com/office/officeart/2018/5/layout/CenteredIconLabelDescriptionList"/>
    <dgm:cxn modelId="{E5A04379-901D-294D-97A1-A46B95365A9D}" type="presParOf" srcId="{2A25E58B-B716-488A-9C3D-0FC83A8FBAF4}" destId="{CC3B0E2A-FDF0-4220-9BDC-D4BA1C36DDDA}" srcOrd="0" destOrd="0" presId="urn:microsoft.com/office/officeart/2018/5/layout/CenteredIconLabelDescriptionList"/>
    <dgm:cxn modelId="{925FCB03-BCE7-2C4B-B5AA-BABFF52AE417}" type="presParOf" srcId="{2A25E58B-B716-488A-9C3D-0FC83A8FBAF4}" destId="{81B9988B-127A-42A5-ACE1-57C33FDB5A1A}" srcOrd="1" destOrd="0" presId="urn:microsoft.com/office/officeart/2018/5/layout/CenteredIconLabelDescriptionList"/>
    <dgm:cxn modelId="{0268E374-A23D-7146-998A-5A54709CB110}" type="presParOf" srcId="{2A25E58B-B716-488A-9C3D-0FC83A8FBAF4}" destId="{CA5512F6-A1A9-4B6C-BF72-CF5C01211E8C}" srcOrd="2" destOrd="0" presId="urn:microsoft.com/office/officeart/2018/5/layout/CenteredIconLabelDescriptionList"/>
    <dgm:cxn modelId="{C786F5C8-AE16-6E4F-B088-2506D91468D2}" type="presParOf" srcId="{2A25E58B-B716-488A-9C3D-0FC83A8FBAF4}" destId="{250A0998-1168-4603-A80E-FDDF25F93BEB}" srcOrd="3" destOrd="0" presId="urn:microsoft.com/office/officeart/2018/5/layout/CenteredIconLabelDescriptionList"/>
    <dgm:cxn modelId="{6F37CA2E-7A81-804A-A2A4-4FA14447DFF6}" type="presParOf" srcId="{2A25E58B-B716-488A-9C3D-0FC83A8FBAF4}" destId="{A81FBD50-24DC-44DE-B1C9-1E26EEBA386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F9F37F-4C60-4B39-8578-7C1E891F9E4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7F7DDA0-037C-4640-97D6-68466355B16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ko-KR"/>
            <a:t>채팅방 개설 </a:t>
          </a:r>
          <a:endParaRPr lang="en-US"/>
        </a:p>
      </dgm:t>
    </dgm:pt>
    <dgm:pt modelId="{26B765D8-2051-4B11-97EB-D719887CE3AA}" type="parTrans" cxnId="{BF3B88AC-3595-4430-BC55-8C5970F887B0}">
      <dgm:prSet/>
      <dgm:spPr/>
      <dgm:t>
        <a:bodyPr/>
        <a:lstStyle/>
        <a:p>
          <a:endParaRPr lang="en-US"/>
        </a:p>
      </dgm:t>
    </dgm:pt>
    <dgm:pt modelId="{DD4FF671-FDDA-4CBA-84E7-E48425C0F791}" type="sibTrans" cxnId="{BF3B88AC-3595-4430-BC55-8C5970F887B0}">
      <dgm:prSet/>
      <dgm:spPr/>
      <dgm:t>
        <a:bodyPr/>
        <a:lstStyle/>
        <a:p>
          <a:endParaRPr lang="en-US"/>
        </a:p>
      </dgm:t>
    </dgm:pt>
    <dgm:pt modelId="{2ED014A0-BF5A-42CA-BF0D-601B91338B8C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개설 시 튜터링 진행 가능 요일</a:t>
          </a:r>
          <a:r>
            <a:rPr lang="en-US"/>
            <a:t>/</a:t>
          </a:r>
          <a:r>
            <a:rPr lang="ko-KR"/>
            <a:t>시간대 설정</a:t>
          </a:r>
          <a:r>
            <a:rPr lang="en-US"/>
            <a:t> </a:t>
          </a:r>
        </a:p>
      </dgm:t>
    </dgm:pt>
    <dgm:pt modelId="{2712304F-8817-4A6A-A485-AB7403E876B9}" type="parTrans" cxnId="{7312F9AA-EC51-4706-B532-E59D80D00071}">
      <dgm:prSet/>
      <dgm:spPr/>
      <dgm:t>
        <a:bodyPr/>
        <a:lstStyle/>
        <a:p>
          <a:endParaRPr lang="en-US"/>
        </a:p>
      </dgm:t>
    </dgm:pt>
    <dgm:pt modelId="{69908AA4-19CF-4267-8303-BA71E7DC0004}" type="sibTrans" cxnId="{7312F9AA-EC51-4706-B532-E59D80D00071}">
      <dgm:prSet/>
      <dgm:spPr/>
      <dgm:t>
        <a:bodyPr/>
        <a:lstStyle/>
        <a:p>
          <a:endParaRPr lang="en-US"/>
        </a:p>
      </dgm:t>
    </dgm:pt>
    <dgm:pt modelId="{CB182CA1-3F97-4825-A327-EB134802CC2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ko-KR" dirty="0" err="1"/>
            <a:t>채팅방</a:t>
          </a:r>
          <a:r>
            <a:rPr lang="ko-KR" dirty="0"/>
            <a:t> 입장 </a:t>
          </a:r>
          <a:r>
            <a:rPr lang="ko-KR" altLang="en-US" dirty="0"/>
            <a:t>수락</a:t>
          </a:r>
          <a:r>
            <a:rPr lang="ko-KR" dirty="0"/>
            <a:t>  </a:t>
          </a:r>
          <a:endParaRPr lang="en-US" dirty="0"/>
        </a:p>
      </dgm:t>
    </dgm:pt>
    <dgm:pt modelId="{93EAD4C6-F90E-4C38-B9E6-6DCB1A695401}" type="parTrans" cxnId="{4C59E265-D36B-4A92-B21B-FCEE31623FDF}">
      <dgm:prSet/>
      <dgm:spPr/>
      <dgm:t>
        <a:bodyPr/>
        <a:lstStyle/>
        <a:p>
          <a:endParaRPr lang="en-US"/>
        </a:p>
      </dgm:t>
    </dgm:pt>
    <dgm:pt modelId="{E4685712-20A7-4EAF-A415-9A26EFC930DC}" type="sibTrans" cxnId="{4C59E265-D36B-4A92-B21B-FCEE31623FDF}">
      <dgm:prSet/>
      <dgm:spPr/>
      <dgm:t>
        <a:bodyPr/>
        <a:lstStyle/>
        <a:p>
          <a:endParaRPr lang="en-US"/>
        </a:p>
      </dgm:t>
    </dgm:pt>
    <dgm:pt modelId="{598C1CA3-E1AE-4D80-BBDD-FE96018C1EEA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튜티의 채팅방 입장 신청을 수락</a:t>
          </a:r>
          <a:r>
            <a:rPr lang="en-US"/>
            <a:t>/</a:t>
          </a:r>
          <a:r>
            <a:rPr lang="ko-KR"/>
            <a:t>거절</a:t>
          </a:r>
          <a:r>
            <a:rPr lang="en-US"/>
            <a:t> </a:t>
          </a:r>
        </a:p>
      </dgm:t>
    </dgm:pt>
    <dgm:pt modelId="{C484F9B4-73D4-45DB-8F34-D5E478637109}" type="parTrans" cxnId="{1B3A1DBF-CDF6-45BF-B4AB-5E8534D559A1}">
      <dgm:prSet/>
      <dgm:spPr/>
      <dgm:t>
        <a:bodyPr/>
        <a:lstStyle/>
        <a:p>
          <a:endParaRPr lang="en-US"/>
        </a:p>
      </dgm:t>
    </dgm:pt>
    <dgm:pt modelId="{45E6A954-E64C-44E4-A719-3FC8EA22BCE0}" type="sibTrans" cxnId="{1B3A1DBF-CDF6-45BF-B4AB-5E8534D559A1}">
      <dgm:prSet/>
      <dgm:spPr/>
      <dgm:t>
        <a:bodyPr/>
        <a:lstStyle/>
        <a:p>
          <a:endParaRPr lang="en-US"/>
        </a:p>
      </dgm:t>
    </dgm:pt>
    <dgm:pt modelId="{B301ED15-F8F8-490C-A7D2-E38A6DD3F6D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ko-KR" altLang="en-US" dirty="0" err="1"/>
            <a:t>튜티</a:t>
          </a:r>
          <a:r>
            <a:rPr lang="ko-KR" altLang="en-US" dirty="0"/>
            <a:t> 퇴출</a:t>
          </a:r>
          <a:r>
            <a:rPr lang="ko-KR" dirty="0"/>
            <a:t> </a:t>
          </a:r>
          <a:endParaRPr lang="en-US" dirty="0"/>
        </a:p>
      </dgm:t>
    </dgm:pt>
    <dgm:pt modelId="{8F5F755C-B086-4470-91AF-67C7D20DF334}" type="parTrans" cxnId="{36B1D330-B5F4-40CF-8210-2817237F0000}">
      <dgm:prSet/>
      <dgm:spPr/>
      <dgm:t>
        <a:bodyPr/>
        <a:lstStyle/>
        <a:p>
          <a:endParaRPr lang="en-US"/>
        </a:p>
      </dgm:t>
    </dgm:pt>
    <dgm:pt modelId="{BF587210-3B06-47F4-97E4-2FC07778CEBD}" type="sibTrans" cxnId="{36B1D330-B5F4-40CF-8210-2817237F0000}">
      <dgm:prSet/>
      <dgm:spPr/>
      <dgm:t>
        <a:bodyPr/>
        <a:lstStyle/>
        <a:p>
          <a:endParaRPr lang="en-US"/>
        </a:p>
      </dgm:t>
    </dgm:pt>
    <dgm:pt modelId="{BE7230CD-517C-4D31-A787-85807FF08AFC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해당하는 튜티를 채팅방에서 제외시킴</a:t>
          </a:r>
          <a:endParaRPr lang="en-US"/>
        </a:p>
      </dgm:t>
    </dgm:pt>
    <dgm:pt modelId="{D91F89DE-7A2D-497A-9BE7-EBAB7D02E099}" type="parTrans" cxnId="{4093B699-84CD-4023-BE98-FFACE1EDE76C}">
      <dgm:prSet/>
      <dgm:spPr/>
      <dgm:t>
        <a:bodyPr/>
        <a:lstStyle/>
        <a:p>
          <a:endParaRPr lang="en-US"/>
        </a:p>
      </dgm:t>
    </dgm:pt>
    <dgm:pt modelId="{948389B3-7374-4A9C-B186-4BF5BF1641A0}" type="sibTrans" cxnId="{4093B699-84CD-4023-BE98-FFACE1EDE76C}">
      <dgm:prSet/>
      <dgm:spPr/>
      <dgm:t>
        <a:bodyPr/>
        <a:lstStyle/>
        <a:p>
          <a:endParaRPr lang="en-US"/>
        </a:p>
      </dgm:t>
    </dgm:pt>
    <dgm:pt modelId="{2E0ACAAC-5684-417B-8DF4-C7FC27BF871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ko-KR" dirty="0" err="1"/>
            <a:t>튜티</a:t>
          </a:r>
          <a:r>
            <a:rPr lang="ko-KR" dirty="0"/>
            <a:t> 시간표 조회   </a:t>
          </a:r>
          <a:endParaRPr lang="en-US" dirty="0"/>
        </a:p>
      </dgm:t>
    </dgm:pt>
    <dgm:pt modelId="{7E601AD6-815C-4228-B52C-EA548E729AAD}" type="parTrans" cxnId="{741FF6A9-9052-4C7A-89CC-D4B0E8DE2240}">
      <dgm:prSet/>
      <dgm:spPr/>
      <dgm:t>
        <a:bodyPr/>
        <a:lstStyle/>
        <a:p>
          <a:endParaRPr lang="en-US"/>
        </a:p>
      </dgm:t>
    </dgm:pt>
    <dgm:pt modelId="{0F34DEE0-A4D8-4912-A781-DEBC18982588}" type="sibTrans" cxnId="{741FF6A9-9052-4C7A-89CC-D4B0E8DE2240}">
      <dgm:prSet/>
      <dgm:spPr/>
      <dgm:t>
        <a:bodyPr/>
        <a:lstStyle/>
        <a:p>
          <a:endParaRPr lang="en-US"/>
        </a:p>
      </dgm:t>
    </dgm:pt>
    <dgm:pt modelId="{3BDAB581-2B5A-4C25-BE61-24A4BD3F1A79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본인이 개설한 채팅방에 입장한 튜티들의 시간표 조회</a:t>
          </a:r>
          <a:endParaRPr lang="en-US"/>
        </a:p>
      </dgm:t>
    </dgm:pt>
    <dgm:pt modelId="{71F2154B-A902-48C8-83F8-904D57E3C23C}" type="parTrans" cxnId="{DF5144AB-5B35-45E9-ADFB-32612A790A1F}">
      <dgm:prSet/>
      <dgm:spPr/>
      <dgm:t>
        <a:bodyPr/>
        <a:lstStyle/>
        <a:p>
          <a:endParaRPr lang="en-US"/>
        </a:p>
      </dgm:t>
    </dgm:pt>
    <dgm:pt modelId="{8269DE06-1401-43B6-AB5B-395FF932034A}" type="sibTrans" cxnId="{DF5144AB-5B35-45E9-ADFB-32612A790A1F}">
      <dgm:prSet/>
      <dgm:spPr/>
      <dgm:t>
        <a:bodyPr/>
        <a:lstStyle/>
        <a:p>
          <a:endParaRPr lang="en-US"/>
        </a:p>
      </dgm:t>
    </dgm:pt>
    <dgm:pt modelId="{B9837ADF-0E24-45EB-BB89-9F6C0179E53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ko-KR" dirty="0"/>
            <a:t>빈 강의실 조회</a:t>
          </a:r>
          <a:endParaRPr lang="en-US" dirty="0"/>
        </a:p>
      </dgm:t>
    </dgm:pt>
    <dgm:pt modelId="{C7FC9A0B-D5E2-43DC-98B8-1A2E0A5A2F25}" type="parTrans" cxnId="{588582C2-3FAF-4BD1-AE74-8E9B5B9B5F28}">
      <dgm:prSet/>
      <dgm:spPr/>
      <dgm:t>
        <a:bodyPr/>
        <a:lstStyle/>
        <a:p>
          <a:endParaRPr lang="en-US"/>
        </a:p>
      </dgm:t>
    </dgm:pt>
    <dgm:pt modelId="{E919FEF5-D810-4E7C-9759-EA32DDBC6141}" type="sibTrans" cxnId="{588582C2-3FAF-4BD1-AE74-8E9B5B9B5F28}">
      <dgm:prSet/>
      <dgm:spPr/>
      <dgm:t>
        <a:bodyPr/>
        <a:lstStyle/>
        <a:p>
          <a:endParaRPr lang="en-US"/>
        </a:p>
      </dgm:t>
    </dgm:pt>
    <dgm:pt modelId="{DC22A0DC-FA41-4087-AFAB-FF72779FD176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튜터링 진행 장소 확보를 위해 빈 강의실 조회</a:t>
          </a:r>
          <a:r>
            <a:rPr lang="en-US"/>
            <a:t> </a:t>
          </a:r>
        </a:p>
      </dgm:t>
    </dgm:pt>
    <dgm:pt modelId="{3051C198-83E6-4A10-B695-81632E07C1AF}" type="parTrans" cxnId="{F3C68993-62A9-4C20-8BB4-DF4FF34E37F9}">
      <dgm:prSet/>
      <dgm:spPr/>
      <dgm:t>
        <a:bodyPr/>
        <a:lstStyle/>
        <a:p>
          <a:endParaRPr lang="en-US"/>
        </a:p>
      </dgm:t>
    </dgm:pt>
    <dgm:pt modelId="{FBD31F53-0EDF-4B97-83D7-A1F496E01287}" type="sibTrans" cxnId="{F3C68993-62A9-4C20-8BB4-DF4FF34E37F9}">
      <dgm:prSet/>
      <dgm:spPr/>
      <dgm:t>
        <a:bodyPr/>
        <a:lstStyle/>
        <a:p>
          <a:endParaRPr lang="en-US"/>
        </a:p>
      </dgm:t>
    </dgm:pt>
    <dgm:pt modelId="{D4F66D34-05FC-4B1C-8242-21FD9996DBCF}" type="pres">
      <dgm:prSet presAssocID="{43F9F37F-4C60-4B39-8578-7C1E891F9E4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1EC3E8-190C-4154-B124-8CEAA27B39C3}" type="pres">
      <dgm:prSet presAssocID="{C7F7DDA0-037C-4640-97D6-68466355B160}" presName="compNode" presStyleCnt="0"/>
      <dgm:spPr/>
    </dgm:pt>
    <dgm:pt modelId="{77DAC096-6C27-4E09-BB82-74F6DD0D6FA2}" type="pres">
      <dgm:prSet presAssocID="{C7F7DDA0-037C-4640-97D6-68466355B16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257EB689-54FD-4F5D-A879-069F876882E3}" type="pres">
      <dgm:prSet presAssocID="{C7F7DDA0-037C-4640-97D6-68466355B160}" presName="iconSpace" presStyleCnt="0"/>
      <dgm:spPr/>
    </dgm:pt>
    <dgm:pt modelId="{B1A46A3C-9907-42AA-BF1F-4E5DD7DE7CF9}" type="pres">
      <dgm:prSet presAssocID="{C7F7DDA0-037C-4640-97D6-68466355B160}" presName="parTx" presStyleLbl="revTx" presStyleIdx="0" presStyleCnt="10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C10CE1-826D-471E-8CC1-48D205BD9594}" type="pres">
      <dgm:prSet presAssocID="{C7F7DDA0-037C-4640-97D6-68466355B160}" presName="txSpace" presStyleCnt="0"/>
      <dgm:spPr/>
    </dgm:pt>
    <dgm:pt modelId="{830A7EFE-CD82-4AED-AD57-8CE2132D4C29}" type="pres">
      <dgm:prSet presAssocID="{C7F7DDA0-037C-4640-97D6-68466355B160}" presName="desTx" presStyleLbl="revTx" presStyleIdx="1" presStyleCnt="10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EC88B317-80FE-4309-929B-54B373591059}" type="pres">
      <dgm:prSet presAssocID="{DD4FF671-FDDA-4CBA-84E7-E48425C0F791}" presName="sibTrans" presStyleCnt="0"/>
      <dgm:spPr/>
    </dgm:pt>
    <dgm:pt modelId="{578357F3-1DBE-45D7-9D67-9B9E7DE7D211}" type="pres">
      <dgm:prSet presAssocID="{CB182CA1-3F97-4825-A327-EB134802CC2B}" presName="compNode" presStyleCnt="0"/>
      <dgm:spPr/>
    </dgm:pt>
    <dgm:pt modelId="{350CC5BE-56D0-4370-9B5E-B78BDAD0BF51}" type="pres">
      <dgm:prSet presAssocID="{CB182CA1-3F97-4825-A327-EB134802CC2B}" presName="iconRect" presStyleLbl="node1" presStyleIdx="1" presStyleCnt="5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1480C470-3FFC-456D-9D23-74F12A96C54A}" type="pres">
      <dgm:prSet presAssocID="{CB182CA1-3F97-4825-A327-EB134802CC2B}" presName="iconSpace" presStyleCnt="0"/>
      <dgm:spPr/>
    </dgm:pt>
    <dgm:pt modelId="{2B8FA94D-C41F-488C-89AB-089C554F261E}" type="pres">
      <dgm:prSet presAssocID="{CB182CA1-3F97-4825-A327-EB134802CC2B}" presName="parTx" presStyleLbl="revTx" presStyleIdx="2" presStyleCnt="10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1C32B6-273E-4BBC-8D8A-64DB1F31EDF3}" type="pres">
      <dgm:prSet presAssocID="{CB182CA1-3F97-4825-A327-EB134802CC2B}" presName="txSpace" presStyleCnt="0"/>
      <dgm:spPr/>
    </dgm:pt>
    <dgm:pt modelId="{E6DA1C23-1443-4E28-969F-960BC2C28ED1}" type="pres">
      <dgm:prSet presAssocID="{CB182CA1-3F97-4825-A327-EB134802CC2B}" presName="desTx" presStyleLbl="revTx" presStyleIdx="3" presStyleCnt="10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F5FCCC9B-BD08-46F8-A199-44AF2C64CD8F}" type="pres">
      <dgm:prSet presAssocID="{E4685712-20A7-4EAF-A415-9A26EFC930DC}" presName="sibTrans" presStyleCnt="0"/>
      <dgm:spPr/>
    </dgm:pt>
    <dgm:pt modelId="{BCEE7D64-39F7-4295-B851-D2D2032B68D3}" type="pres">
      <dgm:prSet presAssocID="{B301ED15-F8F8-490C-A7D2-E38A6DD3F6D2}" presName="compNode" presStyleCnt="0"/>
      <dgm:spPr/>
    </dgm:pt>
    <dgm:pt modelId="{6A57FDBB-3F71-4FD5-B892-0B9604DA3241}" type="pres">
      <dgm:prSet presAssocID="{B301ED15-F8F8-490C-A7D2-E38A6DD3F6D2}" presName="iconRect" presStyleLbl="node1" presStyleIdx="2" presStyleCnt="5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E36C0EE9-C905-40B7-967B-0449DD8E944B}" type="pres">
      <dgm:prSet presAssocID="{B301ED15-F8F8-490C-A7D2-E38A6DD3F6D2}" presName="iconSpace" presStyleCnt="0"/>
      <dgm:spPr/>
    </dgm:pt>
    <dgm:pt modelId="{8691CB62-8BC7-4D19-80BD-964E3793DF37}" type="pres">
      <dgm:prSet presAssocID="{B301ED15-F8F8-490C-A7D2-E38A6DD3F6D2}" presName="parTx" presStyleLbl="revTx" presStyleIdx="4" presStyleCnt="10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289A74-3FE5-435A-A1D5-E2F4A336D321}" type="pres">
      <dgm:prSet presAssocID="{B301ED15-F8F8-490C-A7D2-E38A6DD3F6D2}" presName="txSpace" presStyleCnt="0"/>
      <dgm:spPr/>
    </dgm:pt>
    <dgm:pt modelId="{A185CBE3-E4BF-43F3-B58C-965353F2600E}" type="pres">
      <dgm:prSet presAssocID="{B301ED15-F8F8-490C-A7D2-E38A6DD3F6D2}" presName="desTx" presStyleLbl="revTx" presStyleIdx="5" presStyleCnt="10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2D4CBCEE-921C-4082-9FC3-DD752493B189}" type="pres">
      <dgm:prSet presAssocID="{BF587210-3B06-47F4-97E4-2FC07778CEBD}" presName="sibTrans" presStyleCnt="0"/>
      <dgm:spPr/>
    </dgm:pt>
    <dgm:pt modelId="{29633A17-2B72-47FB-B93D-AB1DB3B19023}" type="pres">
      <dgm:prSet presAssocID="{2E0ACAAC-5684-417B-8DF4-C7FC27BF8710}" presName="compNode" presStyleCnt="0"/>
      <dgm:spPr/>
    </dgm:pt>
    <dgm:pt modelId="{7999545F-8725-46E6-AEBF-D7FA6F794C41}" type="pres">
      <dgm:prSet presAssocID="{2E0ACAAC-5684-417B-8DF4-C7FC27BF8710}" presName="iconRect" presStyleLbl="node1" presStyleIdx="3" presStyleCnt="5"/>
      <dgm:spPr>
        <a:blipFill rotWithShape="1">
          <a:blip xmlns:r="http://schemas.openxmlformats.org/officeDocument/2006/relationships"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17DE838C-020E-4A69-8AE3-6B91895E8074}" type="pres">
      <dgm:prSet presAssocID="{2E0ACAAC-5684-417B-8DF4-C7FC27BF8710}" presName="iconSpace" presStyleCnt="0"/>
      <dgm:spPr/>
    </dgm:pt>
    <dgm:pt modelId="{4CF1224D-87F5-4FBA-961B-60ABCA104DAD}" type="pres">
      <dgm:prSet presAssocID="{2E0ACAAC-5684-417B-8DF4-C7FC27BF8710}" presName="parTx" presStyleLbl="revTx" presStyleIdx="6" presStyleCnt="10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9FDBD3-666A-4222-972F-62D76F91AC35}" type="pres">
      <dgm:prSet presAssocID="{2E0ACAAC-5684-417B-8DF4-C7FC27BF8710}" presName="txSpace" presStyleCnt="0"/>
      <dgm:spPr/>
    </dgm:pt>
    <dgm:pt modelId="{0DAAA7CF-962A-4682-A108-282A84F007C3}" type="pres">
      <dgm:prSet presAssocID="{2E0ACAAC-5684-417B-8DF4-C7FC27BF8710}" presName="desTx" presStyleLbl="revTx" presStyleIdx="7" presStyleCnt="10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E5BF4527-5914-44FD-A6D2-DFB330F22EEE}" type="pres">
      <dgm:prSet presAssocID="{0F34DEE0-A4D8-4912-A781-DEBC18982588}" presName="sibTrans" presStyleCnt="0"/>
      <dgm:spPr/>
    </dgm:pt>
    <dgm:pt modelId="{D2E34FE6-5E84-48B8-938A-12C0FBDCFFBB}" type="pres">
      <dgm:prSet presAssocID="{B9837ADF-0E24-45EB-BB89-9F6C0179E539}" presName="compNode" presStyleCnt="0"/>
      <dgm:spPr/>
    </dgm:pt>
    <dgm:pt modelId="{3BB8E6FA-DD1E-481C-ACA4-CCE190699D07}" type="pres">
      <dgm:prSet presAssocID="{B9837ADF-0E24-45EB-BB89-9F6C0179E53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00E39C5-5EF0-4E57-9525-F666C2CB16D8}" type="pres">
      <dgm:prSet presAssocID="{B9837ADF-0E24-45EB-BB89-9F6C0179E539}" presName="iconSpace" presStyleCnt="0"/>
      <dgm:spPr/>
    </dgm:pt>
    <dgm:pt modelId="{C5669891-36E6-405B-95EF-83907B6FA45B}" type="pres">
      <dgm:prSet presAssocID="{B9837ADF-0E24-45EB-BB89-9F6C0179E539}" presName="parTx" presStyleLbl="revTx" presStyleIdx="8" presStyleCnt="10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9E8CF2-521E-4C96-AABB-E3638F8D5F17}" type="pres">
      <dgm:prSet presAssocID="{B9837ADF-0E24-45EB-BB89-9F6C0179E539}" presName="txSpace" presStyleCnt="0"/>
      <dgm:spPr/>
    </dgm:pt>
    <dgm:pt modelId="{49980A0A-61AE-448C-89F9-3E45B4058D76}" type="pres">
      <dgm:prSet presAssocID="{B9837ADF-0E24-45EB-BB89-9F6C0179E539}" presName="desTx" presStyleLbl="revTx" presStyleIdx="9" presStyleCnt="10">
        <dgm:presLayoutVars/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6B1D330-B5F4-40CF-8210-2817237F0000}" srcId="{43F9F37F-4C60-4B39-8578-7C1E891F9E41}" destId="{B301ED15-F8F8-490C-A7D2-E38A6DD3F6D2}" srcOrd="2" destOrd="0" parTransId="{8F5F755C-B086-4470-91AF-67C7D20DF334}" sibTransId="{BF587210-3B06-47F4-97E4-2FC07778CEBD}"/>
    <dgm:cxn modelId="{996D5BF0-DCA6-2E42-B76E-0E1C8E30F9C2}" type="presOf" srcId="{598C1CA3-E1AE-4D80-BBDD-FE96018C1EEA}" destId="{E6DA1C23-1443-4E28-969F-960BC2C28ED1}" srcOrd="0" destOrd="0" presId="urn:microsoft.com/office/officeart/2018/5/layout/CenteredIconLabelDescriptionList"/>
    <dgm:cxn modelId="{4C59E265-D36B-4A92-B21B-FCEE31623FDF}" srcId="{43F9F37F-4C60-4B39-8578-7C1E891F9E41}" destId="{CB182CA1-3F97-4825-A327-EB134802CC2B}" srcOrd="1" destOrd="0" parTransId="{93EAD4C6-F90E-4C38-B9E6-6DCB1A695401}" sibTransId="{E4685712-20A7-4EAF-A415-9A26EFC930DC}"/>
    <dgm:cxn modelId="{DF5144AB-5B35-45E9-ADFB-32612A790A1F}" srcId="{2E0ACAAC-5684-417B-8DF4-C7FC27BF8710}" destId="{3BDAB581-2B5A-4C25-BE61-24A4BD3F1A79}" srcOrd="0" destOrd="0" parTransId="{71F2154B-A902-48C8-83F8-904D57E3C23C}" sibTransId="{8269DE06-1401-43B6-AB5B-395FF932034A}"/>
    <dgm:cxn modelId="{BF3B88AC-3595-4430-BC55-8C5970F887B0}" srcId="{43F9F37F-4C60-4B39-8578-7C1E891F9E41}" destId="{C7F7DDA0-037C-4640-97D6-68466355B160}" srcOrd="0" destOrd="0" parTransId="{26B765D8-2051-4B11-97EB-D719887CE3AA}" sibTransId="{DD4FF671-FDDA-4CBA-84E7-E48425C0F791}"/>
    <dgm:cxn modelId="{DF65789E-A856-F845-A608-7C3FF7C215A8}" type="presOf" srcId="{CB182CA1-3F97-4825-A327-EB134802CC2B}" destId="{2B8FA94D-C41F-488C-89AB-089C554F261E}" srcOrd="0" destOrd="0" presId="urn:microsoft.com/office/officeart/2018/5/layout/CenteredIconLabelDescriptionList"/>
    <dgm:cxn modelId="{AECDD7A5-492C-9E4A-99D1-529F7078ED00}" type="presOf" srcId="{43F9F37F-4C60-4B39-8578-7C1E891F9E41}" destId="{D4F66D34-05FC-4B1C-8242-21FD9996DBCF}" srcOrd="0" destOrd="0" presId="urn:microsoft.com/office/officeart/2018/5/layout/CenteredIconLabelDescriptionList"/>
    <dgm:cxn modelId="{C87613B1-1A5E-EC4E-91B4-13B26B41282D}" type="presOf" srcId="{2E0ACAAC-5684-417B-8DF4-C7FC27BF8710}" destId="{4CF1224D-87F5-4FBA-961B-60ABCA104DAD}" srcOrd="0" destOrd="0" presId="urn:microsoft.com/office/officeart/2018/5/layout/CenteredIconLabelDescriptionList"/>
    <dgm:cxn modelId="{09E0F8F3-FD95-9446-B7B0-800B218CAD3B}" type="presOf" srcId="{BE7230CD-517C-4D31-A787-85807FF08AFC}" destId="{A185CBE3-E4BF-43F3-B58C-965353F2600E}" srcOrd="0" destOrd="0" presId="urn:microsoft.com/office/officeart/2018/5/layout/CenteredIconLabelDescriptionList"/>
    <dgm:cxn modelId="{741FF6A9-9052-4C7A-89CC-D4B0E8DE2240}" srcId="{43F9F37F-4C60-4B39-8578-7C1E891F9E41}" destId="{2E0ACAAC-5684-417B-8DF4-C7FC27BF8710}" srcOrd="3" destOrd="0" parTransId="{7E601AD6-815C-4228-B52C-EA548E729AAD}" sibTransId="{0F34DEE0-A4D8-4912-A781-DEBC18982588}"/>
    <dgm:cxn modelId="{04D32BE6-7960-3F42-B29B-7C1CACCC2C50}" type="presOf" srcId="{2ED014A0-BF5A-42CA-BF0D-601B91338B8C}" destId="{830A7EFE-CD82-4AED-AD57-8CE2132D4C29}" srcOrd="0" destOrd="0" presId="urn:microsoft.com/office/officeart/2018/5/layout/CenteredIconLabelDescriptionList"/>
    <dgm:cxn modelId="{D2A2F19F-A523-CA42-9764-82DF6A2A35C6}" type="presOf" srcId="{C7F7DDA0-037C-4640-97D6-68466355B160}" destId="{B1A46A3C-9907-42AA-BF1F-4E5DD7DE7CF9}" srcOrd="0" destOrd="0" presId="urn:microsoft.com/office/officeart/2018/5/layout/CenteredIconLabelDescriptionList"/>
    <dgm:cxn modelId="{8A43CF31-A57C-254E-B2F4-302C9C53CE2B}" type="presOf" srcId="{B301ED15-F8F8-490C-A7D2-E38A6DD3F6D2}" destId="{8691CB62-8BC7-4D19-80BD-964E3793DF37}" srcOrd="0" destOrd="0" presId="urn:microsoft.com/office/officeart/2018/5/layout/CenteredIconLabelDescriptionList"/>
    <dgm:cxn modelId="{24A9AA55-3159-8441-8DE0-C7216F31A394}" type="presOf" srcId="{DC22A0DC-FA41-4087-AFAB-FF72779FD176}" destId="{49980A0A-61AE-448C-89F9-3E45B4058D76}" srcOrd="0" destOrd="0" presId="urn:microsoft.com/office/officeart/2018/5/layout/CenteredIconLabelDescriptionList"/>
    <dgm:cxn modelId="{1B3A1DBF-CDF6-45BF-B4AB-5E8534D559A1}" srcId="{CB182CA1-3F97-4825-A327-EB134802CC2B}" destId="{598C1CA3-E1AE-4D80-BBDD-FE96018C1EEA}" srcOrd="0" destOrd="0" parTransId="{C484F9B4-73D4-45DB-8F34-D5E478637109}" sibTransId="{45E6A954-E64C-44E4-A719-3FC8EA22BCE0}"/>
    <dgm:cxn modelId="{BEAF4D73-AA63-4240-BB02-CD7E45986FAF}" type="presOf" srcId="{B9837ADF-0E24-45EB-BB89-9F6C0179E539}" destId="{C5669891-36E6-405B-95EF-83907B6FA45B}" srcOrd="0" destOrd="0" presId="urn:microsoft.com/office/officeart/2018/5/layout/CenteredIconLabelDescriptionList"/>
    <dgm:cxn modelId="{4093B699-84CD-4023-BE98-FFACE1EDE76C}" srcId="{B301ED15-F8F8-490C-A7D2-E38A6DD3F6D2}" destId="{BE7230CD-517C-4D31-A787-85807FF08AFC}" srcOrd="0" destOrd="0" parTransId="{D91F89DE-7A2D-497A-9BE7-EBAB7D02E099}" sibTransId="{948389B3-7374-4A9C-B186-4BF5BF1641A0}"/>
    <dgm:cxn modelId="{3B8337CA-CEB3-DA49-93DF-FD3FBBDE77B3}" type="presOf" srcId="{3BDAB581-2B5A-4C25-BE61-24A4BD3F1A79}" destId="{0DAAA7CF-962A-4682-A108-282A84F007C3}" srcOrd="0" destOrd="0" presId="urn:microsoft.com/office/officeart/2018/5/layout/CenteredIconLabelDescriptionList"/>
    <dgm:cxn modelId="{7312F9AA-EC51-4706-B532-E59D80D00071}" srcId="{C7F7DDA0-037C-4640-97D6-68466355B160}" destId="{2ED014A0-BF5A-42CA-BF0D-601B91338B8C}" srcOrd="0" destOrd="0" parTransId="{2712304F-8817-4A6A-A485-AB7403E876B9}" sibTransId="{69908AA4-19CF-4267-8303-BA71E7DC0004}"/>
    <dgm:cxn modelId="{F3C68993-62A9-4C20-8BB4-DF4FF34E37F9}" srcId="{B9837ADF-0E24-45EB-BB89-9F6C0179E539}" destId="{DC22A0DC-FA41-4087-AFAB-FF72779FD176}" srcOrd="0" destOrd="0" parTransId="{3051C198-83E6-4A10-B695-81632E07C1AF}" sibTransId="{FBD31F53-0EDF-4B97-83D7-A1F496E01287}"/>
    <dgm:cxn modelId="{588582C2-3FAF-4BD1-AE74-8E9B5B9B5F28}" srcId="{43F9F37F-4C60-4B39-8578-7C1E891F9E41}" destId="{B9837ADF-0E24-45EB-BB89-9F6C0179E539}" srcOrd="4" destOrd="0" parTransId="{C7FC9A0B-D5E2-43DC-98B8-1A2E0A5A2F25}" sibTransId="{E919FEF5-D810-4E7C-9759-EA32DDBC6141}"/>
    <dgm:cxn modelId="{4368F2E4-7202-A745-8993-AD2D293D8115}" type="presParOf" srcId="{D4F66D34-05FC-4B1C-8242-21FD9996DBCF}" destId="{C01EC3E8-190C-4154-B124-8CEAA27B39C3}" srcOrd="0" destOrd="0" presId="urn:microsoft.com/office/officeart/2018/5/layout/CenteredIconLabelDescriptionList"/>
    <dgm:cxn modelId="{6DDC7F74-6AFD-C04C-A1A4-8AD9939CDDDA}" type="presParOf" srcId="{C01EC3E8-190C-4154-B124-8CEAA27B39C3}" destId="{77DAC096-6C27-4E09-BB82-74F6DD0D6FA2}" srcOrd="0" destOrd="0" presId="urn:microsoft.com/office/officeart/2018/5/layout/CenteredIconLabelDescriptionList"/>
    <dgm:cxn modelId="{70DB787F-E135-AC4E-B811-DBE731B1FB0F}" type="presParOf" srcId="{C01EC3E8-190C-4154-B124-8CEAA27B39C3}" destId="{257EB689-54FD-4F5D-A879-069F876882E3}" srcOrd="1" destOrd="0" presId="urn:microsoft.com/office/officeart/2018/5/layout/CenteredIconLabelDescriptionList"/>
    <dgm:cxn modelId="{6D7B2E60-01CD-8149-960E-9BE5E61B78F8}" type="presParOf" srcId="{C01EC3E8-190C-4154-B124-8CEAA27B39C3}" destId="{B1A46A3C-9907-42AA-BF1F-4E5DD7DE7CF9}" srcOrd="2" destOrd="0" presId="urn:microsoft.com/office/officeart/2018/5/layout/CenteredIconLabelDescriptionList"/>
    <dgm:cxn modelId="{CABD027E-CF44-AD49-8BD8-0322A83C0126}" type="presParOf" srcId="{C01EC3E8-190C-4154-B124-8CEAA27B39C3}" destId="{CEC10CE1-826D-471E-8CC1-48D205BD9594}" srcOrd="3" destOrd="0" presId="urn:microsoft.com/office/officeart/2018/5/layout/CenteredIconLabelDescriptionList"/>
    <dgm:cxn modelId="{AB0A259C-1015-2B47-9CFB-23E8D0909AB4}" type="presParOf" srcId="{C01EC3E8-190C-4154-B124-8CEAA27B39C3}" destId="{830A7EFE-CD82-4AED-AD57-8CE2132D4C29}" srcOrd="4" destOrd="0" presId="urn:microsoft.com/office/officeart/2018/5/layout/CenteredIconLabelDescriptionList"/>
    <dgm:cxn modelId="{01BA700C-194B-3B4A-BE56-01E2768AC844}" type="presParOf" srcId="{D4F66D34-05FC-4B1C-8242-21FD9996DBCF}" destId="{EC88B317-80FE-4309-929B-54B373591059}" srcOrd="1" destOrd="0" presId="urn:microsoft.com/office/officeart/2018/5/layout/CenteredIconLabelDescriptionList"/>
    <dgm:cxn modelId="{C1A95209-C563-4A46-94A7-348C6B3AF518}" type="presParOf" srcId="{D4F66D34-05FC-4B1C-8242-21FD9996DBCF}" destId="{578357F3-1DBE-45D7-9D67-9B9E7DE7D211}" srcOrd="2" destOrd="0" presId="urn:microsoft.com/office/officeart/2018/5/layout/CenteredIconLabelDescriptionList"/>
    <dgm:cxn modelId="{5E44D3C9-9A19-0F4C-9413-3BEC64A563BC}" type="presParOf" srcId="{578357F3-1DBE-45D7-9D67-9B9E7DE7D211}" destId="{350CC5BE-56D0-4370-9B5E-B78BDAD0BF51}" srcOrd="0" destOrd="0" presId="urn:microsoft.com/office/officeart/2018/5/layout/CenteredIconLabelDescriptionList"/>
    <dgm:cxn modelId="{E0B7C42C-5BDC-C94B-98A2-D616FBD9F951}" type="presParOf" srcId="{578357F3-1DBE-45D7-9D67-9B9E7DE7D211}" destId="{1480C470-3FFC-456D-9D23-74F12A96C54A}" srcOrd="1" destOrd="0" presId="urn:microsoft.com/office/officeart/2018/5/layout/CenteredIconLabelDescriptionList"/>
    <dgm:cxn modelId="{29F63496-E22D-2B48-AA12-F711FA792E4D}" type="presParOf" srcId="{578357F3-1DBE-45D7-9D67-9B9E7DE7D211}" destId="{2B8FA94D-C41F-488C-89AB-089C554F261E}" srcOrd="2" destOrd="0" presId="urn:microsoft.com/office/officeart/2018/5/layout/CenteredIconLabelDescriptionList"/>
    <dgm:cxn modelId="{22AF283F-CB78-B74E-BD56-4399B4119949}" type="presParOf" srcId="{578357F3-1DBE-45D7-9D67-9B9E7DE7D211}" destId="{C51C32B6-273E-4BBC-8D8A-64DB1F31EDF3}" srcOrd="3" destOrd="0" presId="urn:microsoft.com/office/officeart/2018/5/layout/CenteredIconLabelDescriptionList"/>
    <dgm:cxn modelId="{76730FC2-84AB-C648-AF12-5F3A204BDD54}" type="presParOf" srcId="{578357F3-1DBE-45D7-9D67-9B9E7DE7D211}" destId="{E6DA1C23-1443-4E28-969F-960BC2C28ED1}" srcOrd="4" destOrd="0" presId="urn:microsoft.com/office/officeart/2018/5/layout/CenteredIconLabelDescriptionList"/>
    <dgm:cxn modelId="{91D1E143-F9EA-C045-B582-40D7F1BE4E73}" type="presParOf" srcId="{D4F66D34-05FC-4B1C-8242-21FD9996DBCF}" destId="{F5FCCC9B-BD08-46F8-A199-44AF2C64CD8F}" srcOrd="3" destOrd="0" presId="urn:microsoft.com/office/officeart/2018/5/layout/CenteredIconLabelDescriptionList"/>
    <dgm:cxn modelId="{A7912E9F-8DA6-7F42-A2AF-AADC2F9189CD}" type="presParOf" srcId="{D4F66D34-05FC-4B1C-8242-21FD9996DBCF}" destId="{BCEE7D64-39F7-4295-B851-D2D2032B68D3}" srcOrd="4" destOrd="0" presId="urn:microsoft.com/office/officeart/2018/5/layout/CenteredIconLabelDescriptionList"/>
    <dgm:cxn modelId="{4F28C100-39B7-6F46-BF4C-A7D4E7E454D7}" type="presParOf" srcId="{BCEE7D64-39F7-4295-B851-D2D2032B68D3}" destId="{6A57FDBB-3F71-4FD5-B892-0B9604DA3241}" srcOrd="0" destOrd="0" presId="urn:microsoft.com/office/officeart/2018/5/layout/CenteredIconLabelDescriptionList"/>
    <dgm:cxn modelId="{307BF924-FB7D-6C47-A69B-D18C58E668AA}" type="presParOf" srcId="{BCEE7D64-39F7-4295-B851-D2D2032B68D3}" destId="{E36C0EE9-C905-40B7-967B-0449DD8E944B}" srcOrd="1" destOrd="0" presId="urn:microsoft.com/office/officeart/2018/5/layout/CenteredIconLabelDescriptionList"/>
    <dgm:cxn modelId="{34307BC4-26D5-1F45-AE63-4DC1268C2BF0}" type="presParOf" srcId="{BCEE7D64-39F7-4295-B851-D2D2032B68D3}" destId="{8691CB62-8BC7-4D19-80BD-964E3793DF37}" srcOrd="2" destOrd="0" presId="urn:microsoft.com/office/officeart/2018/5/layout/CenteredIconLabelDescriptionList"/>
    <dgm:cxn modelId="{F320B497-E4B1-D443-8343-3CEA96378098}" type="presParOf" srcId="{BCEE7D64-39F7-4295-B851-D2D2032B68D3}" destId="{3B289A74-3FE5-435A-A1D5-E2F4A336D321}" srcOrd="3" destOrd="0" presId="urn:microsoft.com/office/officeart/2018/5/layout/CenteredIconLabelDescriptionList"/>
    <dgm:cxn modelId="{40EF4CF7-BF2E-D943-80E7-213AF45FD227}" type="presParOf" srcId="{BCEE7D64-39F7-4295-B851-D2D2032B68D3}" destId="{A185CBE3-E4BF-43F3-B58C-965353F2600E}" srcOrd="4" destOrd="0" presId="urn:microsoft.com/office/officeart/2018/5/layout/CenteredIconLabelDescriptionList"/>
    <dgm:cxn modelId="{B76E06DF-B021-C74E-A18F-9B5B6E80C558}" type="presParOf" srcId="{D4F66D34-05FC-4B1C-8242-21FD9996DBCF}" destId="{2D4CBCEE-921C-4082-9FC3-DD752493B189}" srcOrd="5" destOrd="0" presId="urn:microsoft.com/office/officeart/2018/5/layout/CenteredIconLabelDescriptionList"/>
    <dgm:cxn modelId="{5760869B-0D7C-804A-8FB1-00C425A6C6B1}" type="presParOf" srcId="{D4F66D34-05FC-4B1C-8242-21FD9996DBCF}" destId="{29633A17-2B72-47FB-B93D-AB1DB3B19023}" srcOrd="6" destOrd="0" presId="urn:microsoft.com/office/officeart/2018/5/layout/CenteredIconLabelDescriptionList"/>
    <dgm:cxn modelId="{830D8444-BC46-9740-BE6C-DD99F075B4DF}" type="presParOf" srcId="{29633A17-2B72-47FB-B93D-AB1DB3B19023}" destId="{7999545F-8725-46E6-AEBF-D7FA6F794C41}" srcOrd="0" destOrd="0" presId="urn:microsoft.com/office/officeart/2018/5/layout/CenteredIconLabelDescriptionList"/>
    <dgm:cxn modelId="{1C62A3CF-29DB-F043-8A6A-01EDDA3B6E00}" type="presParOf" srcId="{29633A17-2B72-47FB-B93D-AB1DB3B19023}" destId="{17DE838C-020E-4A69-8AE3-6B91895E8074}" srcOrd="1" destOrd="0" presId="urn:microsoft.com/office/officeart/2018/5/layout/CenteredIconLabelDescriptionList"/>
    <dgm:cxn modelId="{79512051-835A-2448-888B-E9A1CC7104E7}" type="presParOf" srcId="{29633A17-2B72-47FB-B93D-AB1DB3B19023}" destId="{4CF1224D-87F5-4FBA-961B-60ABCA104DAD}" srcOrd="2" destOrd="0" presId="urn:microsoft.com/office/officeart/2018/5/layout/CenteredIconLabelDescriptionList"/>
    <dgm:cxn modelId="{41163A73-9ABD-DD48-B12B-134830E501F3}" type="presParOf" srcId="{29633A17-2B72-47FB-B93D-AB1DB3B19023}" destId="{679FDBD3-666A-4222-972F-62D76F91AC35}" srcOrd="3" destOrd="0" presId="urn:microsoft.com/office/officeart/2018/5/layout/CenteredIconLabelDescriptionList"/>
    <dgm:cxn modelId="{0314A6C1-C8CD-4340-B4D6-EB9851BEAA6C}" type="presParOf" srcId="{29633A17-2B72-47FB-B93D-AB1DB3B19023}" destId="{0DAAA7CF-962A-4682-A108-282A84F007C3}" srcOrd="4" destOrd="0" presId="urn:microsoft.com/office/officeart/2018/5/layout/CenteredIconLabelDescriptionList"/>
    <dgm:cxn modelId="{657AC51F-7F01-FE4C-80DE-7BD962EAD413}" type="presParOf" srcId="{D4F66D34-05FC-4B1C-8242-21FD9996DBCF}" destId="{E5BF4527-5914-44FD-A6D2-DFB330F22EEE}" srcOrd="7" destOrd="0" presId="urn:microsoft.com/office/officeart/2018/5/layout/CenteredIconLabelDescriptionList"/>
    <dgm:cxn modelId="{4F36B429-391C-F043-B046-F811EED4F577}" type="presParOf" srcId="{D4F66D34-05FC-4B1C-8242-21FD9996DBCF}" destId="{D2E34FE6-5E84-48B8-938A-12C0FBDCFFBB}" srcOrd="8" destOrd="0" presId="urn:microsoft.com/office/officeart/2018/5/layout/CenteredIconLabelDescriptionList"/>
    <dgm:cxn modelId="{E58818FA-E4A4-D742-BCE0-FBA745AD7CCC}" type="presParOf" srcId="{D2E34FE6-5E84-48B8-938A-12C0FBDCFFBB}" destId="{3BB8E6FA-DD1E-481C-ACA4-CCE190699D07}" srcOrd="0" destOrd="0" presId="urn:microsoft.com/office/officeart/2018/5/layout/CenteredIconLabelDescriptionList"/>
    <dgm:cxn modelId="{35E783DB-20EE-434B-AE30-B71366373E26}" type="presParOf" srcId="{D2E34FE6-5E84-48B8-938A-12C0FBDCFFBB}" destId="{100E39C5-5EF0-4E57-9525-F666C2CB16D8}" srcOrd="1" destOrd="0" presId="urn:microsoft.com/office/officeart/2018/5/layout/CenteredIconLabelDescriptionList"/>
    <dgm:cxn modelId="{4450C5C1-B484-BF4F-B433-AA0F13F3C99C}" type="presParOf" srcId="{D2E34FE6-5E84-48B8-938A-12C0FBDCFFBB}" destId="{C5669891-36E6-405B-95EF-83907B6FA45B}" srcOrd="2" destOrd="0" presId="urn:microsoft.com/office/officeart/2018/5/layout/CenteredIconLabelDescriptionList"/>
    <dgm:cxn modelId="{30E60FFA-C862-FD4E-AC29-5635B51C6A2D}" type="presParOf" srcId="{D2E34FE6-5E84-48B8-938A-12C0FBDCFFBB}" destId="{3E9E8CF2-521E-4C96-AABB-E3638F8D5F17}" srcOrd="3" destOrd="0" presId="urn:microsoft.com/office/officeart/2018/5/layout/CenteredIconLabelDescriptionList"/>
    <dgm:cxn modelId="{105A2153-7510-7043-8461-4769DE414B7A}" type="presParOf" srcId="{D2E34FE6-5E84-48B8-938A-12C0FBDCFFBB}" destId="{49980A0A-61AE-448C-89F9-3E45B4058D7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0E4429-C7A5-4C74-B141-C387746D4B6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EE29B23-505A-4721-89CA-6C63E7F965ED}">
      <dgm:prSet/>
      <dgm:spPr/>
      <dgm:t>
        <a:bodyPr/>
        <a:lstStyle/>
        <a:p>
          <a:pPr>
            <a:defRPr b="1"/>
          </a:pPr>
          <a:r>
            <a:rPr lang="ko-KR"/>
            <a:t>시간표 업로드  </a:t>
          </a:r>
          <a:endParaRPr lang="en-US"/>
        </a:p>
      </dgm:t>
    </dgm:pt>
    <dgm:pt modelId="{2D12ED01-4552-4009-BF5B-F6CC0B9ACC90}" type="parTrans" cxnId="{52AC6EA9-88E2-42EB-9EF6-A02FCEC87454}">
      <dgm:prSet/>
      <dgm:spPr/>
      <dgm:t>
        <a:bodyPr/>
        <a:lstStyle/>
        <a:p>
          <a:endParaRPr lang="en-US"/>
        </a:p>
      </dgm:t>
    </dgm:pt>
    <dgm:pt modelId="{6033F7D8-EBE9-4AD8-9B91-27F497355AE4}" type="sibTrans" cxnId="{52AC6EA9-88E2-42EB-9EF6-A02FCEC87454}">
      <dgm:prSet/>
      <dgm:spPr/>
      <dgm:t>
        <a:bodyPr/>
        <a:lstStyle/>
        <a:p>
          <a:endParaRPr lang="en-US"/>
        </a:p>
      </dgm:t>
    </dgm:pt>
    <dgm:pt modelId="{5E1785B0-94F5-46C5-8ECD-E2F9DD039E51}">
      <dgm:prSet/>
      <dgm:spPr/>
      <dgm:t>
        <a:bodyPr/>
        <a:lstStyle/>
        <a:p>
          <a:r>
            <a:rPr lang="ko-KR"/>
            <a:t>본인의 시간표 이미지 파일 업로드</a:t>
          </a:r>
          <a:r>
            <a:rPr lang="en-US"/>
            <a:t>  </a:t>
          </a:r>
        </a:p>
      </dgm:t>
    </dgm:pt>
    <dgm:pt modelId="{D2D56979-FC9D-46BB-9CF3-0EAC50D6C550}" type="parTrans" cxnId="{02A3C047-789D-48C7-B4B5-C4416A79F375}">
      <dgm:prSet/>
      <dgm:spPr/>
      <dgm:t>
        <a:bodyPr/>
        <a:lstStyle/>
        <a:p>
          <a:endParaRPr lang="en-US"/>
        </a:p>
      </dgm:t>
    </dgm:pt>
    <dgm:pt modelId="{21660D8B-A61C-4FFA-A74B-B2B772E87CC6}" type="sibTrans" cxnId="{02A3C047-789D-48C7-B4B5-C4416A79F375}">
      <dgm:prSet/>
      <dgm:spPr/>
      <dgm:t>
        <a:bodyPr/>
        <a:lstStyle/>
        <a:p>
          <a:endParaRPr lang="en-US"/>
        </a:p>
      </dgm:t>
    </dgm:pt>
    <dgm:pt modelId="{6CC4C14D-DAB7-40D3-B974-DAC92D8ADEDF}">
      <dgm:prSet/>
      <dgm:spPr/>
      <dgm:t>
        <a:bodyPr/>
        <a:lstStyle/>
        <a:p>
          <a:pPr>
            <a:defRPr b="1"/>
          </a:pPr>
          <a:r>
            <a:rPr lang="ko-KR"/>
            <a:t>채팅방 입장 신청 기능  </a:t>
          </a:r>
          <a:endParaRPr lang="en-US"/>
        </a:p>
      </dgm:t>
    </dgm:pt>
    <dgm:pt modelId="{6D03550B-E528-49AC-B531-C2F0340835AA}" type="parTrans" cxnId="{F897E912-5FD3-4728-9FAE-8F83DC452DDF}">
      <dgm:prSet/>
      <dgm:spPr/>
      <dgm:t>
        <a:bodyPr/>
        <a:lstStyle/>
        <a:p>
          <a:endParaRPr lang="en-US"/>
        </a:p>
      </dgm:t>
    </dgm:pt>
    <dgm:pt modelId="{7BD2C8D6-6D52-45DC-8C21-F46CC50BC0C7}" type="sibTrans" cxnId="{F897E912-5FD3-4728-9FAE-8F83DC452DDF}">
      <dgm:prSet/>
      <dgm:spPr/>
      <dgm:t>
        <a:bodyPr/>
        <a:lstStyle/>
        <a:p>
          <a:endParaRPr lang="en-US"/>
        </a:p>
      </dgm:t>
    </dgm:pt>
    <dgm:pt modelId="{9CBE7A1D-C705-4FDD-B566-603E4C7E2989}">
      <dgm:prSet/>
      <dgm:spPr/>
      <dgm:t>
        <a:bodyPr/>
        <a:lstStyle/>
        <a:p>
          <a:r>
            <a:rPr lang="ko-KR"/>
            <a:t>채팅방 정보를 보고 원하는 채팅방을 선택 해 입장 신청</a:t>
          </a:r>
          <a:endParaRPr lang="en-US"/>
        </a:p>
      </dgm:t>
    </dgm:pt>
    <dgm:pt modelId="{259E2AC0-4C72-4606-AF28-7E96A03AA95C}" type="parTrans" cxnId="{A0BFA877-98F6-47F2-94FF-7FD2CD7A65A4}">
      <dgm:prSet/>
      <dgm:spPr/>
      <dgm:t>
        <a:bodyPr/>
        <a:lstStyle/>
        <a:p>
          <a:endParaRPr lang="en-US"/>
        </a:p>
      </dgm:t>
    </dgm:pt>
    <dgm:pt modelId="{9BBEE5C4-2A93-4A6B-A31E-D49DB9247BA2}" type="sibTrans" cxnId="{A0BFA877-98F6-47F2-94FF-7FD2CD7A65A4}">
      <dgm:prSet/>
      <dgm:spPr/>
      <dgm:t>
        <a:bodyPr/>
        <a:lstStyle/>
        <a:p>
          <a:endParaRPr lang="en-US"/>
        </a:p>
      </dgm:t>
    </dgm:pt>
    <dgm:pt modelId="{78B2D79F-5EA1-473E-B172-2399612AF92B}" type="pres">
      <dgm:prSet presAssocID="{DF0E4429-C7A5-4C74-B141-C387746D4B6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2F8427-AD39-4F1C-BDCD-8F7D9607D413}" type="pres">
      <dgm:prSet presAssocID="{FEE29B23-505A-4721-89CA-6C63E7F965ED}" presName="compNode" presStyleCnt="0"/>
      <dgm:spPr/>
    </dgm:pt>
    <dgm:pt modelId="{DEEFCDAD-3AFD-43B5-939A-036FCB6E0A31}" type="pres">
      <dgm:prSet presAssocID="{FEE29B23-505A-4721-89CA-6C63E7F965ED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7C5B963F-4B19-46D2-9D55-BF34205B83E2}" type="pres">
      <dgm:prSet presAssocID="{FEE29B23-505A-4721-89CA-6C63E7F965ED}" presName="iconSpace" presStyleCnt="0"/>
      <dgm:spPr/>
    </dgm:pt>
    <dgm:pt modelId="{12062AE3-C41E-484E-BAAE-0F3D1A815E72}" type="pres">
      <dgm:prSet presAssocID="{FEE29B23-505A-4721-89CA-6C63E7F965ED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3E3CC0-951C-49A6-8655-D2BFE16947DC}" type="pres">
      <dgm:prSet presAssocID="{FEE29B23-505A-4721-89CA-6C63E7F965ED}" presName="txSpace" presStyleCnt="0"/>
      <dgm:spPr/>
    </dgm:pt>
    <dgm:pt modelId="{615EF102-FCDE-4673-AEB3-9310431C986B}" type="pres">
      <dgm:prSet presAssocID="{FEE29B23-505A-4721-89CA-6C63E7F965ED}" presName="desTx" presStyleLbl="revTx" presStyleIdx="1" presStyleCnt="4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6FF05E39-1DC7-4950-81A8-8945C794F48C}" type="pres">
      <dgm:prSet presAssocID="{6033F7D8-EBE9-4AD8-9B91-27F497355AE4}" presName="sibTrans" presStyleCnt="0"/>
      <dgm:spPr/>
    </dgm:pt>
    <dgm:pt modelId="{ADFDA102-ACEE-40F2-8B4F-386A105D5ACA}" type="pres">
      <dgm:prSet presAssocID="{6CC4C14D-DAB7-40D3-B974-DAC92D8ADEDF}" presName="compNode" presStyleCnt="0"/>
      <dgm:spPr/>
    </dgm:pt>
    <dgm:pt modelId="{15972E33-E2E4-4312-92BD-C0E0E9193DCF}" type="pres">
      <dgm:prSet presAssocID="{6CC4C14D-DAB7-40D3-B974-DAC92D8ADEDF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A0ED6CB7-A855-40FD-AEE1-14D9CFDA9235}" type="pres">
      <dgm:prSet presAssocID="{6CC4C14D-DAB7-40D3-B974-DAC92D8ADEDF}" presName="iconSpace" presStyleCnt="0"/>
      <dgm:spPr/>
    </dgm:pt>
    <dgm:pt modelId="{FEAAC3BF-2416-4709-AD5B-C92C9B031B52}" type="pres">
      <dgm:prSet presAssocID="{6CC4C14D-DAB7-40D3-B974-DAC92D8ADEDF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AA37CF-B5AA-467F-B989-2C61DB4439FF}" type="pres">
      <dgm:prSet presAssocID="{6CC4C14D-DAB7-40D3-B974-DAC92D8ADEDF}" presName="txSpace" presStyleCnt="0"/>
      <dgm:spPr/>
    </dgm:pt>
    <dgm:pt modelId="{867C46CD-EBC3-4AA6-8061-007006F1B0E9}" type="pres">
      <dgm:prSet presAssocID="{6CC4C14D-DAB7-40D3-B974-DAC92D8ADEDF}" presName="desTx" presStyleLbl="revTx" presStyleIdx="3" presStyleCnt="4">
        <dgm:presLayoutVars/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31768DC-5BED-472B-BDC2-C542B748230E}" type="presOf" srcId="{6CC4C14D-DAB7-40D3-B974-DAC92D8ADEDF}" destId="{FEAAC3BF-2416-4709-AD5B-C92C9B031B52}" srcOrd="0" destOrd="0" presId="urn:microsoft.com/office/officeart/2018/5/layout/CenteredIconLabelDescriptionList"/>
    <dgm:cxn modelId="{8CBBDEB1-8282-424F-AD17-A12973C2274A}" type="presOf" srcId="{DF0E4429-C7A5-4C74-B141-C387746D4B63}" destId="{78B2D79F-5EA1-473E-B172-2399612AF92B}" srcOrd="0" destOrd="0" presId="urn:microsoft.com/office/officeart/2018/5/layout/CenteredIconLabelDescriptionList"/>
    <dgm:cxn modelId="{5D0A63DD-B3DA-47FC-9167-38365F2815C0}" type="presOf" srcId="{FEE29B23-505A-4721-89CA-6C63E7F965ED}" destId="{12062AE3-C41E-484E-BAAE-0F3D1A815E72}" srcOrd="0" destOrd="0" presId="urn:microsoft.com/office/officeart/2018/5/layout/CenteredIconLabelDescriptionList"/>
    <dgm:cxn modelId="{A4ABEEA8-E877-412C-9BE1-7F06EABE9C4D}" type="presOf" srcId="{9CBE7A1D-C705-4FDD-B566-603E4C7E2989}" destId="{867C46CD-EBC3-4AA6-8061-007006F1B0E9}" srcOrd="0" destOrd="0" presId="urn:microsoft.com/office/officeart/2018/5/layout/CenteredIconLabelDescriptionList"/>
    <dgm:cxn modelId="{06F8879E-5E4E-46E0-9A4D-E013E6370FEB}" type="presOf" srcId="{5E1785B0-94F5-46C5-8ECD-E2F9DD039E51}" destId="{615EF102-FCDE-4673-AEB3-9310431C986B}" srcOrd="0" destOrd="0" presId="urn:microsoft.com/office/officeart/2018/5/layout/CenteredIconLabelDescriptionList"/>
    <dgm:cxn modelId="{F897E912-5FD3-4728-9FAE-8F83DC452DDF}" srcId="{DF0E4429-C7A5-4C74-B141-C387746D4B63}" destId="{6CC4C14D-DAB7-40D3-B974-DAC92D8ADEDF}" srcOrd="1" destOrd="0" parTransId="{6D03550B-E528-49AC-B531-C2F0340835AA}" sibTransId="{7BD2C8D6-6D52-45DC-8C21-F46CC50BC0C7}"/>
    <dgm:cxn modelId="{02A3C047-789D-48C7-B4B5-C4416A79F375}" srcId="{FEE29B23-505A-4721-89CA-6C63E7F965ED}" destId="{5E1785B0-94F5-46C5-8ECD-E2F9DD039E51}" srcOrd="0" destOrd="0" parTransId="{D2D56979-FC9D-46BB-9CF3-0EAC50D6C550}" sibTransId="{21660D8B-A61C-4FFA-A74B-B2B772E87CC6}"/>
    <dgm:cxn modelId="{52AC6EA9-88E2-42EB-9EF6-A02FCEC87454}" srcId="{DF0E4429-C7A5-4C74-B141-C387746D4B63}" destId="{FEE29B23-505A-4721-89CA-6C63E7F965ED}" srcOrd="0" destOrd="0" parTransId="{2D12ED01-4552-4009-BF5B-F6CC0B9ACC90}" sibTransId="{6033F7D8-EBE9-4AD8-9B91-27F497355AE4}"/>
    <dgm:cxn modelId="{A0BFA877-98F6-47F2-94FF-7FD2CD7A65A4}" srcId="{6CC4C14D-DAB7-40D3-B974-DAC92D8ADEDF}" destId="{9CBE7A1D-C705-4FDD-B566-603E4C7E2989}" srcOrd="0" destOrd="0" parTransId="{259E2AC0-4C72-4606-AF28-7E96A03AA95C}" sibTransId="{9BBEE5C4-2A93-4A6B-A31E-D49DB9247BA2}"/>
    <dgm:cxn modelId="{F85C7EEF-015F-44C5-A19E-F1024E2739E4}" type="presParOf" srcId="{78B2D79F-5EA1-473E-B172-2399612AF92B}" destId="{AA2F8427-AD39-4F1C-BDCD-8F7D9607D413}" srcOrd="0" destOrd="0" presId="urn:microsoft.com/office/officeart/2018/5/layout/CenteredIconLabelDescriptionList"/>
    <dgm:cxn modelId="{083F4695-FBD7-4D3C-8B69-8D51777860A2}" type="presParOf" srcId="{AA2F8427-AD39-4F1C-BDCD-8F7D9607D413}" destId="{DEEFCDAD-3AFD-43B5-939A-036FCB6E0A31}" srcOrd="0" destOrd="0" presId="urn:microsoft.com/office/officeart/2018/5/layout/CenteredIconLabelDescriptionList"/>
    <dgm:cxn modelId="{82BFE737-9EC9-4C54-A138-2F52A972D99D}" type="presParOf" srcId="{AA2F8427-AD39-4F1C-BDCD-8F7D9607D413}" destId="{7C5B963F-4B19-46D2-9D55-BF34205B83E2}" srcOrd="1" destOrd="0" presId="urn:microsoft.com/office/officeart/2018/5/layout/CenteredIconLabelDescriptionList"/>
    <dgm:cxn modelId="{7C453290-307D-4CEE-9A49-2224A2448525}" type="presParOf" srcId="{AA2F8427-AD39-4F1C-BDCD-8F7D9607D413}" destId="{12062AE3-C41E-484E-BAAE-0F3D1A815E72}" srcOrd="2" destOrd="0" presId="urn:microsoft.com/office/officeart/2018/5/layout/CenteredIconLabelDescriptionList"/>
    <dgm:cxn modelId="{46372E9E-FC95-4582-BBF8-0EC9457427F9}" type="presParOf" srcId="{AA2F8427-AD39-4F1C-BDCD-8F7D9607D413}" destId="{263E3CC0-951C-49A6-8655-D2BFE16947DC}" srcOrd="3" destOrd="0" presId="urn:microsoft.com/office/officeart/2018/5/layout/CenteredIconLabelDescriptionList"/>
    <dgm:cxn modelId="{4CF7D4F6-9DA0-4DF6-850D-4D22ECB435FB}" type="presParOf" srcId="{AA2F8427-AD39-4F1C-BDCD-8F7D9607D413}" destId="{615EF102-FCDE-4673-AEB3-9310431C986B}" srcOrd="4" destOrd="0" presId="urn:microsoft.com/office/officeart/2018/5/layout/CenteredIconLabelDescriptionList"/>
    <dgm:cxn modelId="{E59DF8E2-3651-46DF-93C9-2766C16275F6}" type="presParOf" srcId="{78B2D79F-5EA1-473E-B172-2399612AF92B}" destId="{6FF05E39-1DC7-4950-81A8-8945C794F48C}" srcOrd="1" destOrd="0" presId="urn:microsoft.com/office/officeart/2018/5/layout/CenteredIconLabelDescriptionList"/>
    <dgm:cxn modelId="{63AD91B6-268D-4C89-A654-EF9B6A6104C0}" type="presParOf" srcId="{78B2D79F-5EA1-473E-B172-2399612AF92B}" destId="{ADFDA102-ACEE-40F2-8B4F-386A105D5ACA}" srcOrd="2" destOrd="0" presId="urn:microsoft.com/office/officeart/2018/5/layout/CenteredIconLabelDescriptionList"/>
    <dgm:cxn modelId="{97BDD97A-E120-40D1-8972-62C203A6B27D}" type="presParOf" srcId="{ADFDA102-ACEE-40F2-8B4F-386A105D5ACA}" destId="{15972E33-E2E4-4312-92BD-C0E0E9193DCF}" srcOrd="0" destOrd="0" presId="urn:microsoft.com/office/officeart/2018/5/layout/CenteredIconLabelDescriptionList"/>
    <dgm:cxn modelId="{1094B3CD-4305-4D23-AFAB-FBA9025BD158}" type="presParOf" srcId="{ADFDA102-ACEE-40F2-8B4F-386A105D5ACA}" destId="{A0ED6CB7-A855-40FD-AEE1-14D9CFDA9235}" srcOrd="1" destOrd="0" presId="urn:microsoft.com/office/officeart/2018/5/layout/CenteredIconLabelDescriptionList"/>
    <dgm:cxn modelId="{B8567EAD-A253-4566-8FB8-476480B98666}" type="presParOf" srcId="{ADFDA102-ACEE-40F2-8B4F-386A105D5ACA}" destId="{FEAAC3BF-2416-4709-AD5B-C92C9B031B52}" srcOrd="2" destOrd="0" presId="urn:microsoft.com/office/officeart/2018/5/layout/CenteredIconLabelDescriptionList"/>
    <dgm:cxn modelId="{B855302E-6915-47F7-B2E1-055DE2F850EF}" type="presParOf" srcId="{ADFDA102-ACEE-40F2-8B4F-386A105D5ACA}" destId="{F5AA37CF-B5AA-467F-B989-2C61DB4439FF}" srcOrd="3" destOrd="0" presId="urn:microsoft.com/office/officeart/2018/5/layout/CenteredIconLabelDescriptionList"/>
    <dgm:cxn modelId="{C640A071-DE43-4AE0-A9FB-A1E34C710C4A}" type="presParOf" srcId="{ADFDA102-ACEE-40F2-8B4F-386A105D5ACA}" destId="{867C46CD-EBC3-4AA6-8061-007006F1B0E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122F06E-AE66-4625-AFEC-132D66B0E1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188A9C-6FD4-4FF4-8B59-128C8D8388B4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ko-KR" dirty="0"/>
            <a:t>마스터</a:t>
          </a:r>
          <a:r>
            <a:rPr kumimoji="1" lang="en-US" dirty="0"/>
            <a:t>(</a:t>
          </a:r>
          <a:r>
            <a:rPr kumimoji="1" lang="ko-KR" dirty="0"/>
            <a:t>조교</a:t>
          </a:r>
          <a:r>
            <a:rPr kumimoji="1" lang="en-US" dirty="0"/>
            <a:t>)</a:t>
          </a:r>
          <a:r>
            <a:rPr kumimoji="1" lang="ko-KR" dirty="0"/>
            <a:t> </a:t>
          </a:r>
          <a:r>
            <a:rPr kumimoji="1" lang="ko-KR" altLang="en-US" dirty="0"/>
            <a:t>계정</a:t>
          </a:r>
          <a:r>
            <a:rPr kumimoji="1" lang="en-US" altLang="ko-KR" dirty="0"/>
            <a:t>/</a:t>
          </a:r>
          <a:r>
            <a:rPr kumimoji="1" lang="ko-KR" altLang="en-US" dirty="0"/>
            <a:t>기능</a:t>
          </a:r>
          <a:endParaRPr lang="en-US" dirty="0"/>
        </a:p>
      </dgm:t>
    </dgm:pt>
    <dgm:pt modelId="{474AC094-8194-4957-B342-2E632AB910C9}" type="parTrans" cxnId="{59F9264E-1C27-4FC7-B654-987BEF86AD69}">
      <dgm:prSet/>
      <dgm:spPr/>
      <dgm:t>
        <a:bodyPr/>
        <a:lstStyle/>
        <a:p>
          <a:endParaRPr lang="en-US"/>
        </a:p>
      </dgm:t>
    </dgm:pt>
    <dgm:pt modelId="{11001E0B-ED39-4D97-BACB-71B68D65BB10}" type="sibTrans" cxnId="{59F9264E-1C27-4FC7-B654-987BEF86AD69}">
      <dgm:prSet/>
      <dgm:spPr/>
      <dgm:t>
        <a:bodyPr/>
        <a:lstStyle/>
        <a:p>
          <a:endParaRPr lang="en-US"/>
        </a:p>
      </dgm:t>
    </dgm:pt>
    <dgm:pt modelId="{2CCED0DE-3403-43C3-BF35-B1183A90D2E9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ko-KR" dirty="0" err="1"/>
            <a:t>튜터</a:t>
          </a:r>
          <a:r>
            <a:rPr kumimoji="1" lang="ko-KR" dirty="0"/>
            <a:t> 시리얼 코드 부여</a:t>
          </a:r>
          <a:endParaRPr lang="en-US" dirty="0"/>
        </a:p>
      </dgm:t>
    </dgm:pt>
    <dgm:pt modelId="{6DA173F0-6F0F-4FE1-82D5-551232C46DD3}" type="parTrans" cxnId="{FE84C98A-4153-42CF-B3BD-C153BF5F8DFA}">
      <dgm:prSet/>
      <dgm:spPr/>
      <dgm:t>
        <a:bodyPr/>
        <a:lstStyle/>
        <a:p>
          <a:endParaRPr lang="en-US"/>
        </a:p>
      </dgm:t>
    </dgm:pt>
    <dgm:pt modelId="{F26EA142-AA71-4946-ABF8-F1ED4C25E728}" type="sibTrans" cxnId="{FE84C98A-4153-42CF-B3BD-C153BF5F8DFA}">
      <dgm:prSet/>
      <dgm:spPr/>
      <dgm:t>
        <a:bodyPr/>
        <a:lstStyle/>
        <a:p>
          <a:endParaRPr lang="en-US"/>
        </a:p>
      </dgm:t>
    </dgm:pt>
    <dgm:pt modelId="{7E55B52F-0268-4046-ACDA-584D395ADE68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ko-KR" dirty="0"/>
            <a:t>이미지 파일 </a:t>
          </a:r>
          <a:r>
            <a:rPr kumimoji="1" lang="ko-KR" dirty="0" err="1"/>
            <a:t>채팅방</a:t>
          </a:r>
          <a:r>
            <a:rPr kumimoji="1" lang="ko-KR" dirty="0"/>
            <a:t> 내 공유 </a:t>
          </a:r>
          <a:endParaRPr lang="en-US" dirty="0"/>
        </a:p>
      </dgm:t>
    </dgm:pt>
    <dgm:pt modelId="{A330942A-303F-4D2E-821B-44E5428216B4}" type="parTrans" cxnId="{7CCBAA3B-F327-4764-A688-D5AFEDC0FCE6}">
      <dgm:prSet/>
      <dgm:spPr/>
      <dgm:t>
        <a:bodyPr/>
        <a:lstStyle/>
        <a:p>
          <a:endParaRPr lang="en-US"/>
        </a:p>
      </dgm:t>
    </dgm:pt>
    <dgm:pt modelId="{3BC5D7D5-CC31-494D-900A-ECA19EE3D36F}" type="sibTrans" cxnId="{7CCBAA3B-F327-4764-A688-D5AFEDC0FCE6}">
      <dgm:prSet/>
      <dgm:spPr/>
      <dgm:t>
        <a:bodyPr/>
        <a:lstStyle/>
        <a:p>
          <a:endParaRPr lang="en-US"/>
        </a:p>
      </dgm:t>
    </dgm:pt>
    <dgm:pt modelId="{2513C7DC-FA80-4F86-83F6-00B6320B546F}" type="pres">
      <dgm:prSet presAssocID="{4122F06E-AE66-4625-AFEC-132D66B0E10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E54E8F-D775-4E4E-9552-5F734B5368FE}" type="pres">
      <dgm:prSet presAssocID="{93188A9C-6FD4-4FF4-8B59-128C8D8388B4}" presName="compNode" presStyleCnt="0"/>
      <dgm:spPr/>
    </dgm:pt>
    <dgm:pt modelId="{0722E5FB-98DF-4175-A7AB-CF816E679516}" type="pres">
      <dgm:prSet presAssocID="{93188A9C-6FD4-4FF4-8B59-128C8D8388B4}" presName="bgRect" presStyleLbl="bgShp" presStyleIdx="0" presStyleCnt="3"/>
      <dgm:spPr/>
    </dgm:pt>
    <dgm:pt modelId="{6D211013-2E74-469F-94D1-6F3E4987371D}" type="pres">
      <dgm:prSet presAssocID="{93188A9C-6FD4-4FF4-8B59-128C8D8388B4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5273C3F-F3A5-4E0D-B969-4143C899BCC2}" type="pres">
      <dgm:prSet presAssocID="{93188A9C-6FD4-4FF4-8B59-128C8D8388B4}" presName="spaceRect" presStyleCnt="0"/>
      <dgm:spPr/>
    </dgm:pt>
    <dgm:pt modelId="{B1834E12-A2B6-46A0-B2EB-F1D40A093194}" type="pres">
      <dgm:prSet presAssocID="{93188A9C-6FD4-4FF4-8B59-128C8D8388B4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A103A3-CFC0-4AFB-882B-3A146FC00E65}" type="pres">
      <dgm:prSet presAssocID="{11001E0B-ED39-4D97-BACB-71B68D65BB10}" presName="sibTrans" presStyleCnt="0"/>
      <dgm:spPr/>
    </dgm:pt>
    <dgm:pt modelId="{57B242F5-4A39-431B-9C85-C82D408C86BD}" type="pres">
      <dgm:prSet presAssocID="{2CCED0DE-3403-43C3-BF35-B1183A90D2E9}" presName="compNode" presStyleCnt="0"/>
      <dgm:spPr/>
    </dgm:pt>
    <dgm:pt modelId="{1F2137AD-B169-444B-8ECD-2D877F082480}" type="pres">
      <dgm:prSet presAssocID="{2CCED0DE-3403-43C3-BF35-B1183A90D2E9}" presName="bgRect" presStyleLbl="bgShp" presStyleIdx="1" presStyleCnt="3"/>
      <dgm:spPr/>
    </dgm:pt>
    <dgm:pt modelId="{C2422576-7161-44E1-A056-65C6F24F498B}" type="pres">
      <dgm:prSet presAssocID="{2CCED0DE-3403-43C3-BF35-B1183A90D2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AAD21021-406E-4BCB-B3F2-CD4D8E9C2252}" type="pres">
      <dgm:prSet presAssocID="{2CCED0DE-3403-43C3-BF35-B1183A90D2E9}" presName="spaceRect" presStyleCnt="0"/>
      <dgm:spPr/>
    </dgm:pt>
    <dgm:pt modelId="{9D5BDBCE-CEC1-4456-8D63-DE371C6488B5}" type="pres">
      <dgm:prSet presAssocID="{2CCED0DE-3403-43C3-BF35-B1183A90D2E9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599F26-A52B-439F-807F-93D639FAC188}" type="pres">
      <dgm:prSet presAssocID="{F26EA142-AA71-4946-ABF8-F1ED4C25E728}" presName="sibTrans" presStyleCnt="0"/>
      <dgm:spPr/>
    </dgm:pt>
    <dgm:pt modelId="{316E1AB0-2F10-46E5-85BE-532D7FDB7423}" type="pres">
      <dgm:prSet presAssocID="{7E55B52F-0268-4046-ACDA-584D395ADE68}" presName="compNode" presStyleCnt="0"/>
      <dgm:spPr/>
    </dgm:pt>
    <dgm:pt modelId="{1CA116DC-1577-4A93-89B7-BD926A633481}" type="pres">
      <dgm:prSet presAssocID="{7E55B52F-0268-4046-ACDA-584D395ADE68}" presName="bgRect" presStyleLbl="bgShp" presStyleIdx="2" presStyleCnt="3"/>
      <dgm:spPr/>
    </dgm:pt>
    <dgm:pt modelId="{EF61BDC4-4A35-4251-9314-49E013727933}" type="pres">
      <dgm:prSet presAssocID="{7E55B52F-0268-4046-ACDA-584D395ADE68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176F33B-D20A-42A4-A8A9-11A7DB7FA5BF}" type="pres">
      <dgm:prSet presAssocID="{7E55B52F-0268-4046-ACDA-584D395ADE68}" presName="spaceRect" presStyleCnt="0"/>
      <dgm:spPr/>
    </dgm:pt>
    <dgm:pt modelId="{F53EA61C-4A15-4BB2-88B7-4C0814FE8484}" type="pres">
      <dgm:prSet presAssocID="{7E55B52F-0268-4046-ACDA-584D395ADE68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E84C98A-4153-42CF-B3BD-C153BF5F8DFA}" srcId="{4122F06E-AE66-4625-AFEC-132D66B0E108}" destId="{2CCED0DE-3403-43C3-BF35-B1183A90D2E9}" srcOrd="1" destOrd="0" parTransId="{6DA173F0-6F0F-4FE1-82D5-551232C46DD3}" sibTransId="{F26EA142-AA71-4946-ABF8-F1ED4C25E728}"/>
    <dgm:cxn modelId="{59F9264E-1C27-4FC7-B654-987BEF86AD69}" srcId="{4122F06E-AE66-4625-AFEC-132D66B0E108}" destId="{93188A9C-6FD4-4FF4-8B59-128C8D8388B4}" srcOrd="0" destOrd="0" parTransId="{474AC094-8194-4957-B342-2E632AB910C9}" sibTransId="{11001E0B-ED39-4D97-BACB-71B68D65BB10}"/>
    <dgm:cxn modelId="{7CCBAA3B-F327-4764-A688-D5AFEDC0FCE6}" srcId="{4122F06E-AE66-4625-AFEC-132D66B0E108}" destId="{7E55B52F-0268-4046-ACDA-584D395ADE68}" srcOrd="2" destOrd="0" parTransId="{A330942A-303F-4D2E-821B-44E5428216B4}" sibTransId="{3BC5D7D5-CC31-494D-900A-ECA19EE3D36F}"/>
    <dgm:cxn modelId="{FFF5A25C-CB79-4049-A0DF-7FD47F073F5E}" type="presOf" srcId="{93188A9C-6FD4-4FF4-8B59-128C8D8388B4}" destId="{B1834E12-A2B6-46A0-B2EB-F1D40A093194}" srcOrd="0" destOrd="0" presId="urn:microsoft.com/office/officeart/2018/2/layout/IconVerticalSolidList"/>
    <dgm:cxn modelId="{F8CCC584-2815-D646-BFF2-732A9091359B}" type="presOf" srcId="{4122F06E-AE66-4625-AFEC-132D66B0E108}" destId="{2513C7DC-FA80-4F86-83F6-00B6320B546F}" srcOrd="0" destOrd="0" presId="urn:microsoft.com/office/officeart/2018/2/layout/IconVerticalSolidList"/>
    <dgm:cxn modelId="{59C26338-F089-0C47-ADC3-797F01DD8378}" type="presOf" srcId="{7E55B52F-0268-4046-ACDA-584D395ADE68}" destId="{F53EA61C-4A15-4BB2-88B7-4C0814FE8484}" srcOrd="0" destOrd="0" presId="urn:microsoft.com/office/officeart/2018/2/layout/IconVerticalSolidList"/>
    <dgm:cxn modelId="{26B7DABA-D353-7D41-AF01-4FC06DF6D2C0}" type="presOf" srcId="{2CCED0DE-3403-43C3-BF35-B1183A90D2E9}" destId="{9D5BDBCE-CEC1-4456-8D63-DE371C6488B5}" srcOrd="0" destOrd="0" presId="urn:microsoft.com/office/officeart/2018/2/layout/IconVerticalSolidList"/>
    <dgm:cxn modelId="{AD86BDA7-FD32-D942-9081-E15ED7B1F1EF}" type="presParOf" srcId="{2513C7DC-FA80-4F86-83F6-00B6320B546F}" destId="{BFE54E8F-D775-4E4E-9552-5F734B5368FE}" srcOrd="0" destOrd="0" presId="urn:microsoft.com/office/officeart/2018/2/layout/IconVerticalSolidList"/>
    <dgm:cxn modelId="{4419EE0B-4D4B-D447-ACFD-F4ACF318B22E}" type="presParOf" srcId="{BFE54E8F-D775-4E4E-9552-5F734B5368FE}" destId="{0722E5FB-98DF-4175-A7AB-CF816E679516}" srcOrd="0" destOrd="0" presId="urn:microsoft.com/office/officeart/2018/2/layout/IconVerticalSolidList"/>
    <dgm:cxn modelId="{4AF148FE-B9FC-994D-9E69-153641AA972D}" type="presParOf" srcId="{BFE54E8F-D775-4E4E-9552-5F734B5368FE}" destId="{6D211013-2E74-469F-94D1-6F3E4987371D}" srcOrd="1" destOrd="0" presId="urn:microsoft.com/office/officeart/2018/2/layout/IconVerticalSolidList"/>
    <dgm:cxn modelId="{3C1E4367-2662-7C4E-8FB7-709554518194}" type="presParOf" srcId="{BFE54E8F-D775-4E4E-9552-5F734B5368FE}" destId="{F5273C3F-F3A5-4E0D-B969-4143C899BCC2}" srcOrd="2" destOrd="0" presId="urn:microsoft.com/office/officeart/2018/2/layout/IconVerticalSolidList"/>
    <dgm:cxn modelId="{B2388ACD-55FB-7B42-9A99-229C6BF2AA92}" type="presParOf" srcId="{BFE54E8F-D775-4E4E-9552-5F734B5368FE}" destId="{B1834E12-A2B6-46A0-B2EB-F1D40A093194}" srcOrd="3" destOrd="0" presId="urn:microsoft.com/office/officeart/2018/2/layout/IconVerticalSolidList"/>
    <dgm:cxn modelId="{BEFCD4C6-5AE0-7C4D-8FD8-2EC4790ADEE6}" type="presParOf" srcId="{2513C7DC-FA80-4F86-83F6-00B6320B546F}" destId="{4FA103A3-CFC0-4AFB-882B-3A146FC00E65}" srcOrd="1" destOrd="0" presId="urn:microsoft.com/office/officeart/2018/2/layout/IconVerticalSolidList"/>
    <dgm:cxn modelId="{02774465-F58E-B640-BAB4-CB8674953426}" type="presParOf" srcId="{2513C7DC-FA80-4F86-83F6-00B6320B546F}" destId="{57B242F5-4A39-431B-9C85-C82D408C86BD}" srcOrd="2" destOrd="0" presId="urn:microsoft.com/office/officeart/2018/2/layout/IconVerticalSolidList"/>
    <dgm:cxn modelId="{EAB0B283-3D9D-1C45-896D-F24CF89561CD}" type="presParOf" srcId="{57B242F5-4A39-431B-9C85-C82D408C86BD}" destId="{1F2137AD-B169-444B-8ECD-2D877F082480}" srcOrd="0" destOrd="0" presId="urn:microsoft.com/office/officeart/2018/2/layout/IconVerticalSolidList"/>
    <dgm:cxn modelId="{553BDD41-1FA3-1F4C-8255-7E46E8C1B749}" type="presParOf" srcId="{57B242F5-4A39-431B-9C85-C82D408C86BD}" destId="{C2422576-7161-44E1-A056-65C6F24F498B}" srcOrd="1" destOrd="0" presId="urn:microsoft.com/office/officeart/2018/2/layout/IconVerticalSolidList"/>
    <dgm:cxn modelId="{BB17DD02-864C-444D-9961-EDE7FEABF20E}" type="presParOf" srcId="{57B242F5-4A39-431B-9C85-C82D408C86BD}" destId="{AAD21021-406E-4BCB-B3F2-CD4D8E9C2252}" srcOrd="2" destOrd="0" presId="urn:microsoft.com/office/officeart/2018/2/layout/IconVerticalSolidList"/>
    <dgm:cxn modelId="{D340FDBB-31F9-1841-87BD-15C345262339}" type="presParOf" srcId="{57B242F5-4A39-431B-9C85-C82D408C86BD}" destId="{9D5BDBCE-CEC1-4456-8D63-DE371C6488B5}" srcOrd="3" destOrd="0" presId="urn:microsoft.com/office/officeart/2018/2/layout/IconVerticalSolidList"/>
    <dgm:cxn modelId="{214258E2-049B-8D48-9BF3-6E0C82E4E84F}" type="presParOf" srcId="{2513C7DC-FA80-4F86-83F6-00B6320B546F}" destId="{DA599F26-A52B-439F-807F-93D639FAC188}" srcOrd="3" destOrd="0" presId="urn:microsoft.com/office/officeart/2018/2/layout/IconVerticalSolidList"/>
    <dgm:cxn modelId="{F11BF786-10E1-AE4C-81A5-8693B6C2ACE4}" type="presParOf" srcId="{2513C7DC-FA80-4F86-83F6-00B6320B546F}" destId="{316E1AB0-2F10-46E5-85BE-532D7FDB7423}" srcOrd="4" destOrd="0" presId="urn:microsoft.com/office/officeart/2018/2/layout/IconVerticalSolidList"/>
    <dgm:cxn modelId="{09A6BA9B-7003-7644-A7D2-7C4F66A7034E}" type="presParOf" srcId="{316E1AB0-2F10-46E5-85BE-532D7FDB7423}" destId="{1CA116DC-1577-4A93-89B7-BD926A633481}" srcOrd="0" destOrd="0" presId="urn:microsoft.com/office/officeart/2018/2/layout/IconVerticalSolidList"/>
    <dgm:cxn modelId="{37EAC540-4D3A-CE41-AF5E-229986CD6FAC}" type="presParOf" srcId="{316E1AB0-2F10-46E5-85BE-532D7FDB7423}" destId="{EF61BDC4-4A35-4251-9314-49E013727933}" srcOrd="1" destOrd="0" presId="urn:microsoft.com/office/officeart/2018/2/layout/IconVerticalSolidList"/>
    <dgm:cxn modelId="{38812059-9453-E146-BCEE-166A08EB2BCC}" type="presParOf" srcId="{316E1AB0-2F10-46E5-85BE-532D7FDB7423}" destId="{E176F33B-D20A-42A4-A8A9-11A7DB7FA5BF}" srcOrd="2" destOrd="0" presId="urn:microsoft.com/office/officeart/2018/2/layout/IconVerticalSolidList"/>
    <dgm:cxn modelId="{4EA83B28-DF14-304F-BCAE-9A0243A24104}" type="presParOf" srcId="{316E1AB0-2F10-46E5-85BE-532D7FDB7423}" destId="{F53EA61C-4A15-4BB2-88B7-4C0814FE84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3C2F7-C261-423C-B05C-E0D62BDDF693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B6826-07D0-42B6-923F-CB69CE777986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FEFE5-6607-4D72-954D-74D4526DC469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 dirty="0"/>
            <a:t>한성 대학교에서 진행하는 </a:t>
          </a:r>
          <a:endParaRPr lang="en-US" altLang="ko-KR" sz="1700" kern="1200" dirty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 dirty="0"/>
            <a:t>학과</a:t>
          </a:r>
          <a:r>
            <a:rPr lang="en-US" sz="1700" kern="1200" dirty="0"/>
            <a:t>/</a:t>
          </a:r>
          <a:r>
            <a:rPr lang="ko-KR" sz="1700" kern="1200" dirty="0"/>
            <a:t>한성 </a:t>
          </a:r>
          <a:r>
            <a:rPr lang="ko-KR" sz="1700" kern="1200" dirty="0" err="1"/>
            <a:t>튜터링</a:t>
          </a:r>
          <a:r>
            <a:rPr lang="ko-KR" sz="1700" kern="1200" dirty="0"/>
            <a:t> 프로그램의 </a:t>
          </a:r>
          <a:endParaRPr lang="en-US" altLang="ko-KR" sz="1700" kern="1200" dirty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 dirty="0" err="1"/>
            <a:t>튜터와</a:t>
          </a:r>
          <a:r>
            <a:rPr lang="ko-KR" sz="1700" kern="1200" dirty="0"/>
            <a:t> </a:t>
          </a:r>
          <a:r>
            <a:rPr lang="ko-KR" sz="1700" kern="1200" dirty="0" err="1"/>
            <a:t>튜티</a:t>
          </a:r>
          <a:r>
            <a:rPr lang="ko-KR" sz="1700" kern="1200" dirty="0"/>
            <a:t> 지원자들 </a:t>
          </a:r>
          <a:endParaRPr lang="en-US" sz="1700" kern="1200" dirty="0"/>
        </a:p>
      </dsp:txBody>
      <dsp:txXfrm>
        <a:off x="1941716" y="718"/>
        <a:ext cx="4571887" cy="1681139"/>
      </dsp:txXfrm>
    </dsp:sp>
    <dsp:sp modelId="{2E4E137E-4D02-4057-B9E7-7D0443F4A486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EBEB9-65B5-42E8-B0D2-4E2D1A1F287B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D7708-D896-42E5-BFF1-CE32969E9B3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 dirty="0"/>
            <a:t>상호간</a:t>
          </a:r>
          <a:r>
            <a:rPr lang="ko-KR" altLang="en-US" sz="1700" kern="1200" dirty="0"/>
            <a:t>의 </a:t>
          </a:r>
          <a:r>
            <a:rPr lang="ko-KR" sz="1700" kern="1200" dirty="0"/>
            <a:t>정보 공유를 통</a:t>
          </a:r>
          <a:r>
            <a:rPr lang="ko-KR" altLang="en-US" sz="1700" kern="1200" dirty="0"/>
            <a:t>한</a:t>
          </a:r>
          <a:endParaRPr lang="en-US" altLang="ko-KR" sz="1700" kern="1200" dirty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 dirty="0"/>
            <a:t>효율적인 </a:t>
          </a:r>
          <a:r>
            <a:rPr lang="ko-KR" sz="1700" kern="1200" dirty="0" err="1"/>
            <a:t>튜티</a:t>
          </a:r>
          <a:r>
            <a:rPr lang="ko-KR" sz="1700" kern="1200" dirty="0"/>
            <a:t> 최종 명단 확정</a:t>
          </a:r>
          <a:r>
            <a:rPr lang="ko-KR" altLang="en-US" sz="1700" kern="1200" dirty="0"/>
            <a:t> 및</a:t>
          </a:r>
          <a:endParaRPr lang="en-US" altLang="ko-KR" sz="1700" kern="1200" dirty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 dirty="0" err="1"/>
            <a:t>튜터링</a:t>
          </a:r>
          <a:r>
            <a:rPr lang="ko-KR" sz="1700" kern="1200" dirty="0"/>
            <a:t> 진행 시간 관리   </a:t>
          </a:r>
          <a:endParaRPr lang="en-US" sz="1700" kern="1200" dirty="0"/>
        </a:p>
      </dsp:txBody>
      <dsp:txXfrm>
        <a:off x="1941716" y="2102143"/>
        <a:ext cx="4571887" cy="1681139"/>
      </dsp:txXfrm>
    </dsp:sp>
    <dsp:sp modelId="{0E2B9FC8-51D1-495F-B7A8-DAE6AB47479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DBE21-5EDB-42BD-BA0B-0A4874B2F8F9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68EFD-E5FE-433C-837A-59E1CFF4800A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 dirty="0" err="1"/>
            <a:t>튜터</a:t>
          </a:r>
          <a:r>
            <a:rPr lang="en-US" sz="1700" kern="1200" dirty="0"/>
            <a:t>-</a:t>
          </a:r>
          <a:r>
            <a:rPr lang="ko-KR" sz="1700" kern="1200" dirty="0" err="1"/>
            <a:t>튜티</a:t>
          </a:r>
          <a:r>
            <a:rPr lang="ko-KR" sz="1700" kern="1200" dirty="0"/>
            <a:t> 매칭 어플리케이션</a:t>
          </a:r>
          <a:endParaRPr lang="en-US" sz="1700" kern="1200" dirty="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40C2D-B4A5-4C72-83F0-2BED3CEF86EA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35FA6-6C08-41ED-B1BE-18EBFCA395A8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848EC-134B-4D0B-82A3-23D15F6E63F0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ko-KR" sz="1400" kern="1200" dirty="0"/>
            <a:t>각 </a:t>
          </a:r>
          <a:r>
            <a:rPr lang="ko-KR" altLang="ko-KR" sz="1400" kern="1200" dirty="0" err="1"/>
            <a:t>강의마다</a:t>
          </a:r>
          <a:r>
            <a:rPr lang="ko-KR" altLang="ko-KR" sz="1400" kern="1200" dirty="0"/>
            <a:t> </a:t>
          </a:r>
          <a:r>
            <a:rPr lang="ko-KR" altLang="ko-KR" sz="1400" kern="1200" dirty="0" err="1"/>
            <a:t>튜티</a:t>
          </a:r>
          <a:r>
            <a:rPr lang="ko-KR" altLang="ko-KR" sz="1400" kern="1200" dirty="0"/>
            <a:t> 지원자 명단 개별 확보의 번거로움 </a:t>
          </a:r>
          <a:r>
            <a:rPr lang="ko-KR" sz="1400" kern="1200" dirty="0"/>
            <a:t> </a:t>
          </a:r>
          <a:endParaRPr lang="en-US" sz="1400" kern="1200" dirty="0"/>
        </a:p>
      </dsp:txBody>
      <dsp:txXfrm>
        <a:off x="937002" y="1903"/>
        <a:ext cx="5576601" cy="811257"/>
      </dsp:txXfrm>
    </dsp:sp>
    <dsp:sp modelId="{827894E8-51B3-4F7C-ABE6-7A907597227C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CAD94-98DF-4616-A708-D1CBC797F376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0037F-477C-4C9F-9579-F15E9E7EB8EC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ko-KR" sz="1400" kern="1200" dirty="0"/>
            <a:t>카카오 톡을 이용</a:t>
          </a:r>
          <a:r>
            <a:rPr lang="ko-KR" altLang="en-US" sz="1400" kern="1200" dirty="0"/>
            <a:t>한</a:t>
          </a:r>
          <a:r>
            <a:rPr lang="ko-KR" altLang="ko-KR" sz="1400" kern="1200" dirty="0"/>
            <a:t> 각각의 </a:t>
          </a:r>
          <a:r>
            <a:rPr lang="ko-KR" altLang="ko-KR" sz="1400" kern="1200" dirty="0" err="1"/>
            <a:t>튜터</a:t>
          </a:r>
          <a:r>
            <a:rPr lang="ko-KR" altLang="en-US" sz="1400" kern="1200" dirty="0" err="1"/>
            <a:t>의</a:t>
          </a:r>
          <a:r>
            <a:rPr lang="ko-KR" altLang="ko-KR" sz="1400" kern="1200" dirty="0"/>
            <a:t> </a:t>
          </a:r>
          <a:r>
            <a:rPr lang="ko-KR" altLang="ko-KR" sz="1400" kern="1200" dirty="0" err="1"/>
            <a:t>튜티</a:t>
          </a:r>
          <a:r>
            <a:rPr lang="ko-KR" altLang="ko-KR" sz="1400" kern="1200" dirty="0"/>
            <a:t> 사전 정보 확보 </a:t>
          </a:r>
          <a:r>
            <a:rPr lang="ko-KR" sz="1400" kern="1200" dirty="0"/>
            <a:t> </a:t>
          </a:r>
          <a:endParaRPr lang="en-US" sz="1400" kern="1200" dirty="0"/>
        </a:p>
      </dsp:txBody>
      <dsp:txXfrm>
        <a:off x="937002" y="1015975"/>
        <a:ext cx="5576601" cy="811257"/>
      </dsp:txXfrm>
    </dsp:sp>
    <dsp:sp modelId="{88C52000-F792-49E5-A03D-FDAABB563F21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A6E92-E92C-402D-A9B7-0EC69798EAA6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9C4C8-A1DD-4004-9BB4-72E6854B131D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ko-KR" sz="1400" kern="1200" dirty="0"/>
            <a:t>최종 </a:t>
          </a:r>
          <a:r>
            <a:rPr lang="ko-KR" altLang="ko-KR" sz="1400" kern="1200" dirty="0" err="1"/>
            <a:t>튜티</a:t>
          </a:r>
          <a:r>
            <a:rPr lang="ko-KR" altLang="ko-KR" sz="1400" kern="1200" dirty="0"/>
            <a:t> 명단 확정</a:t>
          </a:r>
          <a:r>
            <a:rPr lang="ko-KR" altLang="en-US" sz="1400" kern="1200" dirty="0"/>
            <a:t>의</a:t>
          </a:r>
          <a:r>
            <a:rPr lang="ko-KR" altLang="ko-KR" sz="1400" kern="1200" dirty="0"/>
            <a:t> 어려움 </a:t>
          </a:r>
          <a:r>
            <a:rPr lang="ko-KR" sz="1400" kern="1200" dirty="0"/>
            <a:t> </a:t>
          </a:r>
          <a:endParaRPr lang="en-US" sz="1400" kern="1200" dirty="0"/>
        </a:p>
      </dsp:txBody>
      <dsp:txXfrm>
        <a:off x="937002" y="2030048"/>
        <a:ext cx="5576601" cy="811257"/>
      </dsp:txXfrm>
    </dsp:sp>
    <dsp:sp modelId="{FD6FF9B2-6161-480E-8187-91E8E078EA71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7757C-04D3-44CB-96FC-0FDBB177B5BC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9F830-D125-4156-A5D0-4AF52833C897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ko-KR" sz="1400" kern="1200" dirty="0" err="1"/>
            <a:t>튜티</a:t>
          </a:r>
          <a:r>
            <a:rPr lang="ko-KR" altLang="ko-KR" sz="1400" kern="1200" dirty="0"/>
            <a:t> 명단 변동사항 발생 시 조교에게 전달</a:t>
          </a:r>
          <a:r>
            <a:rPr lang="ko-KR" altLang="en-US" sz="1400" kern="1200" dirty="0"/>
            <a:t>의</a:t>
          </a:r>
          <a:r>
            <a:rPr lang="ko-KR" altLang="ko-KR" sz="1400" kern="1200" dirty="0"/>
            <a:t> 번거로움  </a:t>
          </a:r>
          <a:r>
            <a:rPr lang="ko-KR" sz="1400" kern="1200" dirty="0"/>
            <a:t> </a:t>
          </a:r>
          <a:endParaRPr lang="en-US" sz="1400" kern="1200" dirty="0"/>
        </a:p>
      </dsp:txBody>
      <dsp:txXfrm>
        <a:off x="937002" y="3044120"/>
        <a:ext cx="5576601" cy="811257"/>
      </dsp:txXfrm>
    </dsp:sp>
    <dsp:sp modelId="{EC2750E3-1CDB-41FF-BFCB-3E40F3EA9267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1D691-BAB3-441E-A454-9F0CB649E511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0FF08-5591-460D-B76D-104417BE56EA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sz="1400" kern="1200" dirty="0"/>
            <a:t>비효율적인 </a:t>
          </a:r>
          <a:r>
            <a:rPr lang="ko-KR" sz="1400" kern="1200" dirty="0" err="1"/>
            <a:t>튜터링</a:t>
          </a:r>
          <a:r>
            <a:rPr lang="ko-KR" sz="1400" kern="1200" dirty="0"/>
            <a:t> 진행 시간 </a:t>
          </a:r>
          <a:r>
            <a:rPr lang="ko-KR" sz="1400" kern="1200" dirty="0" smtClean="0"/>
            <a:t>결정</a:t>
          </a:r>
          <a:r>
            <a:rPr lang="en-US" altLang="ko-KR" sz="1400" kern="1200" dirty="0" smtClean="0"/>
            <a:t> </a:t>
          </a:r>
          <a:r>
            <a:rPr lang="ko-KR" altLang="en-US" sz="1400" kern="1200" dirty="0" smtClean="0"/>
            <a:t>논의</a:t>
          </a:r>
          <a:r>
            <a:rPr lang="ko-KR" sz="1400" kern="1200" dirty="0" smtClean="0"/>
            <a:t> </a:t>
          </a:r>
          <a:r>
            <a:rPr lang="ko-KR" sz="1400" kern="1200" dirty="0"/>
            <a:t>과정  </a:t>
          </a:r>
          <a:endParaRPr lang="en-US" sz="1400" kern="1200" dirty="0"/>
        </a:p>
      </dsp:txBody>
      <dsp:txXfrm>
        <a:off x="937002" y="4058192"/>
        <a:ext cx="5576601" cy="811257"/>
      </dsp:txXfrm>
    </dsp:sp>
    <dsp:sp modelId="{1697AFA1-E681-440B-B291-5A5EB7BA56E8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0B32A-4599-4027-9F48-5F132E561A5F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C259E-3FDB-473B-B29A-CA77C3E51C3B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sz="1400" kern="1200" dirty="0" err="1"/>
            <a:t>튜터링</a:t>
          </a:r>
          <a:r>
            <a:rPr lang="ko-KR" sz="1400" kern="1200" dirty="0"/>
            <a:t> 진행 시간 변경 시 빈 강의실 조회 및 </a:t>
          </a:r>
          <a:r>
            <a:rPr lang="ko-KR" sz="1400" kern="1200" dirty="0" smtClean="0"/>
            <a:t>확보의 번거로움    </a:t>
          </a:r>
          <a:endParaRPr lang="en-US" sz="1400" kern="1200" dirty="0"/>
        </a:p>
      </dsp:txBody>
      <dsp:txXfrm>
        <a:off x="937002" y="5072264"/>
        <a:ext cx="5576601" cy="811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74EDF-2BAC-45E1-8167-2334517608FF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FAC8E-0419-4A1E-9973-A7BD43E418DF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35162-967C-4F14-8D5F-BFBD7030CB74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/>
            <a:t>튜터링 카테고리</a:t>
          </a:r>
          <a:endParaRPr lang="en-US" sz="2200" kern="1200" dirty="0"/>
        </a:p>
      </dsp:txBody>
      <dsp:txXfrm>
        <a:off x="1429899" y="2442"/>
        <a:ext cx="5083704" cy="1238008"/>
      </dsp:txXfrm>
    </dsp:sp>
    <dsp:sp modelId="{EF923816-A09B-4DD7-86B7-CA6F55977476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1372D-A8EA-49B6-B60F-8039D96AE550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4CF5D-2C89-4BCB-A797-05F9AD51D5AC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/>
            <a:t>사용자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2F321545-7AEE-41F0-BD6A-69E5841383DA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D5A33-1B6B-45ED-B8D5-80B468C82EE4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A648B-E280-4B40-9AC5-BD39D426E07F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err="1"/>
            <a:t>튜터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D538DA29-B8EE-4EE2-A13A-45DC9E441CB6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5E557-BB69-4C37-886F-87EBFC2AB97B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4FD4F-B518-4635-BF1B-88C8A22B7B99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/>
            <a:t>그룹</a:t>
          </a:r>
          <a:endParaRPr lang="en-US" sz="2200" kern="1200" dirty="0"/>
        </a:p>
      </dsp:txBody>
      <dsp:txXfrm>
        <a:off x="1429899" y="4644974"/>
        <a:ext cx="5083704" cy="1238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813DD-AD46-4AF8-9D25-FA518AC40F1C}">
      <dsp:nvSpPr>
        <dsp:cNvPr id="0" name=""/>
        <dsp:cNvSpPr/>
      </dsp:nvSpPr>
      <dsp:spPr>
        <a:xfrm>
          <a:off x="1931410" y="795531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0B03D-AF3E-43C2-A607-FB7DA95370C2}">
      <dsp:nvSpPr>
        <dsp:cNvPr id="0" name=""/>
        <dsp:cNvSpPr/>
      </dsp:nvSpPr>
      <dsp:spPr>
        <a:xfrm>
          <a:off x="559800" y="246511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ko-KR" altLang="en-US" sz="3100" kern="1200"/>
            <a:t>학과 튜터링</a:t>
          </a:r>
          <a:r>
            <a:rPr lang="en-US" sz="3100" kern="1200"/>
            <a:t> </a:t>
          </a:r>
        </a:p>
      </dsp:txBody>
      <dsp:txXfrm>
        <a:off x="559800" y="2465111"/>
        <a:ext cx="4320000" cy="648000"/>
      </dsp:txXfrm>
    </dsp:sp>
    <dsp:sp modelId="{9BC70B58-7092-4988-B6B1-95D7A6F73553}">
      <dsp:nvSpPr>
        <dsp:cNvPr id="0" name=""/>
        <dsp:cNvSpPr/>
      </dsp:nvSpPr>
      <dsp:spPr>
        <a:xfrm>
          <a:off x="559800" y="3166615"/>
          <a:ext cx="4320000" cy="346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sz="1700" kern="1200" dirty="0"/>
            <a:t>학과에서 개설된 강의에 한해 </a:t>
          </a:r>
          <a:r>
            <a:rPr kumimoji="1" lang="ko-KR" sz="1700" kern="1200" dirty="0" err="1"/>
            <a:t>채팅방</a:t>
          </a:r>
          <a:r>
            <a:rPr kumimoji="1" lang="ko-KR" sz="1700" kern="1200" dirty="0"/>
            <a:t> 개설 </a:t>
          </a:r>
          <a:endParaRPr lang="en-US" sz="1700" kern="1200" dirty="0"/>
        </a:p>
      </dsp:txBody>
      <dsp:txXfrm>
        <a:off x="559800" y="3166615"/>
        <a:ext cx="4320000" cy="346644"/>
      </dsp:txXfrm>
    </dsp:sp>
    <dsp:sp modelId="{24A8FB7E-E391-47C9-A9B7-7C0B1E74FD97}">
      <dsp:nvSpPr>
        <dsp:cNvPr id="0" name=""/>
        <dsp:cNvSpPr/>
      </dsp:nvSpPr>
      <dsp:spPr>
        <a:xfrm>
          <a:off x="7007395" y="795531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7526A-2A26-4604-97AC-133A8F9B4ED7}">
      <dsp:nvSpPr>
        <dsp:cNvPr id="0" name=""/>
        <dsp:cNvSpPr/>
      </dsp:nvSpPr>
      <dsp:spPr>
        <a:xfrm>
          <a:off x="5635800" y="246511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ko-KR" altLang="en-US" sz="3100" kern="1200"/>
            <a:t>한성 튜터링</a:t>
          </a:r>
          <a:endParaRPr lang="en-US" sz="3100" kern="1200"/>
        </a:p>
      </dsp:txBody>
      <dsp:txXfrm>
        <a:off x="5635800" y="2465111"/>
        <a:ext cx="4320000" cy="648000"/>
      </dsp:txXfrm>
    </dsp:sp>
    <dsp:sp modelId="{79869CAB-48CD-41E5-9ACB-28658D8A990F}">
      <dsp:nvSpPr>
        <dsp:cNvPr id="0" name=""/>
        <dsp:cNvSpPr/>
      </dsp:nvSpPr>
      <dsp:spPr>
        <a:xfrm>
          <a:off x="5635800" y="3166615"/>
          <a:ext cx="4320000" cy="346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sz="1700" kern="1200"/>
            <a:t>튜터 자율로 채팅방 개설 가능</a:t>
          </a:r>
          <a:endParaRPr lang="en-US" sz="1700" kern="1200"/>
        </a:p>
      </dsp:txBody>
      <dsp:txXfrm>
        <a:off x="5635800" y="3166615"/>
        <a:ext cx="4320000" cy="3466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48BBF-E0E3-4F66-807D-FDB5A33FF6EB}">
      <dsp:nvSpPr>
        <dsp:cNvPr id="0" name=""/>
        <dsp:cNvSpPr/>
      </dsp:nvSpPr>
      <dsp:spPr>
        <a:xfrm>
          <a:off x="1963800" y="415480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DB3C5-A208-4047-895B-B0982AEA15DF}">
      <dsp:nvSpPr>
        <dsp:cNvPr id="0" name=""/>
        <dsp:cNvSpPr/>
      </dsp:nvSpPr>
      <dsp:spPr>
        <a:xfrm>
          <a:off x="559800" y="207885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ko-KR" altLang="en-US" sz="3100" kern="1200" dirty="0"/>
            <a:t>회원가입</a:t>
          </a:r>
          <a:r>
            <a:rPr lang="ko-KR" sz="3100" kern="1200" dirty="0"/>
            <a:t> </a:t>
          </a:r>
          <a:endParaRPr lang="en-US" sz="3100" kern="1200" dirty="0"/>
        </a:p>
      </dsp:txBody>
      <dsp:txXfrm>
        <a:off x="559800" y="2078856"/>
        <a:ext cx="4320000" cy="648000"/>
      </dsp:txXfrm>
    </dsp:sp>
    <dsp:sp modelId="{F599775E-8CE9-4365-B2D2-4A5F21DAEE3C}">
      <dsp:nvSpPr>
        <dsp:cNvPr id="0" name=""/>
        <dsp:cNvSpPr/>
      </dsp:nvSpPr>
      <dsp:spPr>
        <a:xfrm>
          <a:off x="559800" y="2797264"/>
          <a:ext cx="4320000" cy="113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/>
            <a:t>아래의 내용을 입력하여 회원가입</a:t>
          </a:r>
          <a:r>
            <a:rPr lang="en-US" altLang="ko-KR" sz="1700" kern="1200"/>
            <a:t> </a:t>
          </a:r>
          <a:r>
            <a:rPr lang="ko-KR" altLang="en-US" sz="1700" kern="1200"/>
            <a:t>가능</a:t>
          </a:r>
          <a:endParaRPr lang="en-US" sz="1700" kern="120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/>
            <a:t>필수 기입 </a:t>
          </a:r>
          <a:r>
            <a:rPr lang="en-US" sz="1700" kern="1200"/>
            <a:t>: </a:t>
          </a:r>
          <a:r>
            <a:rPr lang="ko-KR" sz="1700" kern="1200"/>
            <a:t>이름</a:t>
          </a:r>
          <a:r>
            <a:rPr lang="en-US" sz="1700" kern="1200"/>
            <a:t>, </a:t>
          </a:r>
          <a:r>
            <a:rPr lang="ko-KR" sz="1700" kern="1200"/>
            <a:t>학적</a:t>
          </a:r>
          <a:r>
            <a:rPr lang="en-US" sz="1700" kern="1200"/>
            <a:t>[</a:t>
          </a:r>
          <a:r>
            <a:rPr lang="ko-KR" sz="1700" kern="1200"/>
            <a:t>학과</a:t>
          </a:r>
          <a:r>
            <a:rPr lang="en-US" sz="1700" kern="1200"/>
            <a:t>, </a:t>
          </a:r>
          <a:r>
            <a:rPr lang="ko-KR" sz="1700" kern="1200"/>
            <a:t>학번</a:t>
          </a:r>
          <a:r>
            <a:rPr lang="en-US" sz="1700" kern="1200"/>
            <a:t>], </a:t>
          </a:r>
          <a:r>
            <a:rPr lang="ko-KR" sz="1700" kern="1200"/>
            <a:t>비밀번호</a:t>
          </a:r>
          <a:r>
            <a:rPr lang="en-US" sz="1700" kern="1200"/>
            <a:t>, </a:t>
          </a:r>
          <a:r>
            <a:rPr lang="ko-KR" sz="1700" kern="1200"/>
            <a:t>비밀번호 재입력   </a:t>
          </a:r>
          <a:endParaRPr lang="en-US" sz="1700" kern="1200"/>
        </a:p>
      </dsp:txBody>
      <dsp:txXfrm>
        <a:off x="559800" y="2797264"/>
        <a:ext cx="4320000" cy="1138593"/>
      </dsp:txXfrm>
    </dsp:sp>
    <dsp:sp modelId="{CC3B0E2A-FDF0-4220-9BDC-D4BA1C36DDDA}">
      <dsp:nvSpPr>
        <dsp:cNvPr id="0" name=""/>
        <dsp:cNvSpPr/>
      </dsp:nvSpPr>
      <dsp:spPr>
        <a:xfrm>
          <a:off x="7039800" y="41548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512F6-A1A9-4B6C-BF72-CF5C01211E8C}">
      <dsp:nvSpPr>
        <dsp:cNvPr id="0" name=""/>
        <dsp:cNvSpPr/>
      </dsp:nvSpPr>
      <dsp:spPr>
        <a:xfrm>
          <a:off x="5635800" y="207885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ko-KR" altLang="en-US" sz="3100" kern="1200" dirty="0" err="1"/>
            <a:t>채팅방</a:t>
          </a:r>
          <a:r>
            <a:rPr lang="ko-KR" altLang="en-US" sz="3100" kern="1200" dirty="0"/>
            <a:t> 목록 조회</a:t>
          </a:r>
          <a:r>
            <a:rPr lang="ko-KR" sz="3100" kern="1200" dirty="0"/>
            <a:t>  </a:t>
          </a:r>
          <a:endParaRPr lang="en-US" sz="3100" kern="1200" dirty="0"/>
        </a:p>
      </dsp:txBody>
      <dsp:txXfrm>
        <a:off x="5635800" y="2078856"/>
        <a:ext cx="4320000" cy="648000"/>
      </dsp:txXfrm>
    </dsp:sp>
    <dsp:sp modelId="{A81FBD50-24DC-44DE-B1C9-1E26EEBA386C}">
      <dsp:nvSpPr>
        <dsp:cNvPr id="0" name=""/>
        <dsp:cNvSpPr/>
      </dsp:nvSpPr>
      <dsp:spPr>
        <a:xfrm>
          <a:off x="5635800" y="2797264"/>
          <a:ext cx="4320000" cy="113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 dirty="0"/>
            <a:t>개설되어 있는 </a:t>
          </a:r>
          <a:r>
            <a:rPr lang="ko-KR" sz="1700" kern="1200" dirty="0" err="1"/>
            <a:t>튜터링</a:t>
          </a:r>
          <a:r>
            <a:rPr lang="ko-KR" sz="1700" kern="1200" dirty="0"/>
            <a:t> </a:t>
          </a:r>
          <a:r>
            <a:rPr lang="ko-KR" sz="1700" kern="1200" dirty="0" err="1"/>
            <a:t>채팅방</a:t>
          </a:r>
          <a:r>
            <a:rPr lang="ko-KR" sz="1700" kern="1200" dirty="0"/>
            <a:t> 목록을 조회할 수 있다</a:t>
          </a:r>
          <a:r>
            <a:rPr lang="en-US" sz="1700" kern="1200" dirty="0"/>
            <a:t>.  </a:t>
          </a:r>
        </a:p>
      </dsp:txBody>
      <dsp:txXfrm>
        <a:off x="5635800" y="2797264"/>
        <a:ext cx="4320000" cy="11385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AC096-6C27-4E09-BB82-74F6DD0D6FA2}">
      <dsp:nvSpPr>
        <dsp:cNvPr id="0" name=""/>
        <dsp:cNvSpPr/>
      </dsp:nvSpPr>
      <dsp:spPr>
        <a:xfrm>
          <a:off x="579516" y="508450"/>
          <a:ext cx="617337" cy="6173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46A3C-9907-42AA-BF1F-4E5DD7DE7CF9}">
      <dsp:nvSpPr>
        <dsp:cNvPr id="0" name=""/>
        <dsp:cNvSpPr/>
      </dsp:nvSpPr>
      <dsp:spPr>
        <a:xfrm>
          <a:off x="6273" y="1203295"/>
          <a:ext cx="1763822" cy="31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ko-KR" sz="1400" kern="1200"/>
            <a:t>채팅방 개설 </a:t>
          </a:r>
          <a:endParaRPr lang="en-US" sz="1400" kern="1200"/>
        </a:p>
      </dsp:txBody>
      <dsp:txXfrm>
        <a:off x="6273" y="1203295"/>
        <a:ext cx="1763822" cy="314180"/>
      </dsp:txXfrm>
    </dsp:sp>
    <dsp:sp modelId="{830A7EFE-CD82-4AED-AD57-8CE2132D4C29}">
      <dsp:nvSpPr>
        <dsp:cNvPr id="0" name=""/>
        <dsp:cNvSpPr/>
      </dsp:nvSpPr>
      <dsp:spPr>
        <a:xfrm>
          <a:off x="6273" y="1553526"/>
          <a:ext cx="1763822" cy="757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sz="1100" kern="1200"/>
            <a:t>개설 시 튜터링 진행 가능 요일</a:t>
          </a:r>
          <a:r>
            <a:rPr lang="en-US" sz="1100" kern="1200"/>
            <a:t>/</a:t>
          </a:r>
          <a:r>
            <a:rPr lang="ko-KR" sz="1100" kern="1200"/>
            <a:t>시간대 설정</a:t>
          </a:r>
          <a:r>
            <a:rPr lang="en-US" sz="1100" kern="1200"/>
            <a:t> </a:t>
          </a:r>
        </a:p>
      </dsp:txBody>
      <dsp:txXfrm>
        <a:off x="6273" y="1553526"/>
        <a:ext cx="1763822" cy="757423"/>
      </dsp:txXfrm>
    </dsp:sp>
    <dsp:sp modelId="{350CC5BE-56D0-4370-9B5E-B78BDAD0BF51}">
      <dsp:nvSpPr>
        <dsp:cNvPr id="0" name=""/>
        <dsp:cNvSpPr/>
      </dsp:nvSpPr>
      <dsp:spPr>
        <a:xfrm>
          <a:off x="2652007" y="508450"/>
          <a:ext cx="617337" cy="61733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FA94D-C41F-488C-89AB-089C554F261E}">
      <dsp:nvSpPr>
        <dsp:cNvPr id="0" name=""/>
        <dsp:cNvSpPr/>
      </dsp:nvSpPr>
      <dsp:spPr>
        <a:xfrm>
          <a:off x="2078765" y="1203295"/>
          <a:ext cx="1763822" cy="31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ko-KR" sz="1400" kern="1200" dirty="0" err="1"/>
            <a:t>채팅방</a:t>
          </a:r>
          <a:r>
            <a:rPr lang="ko-KR" sz="1400" kern="1200" dirty="0"/>
            <a:t> 입장 </a:t>
          </a:r>
          <a:r>
            <a:rPr lang="ko-KR" altLang="en-US" sz="1400" kern="1200" dirty="0"/>
            <a:t>수락</a:t>
          </a:r>
          <a:r>
            <a:rPr lang="ko-KR" sz="1400" kern="1200" dirty="0"/>
            <a:t>  </a:t>
          </a:r>
          <a:endParaRPr lang="en-US" sz="1400" kern="1200" dirty="0"/>
        </a:p>
      </dsp:txBody>
      <dsp:txXfrm>
        <a:off x="2078765" y="1203295"/>
        <a:ext cx="1763822" cy="314180"/>
      </dsp:txXfrm>
    </dsp:sp>
    <dsp:sp modelId="{E6DA1C23-1443-4E28-969F-960BC2C28ED1}">
      <dsp:nvSpPr>
        <dsp:cNvPr id="0" name=""/>
        <dsp:cNvSpPr/>
      </dsp:nvSpPr>
      <dsp:spPr>
        <a:xfrm>
          <a:off x="2078765" y="1553526"/>
          <a:ext cx="1763822" cy="757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sz="1100" kern="1200"/>
            <a:t>튜티의 채팅방 입장 신청을 수락</a:t>
          </a:r>
          <a:r>
            <a:rPr lang="en-US" sz="1100" kern="1200"/>
            <a:t>/</a:t>
          </a:r>
          <a:r>
            <a:rPr lang="ko-KR" sz="1100" kern="1200"/>
            <a:t>거절</a:t>
          </a:r>
          <a:r>
            <a:rPr lang="en-US" sz="1100" kern="1200"/>
            <a:t> </a:t>
          </a:r>
        </a:p>
      </dsp:txBody>
      <dsp:txXfrm>
        <a:off x="2078765" y="1553526"/>
        <a:ext cx="1763822" cy="757423"/>
      </dsp:txXfrm>
    </dsp:sp>
    <dsp:sp modelId="{6A57FDBB-3F71-4FD5-B892-0B9604DA3241}">
      <dsp:nvSpPr>
        <dsp:cNvPr id="0" name=""/>
        <dsp:cNvSpPr/>
      </dsp:nvSpPr>
      <dsp:spPr>
        <a:xfrm>
          <a:off x="4724499" y="508450"/>
          <a:ext cx="617337" cy="617337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1CB62-8BC7-4D19-80BD-964E3793DF37}">
      <dsp:nvSpPr>
        <dsp:cNvPr id="0" name=""/>
        <dsp:cNvSpPr/>
      </dsp:nvSpPr>
      <dsp:spPr>
        <a:xfrm>
          <a:off x="4151257" y="1203295"/>
          <a:ext cx="1763822" cy="31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ko-KR" altLang="en-US" sz="1400" kern="1200" dirty="0" err="1"/>
            <a:t>튜티</a:t>
          </a:r>
          <a:r>
            <a:rPr lang="ko-KR" altLang="en-US" sz="1400" kern="1200" dirty="0"/>
            <a:t> 퇴출</a:t>
          </a:r>
          <a:r>
            <a:rPr lang="ko-KR" sz="1400" kern="1200" dirty="0"/>
            <a:t> </a:t>
          </a:r>
          <a:endParaRPr lang="en-US" sz="1400" kern="1200" dirty="0"/>
        </a:p>
      </dsp:txBody>
      <dsp:txXfrm>
        <a:off x="4151257" y="1203295"/>
        <a:ext cx="1763822" cy="314180"/>
      </dsp:txXfrm>
    </dsp:sp>
    <dsp:sp modelId="{A185CBE3-E4BF-43F3-B58C-965353F2600E}">
      <dsp:nvSpPr>
        <dsp:cNvPr id="0" name=""/>
        <dsp:cNvSpPr/>
      </dsp:nvSpPr>
      <dsp:spPr>
        <a:xfrm>
          <a:off x="4151257" y="1553526"/>
          <a:ext cx="1763822" cy="757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sz="1100" kern="1200"/>
            <a:t>해당하는 튜티를 채팅방에서 제외시킴</a:t>
          </a:r>
          <a:endParaRPr lang="en-US" sz="1100" kern="1200"/>
        </a:p>
      </dsp:txBody>
      <dsp:txXfrm>
        <a:off x="4151257" y="1553526"/>
        <a:ext cx="1763822" cy="757423"/>
      </dsp:txXfrm>
    </dsp:sp>
    <dsp:sp modelId="{7999545F-8725-46E6-AEBF-D7FA6F794C41}">
      <dsp:nvSpPr>
        <dsp:cNvPr id="0" name=""/>
        <dsp:cNvSpPr/>
      </dsp:nvSpPr>
      <dsp:spPr>
        <a:xfrm>
          <a:off x="6796991" y="508450"/>
          <a:ext cx="617337" cy="617337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1224D-87F5-4FBA-961B-60ABCA104DAD}">
      <dsp:nvSpPr>
        <dsp:cNvPr id="0" name=""/>
        <dsp:cNvSpPr/>
      </dsp:nvSpPr>
      <dsp:spPr>
        <a:xfrm>
          <a:off x="6223748" y="1203295"/>
          <a:ext cx="1763822" cy="31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ko-KR" sz="1400" kern="1200" dirty="0" err="1"/>
            <a:t>튜티</a:t>
          </a:r>
          <a:r>
            <a:rPr lang="ko-KR" sz="1400" kern="1200" dirty="0"/>
            <a:t> 시간표 조회   </a:t>
          </a:r>
          <a:endParaRPr lang="en-US" sz="1400" kern="1200" dirty="0"/>
        </a:p>
      </dsp:txBody>
      <dsp:txXfrm>
        <a:off x="6223748" y="1203295"/>
        <a:ext cx="1763822" cy="314180"/>
      </dsp:txXfrm>
    </dsp:sp>
    <dsp:sp modelId="{0DAAA7CF-962A-4682-A108-282A84F007C3}">
      <dsp:nvSpPr>
        <dsp:cNvPr id="0" name=""/>
        <dsp:cNvSpPr/>
      </dsp:nvSpPr>
      <dsp:spPr>
        <a:xfrm>
          <a:off x="6223748" y="1553526"/>
          <a:ext cx="1763822" cy="757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sz="1100" kern="1200"/>
            <a:t>본인이 개설한 채팅방에 입장한 튜티들의 시간표 조회</a:t>
          </a:r>
          <a:endParaRPr lang="en-US" sz="1100" kern="1200"/>
        </a:p>
      </dsp:txBody>
      <dsp:txXfrm>
        <a:off x="6223748" y="1553526"/>
        <a:ext cx="1763822" cy="757423"/>
      </dsp:txXfrm>
    </dsp:sp>
    <dsp:sp modelId="{3BB8E6FA-DD1E-481C-ACA4-CCE190699D07}">
      <dsp:nvSpPr>
        <dsp:cNvPr id="0" name=""/>
        <dsp:cNvSpPr/>
      </dsp:nvSpPr>
      <dsp:spPr>
        <a:xfrm>
          <a:off x="8869482" y="508450"/>
          <a:ext cx="617337" cy="6173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69891-36E6-405B-95EF-83907B6FA45B}">
      <dsp:nvSpPr>
        <dsp:cNvPr id="0" name=""/>
        <dsp:cNvSpPr/>
      </dsp:nvSpPr>
      <dsp:spPr>
        <a:xfrm>
          <a:off x="8296240" y="1203295"/>
          <a:ext cx="1763822" cy="31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ko-KR" sz="1400" kern="1200" dirty="0"/>
            <a:t>빈 강의실 조회</a:t>
          </a:r>
          <a:endParaRPr lang="en-US" sz="1400" kern="1200" dirty="0"/>
        </a:p>
      </dsp:txBody>
      <dsp:txXfrm>
        <a:off x="8296240" y="1203295"/>
        <a:ext cx="1763822" cy="314180"/>
      </dsp:txXfrm>
    </dsp:sp>
    <dsp:sp modelId="{49980A0A-61AE-448C-89F9-3E45B4058D76}">
      <dsp:nvSpPr>
        <dsp:cNvPr id="0" name=""/>
        <dsp:cNvSpPr/>
      </dsp:nvSpPr>
      <dsp:spPr>
        <a:xfrm>
          <a:off x="8296240" y="1553526"/>
          <a:ext cx="1763822" cy="757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sz="1100" kern="1200"/>
            <a:t>튜터링 진행 장소 확보를 위해 빈 강의실 조회</a:t>
          </a:r>
          <a:r>
            <a:rPr lang="en-US" sz="1100" kern="1200"/>
            <a:t> </a:t>
          </a:r>
        </a:p>
      </dsp:txBody>
      <dsp:txXfrm>
        <a:off x="8296240" y="1553526"/>
        <a:ext cx="1763822" cy="7574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FCDAD-3AFD-43B5-939A-036FCB6E0A31}">
      <dsp:nvSpPr>
        <dsp:cNvPr id="0" name=""/>
        <dsp:cNvSpPr/>
      </dsp:nvSpPr>
      <dsp:spPr>
        <a:xfrm>
          <a:off x="1963800" y="663450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62AE3-C41E-484E-BAAE-0F3D1A815E72}">
      <dsp:nvSpPr>
        <dsp:cNvPr id="0" name=""/>
        <dsp:cNvSpPr/>
      </dsp:nvSpPr>
      <dsp:spPr>
        <a:xfrm>
          <a:off x="559800" y="23055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ko-KR" sz="3100" kern="1200"/>
            <a:t>시간표 업로드  </a:t>
          </a:r>
          <a:endParaRPr lang="en-US" sz="3100" kern="1200"/>
        </a:p>
      </dsp:txBody>
      <dsp:txXfrm>
        <a:off x="559800" y="2305501"/>
        <a:ext cx="4320000" cy="648000"/>
      </dsp:txXfrm>
    </dsp:sp>
    <dsp:sp modelId="{615EF102-FCDE-4673-AEB3-9310431C986B}">
      <dsp:nvSpPr>
        <dsp:cNvPr id="0" name=""/>
        <dsp:cNvSpPr/>
      </dsp:nvSpPr>
      <dsp:spPr>
        <a:xfrm>
          <a:off x="559800" y="3013990"/>
          <a:ext cx="4320000" cy="673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/>
            <a:t>본인의 시간표 이미지 파일 업로드</a:t>
          </a:r>
          <a:r>
            <a:rPr lang="en-US" sz="1700" kern="1200"/>
            <a:t>  </a:t>
          </a:r>
        </a:p>
      </dsp:txBody>
      <dsp:txXfrm>
        <a:off x="559800" y="3013990"/>
        <a:ext cx="4320000" cy="673897"/>
      </dsp:txXfrm>
    </dsp:sp>
    <dsp:sp modelId="{15972E33-E2E4-4312-92BD-C0E0E9193DCF}">
      <dsp:nvSpPr>
        <dsp:cNvPr id="0" name=""/>
        <dsp:cNvSpPr/>
      </dsp:nvSpPr>
      <dsp:spPr>
        <a:xfrm>
          <a:off x="7039800" y="663450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AC3BF-2416-4709-AD5B-C92C9B031B52}">
      <dsp:nvSpPr>
        <dsp:cNvPr id="0" name=""/>
        <dsp:cNvSpPr/>
      </dsp:nvSpPr>
      <dsp:spPr>
        <a:xfrm>
          <a:off x="5635800" y="23055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ko-KR" sz="3100" kern="1200"/>
            <a:t>채팅방 입장 신청 기능  </a:t>
          </a:r>
          <a:endParaRPr lang="en-US" sz="3100" kern="1200"/>
        </a:p>
      </dsp:txBody>
      <dsp:txXfrm>
        <a:off x="5635800" y="2305501"/>
        <a:ext cx="4320000" cy="648000"/>
      </dsp:txXfrm>
    </dsp:sp>
    <dsp:sp modelId="{867C46CD-EBC3-4AA6-8061-007006F1B0E9}">
      <dsp:nvSpPr>
        <dsp:cNvPr id="0" name=""/>
        <dsp:cNvSpPr/>
      </dsp:nvSpPr>
      <dsp:spPr>
        <a:xfrm>
          <a:off x="5635800" y="3013990"/>
          <a:ext cx="4320000" cy="673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/>
            <a:t>채팅방 정보를 보고 원하는 채팅방을 선택 해 입장 신청</a:t>
          </a:r>
          <a:endParaRPr lang="en-US" sz="1700" kern="1200"/>
        </a:p>
      </dsp:txBody>
      <dsp:txXfrm>
        <a:off x="5635800" y="3013990"/>
        <a:ext cx="4320000" cy="6738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2E5FB-98DF-4175-A7AB-CF816E67951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211013-2E74-469F-94D1-6F3E4987371D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34E12-A2B6-46A0-B2EB-F1D40A093194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ko-KR" sz="2500" kern="1200" dirty="0"/>
            <a:t>마스터</a:t>
          </a:r>
          <a:r>
            <a:rPr kumimoji="1" lang="en-US" sz="2500" kern="1200" dirty="0"/>
            <a:t>(</a:t>
          </a:r>
          <a:r>
            <a:rPr kumimoji="1" lang="ko-KR" sz="2500" kern="1200" dirty="0"/>
            <a:t>조교</a:t>
          </a:r>
          <a:r>
            <a:rPr kumimoji="1" lang="en-US" sz="2500" kern="1200" dirty="0"/>
            <a:t>)</a:t>
          </a:r>
          <a:r>
            <a:rPr kumimoji="1" lang="ko-KR" sz="2500" kern="1200" dirty="0"/>
            <a:t> </a:t>
          </a:r>
          <a:r>
            <a:rPr kumimoji="1" lang="ko-KR" altLang="en-US" sz="2500" kern="1200" dirty="0"/>
            <a:t>계정</a:t>
          </a:r>
          <a:r>
            <a:rPr kumimoji="1" lang="en-US" altLang="ko-KR" sz="2500" kern="1200" dirty="0"/>
            <a:t>/</a:t>
          </a:r>
          <a:r>
            <a:rPr kumimoji="1" lang="ko-KR" altLang="en-US" sz="2500" kern="1200" dirty="0"/>
            <a:t>기능</a:t>
          </a:r>
          <a:endParaRPr lang="en-US" sz="2500" kern="1200" dirty="0"/>
        </a:p>
      </dsp:txBody>
      <dsp:txXfrm>
        <a:off x="1941716" y="718"/>
        <a:ext cx="4571887" cy="1681139"/>
      </dsp:txXfrm>
    </dsp:sp>
    <dsp:sp modelId="{1F2137AD-B169-444B-8ECD-2D877F082480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22576-7161-44E1-A056-65C6F24F498B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BDBCE-CEC1-4456-8D63-DE371C6488B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ko-KR" sz="2500" kern="1200" dirty="0" err="1"/>
            <a:t>튜터</a:t>
          </a:r>
          <a:r>
            <a:rPr kumimoji="1" lang="ko-KR" sz="2500" kern="1200" dirty="0"/>
            <a:t> 시리얼 코드 부여</a:t>
          </a:r>
          <a:endParaRPr lang="en-US" sz="2500" kern="1200" dirty="0"/>
        </a:p>
      </dsp:txBody>
      <dsp:txXfrm>
        <a:off x="1941716" y="2102143"/>
        <a:ext cx="4571887" cy="1681139"/>
      </dsp:txXfrm>
    </dsp:sp>
    <dsp:sp modelId="{1CA116DC-1577-4A93-89B7-BD926A633481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1BDC4-4A35-4251-9314-49E013727933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EA61C-4A15-4BB2-88B7-4C0814FE8484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ko-KR" sz="2500" kern="1200" dirty="0"/>
            <a:t>이미지 파일 </a:t>
          </a:r>
          <a:r>
            <a:rPr kumimoji="1" lang="ko-KR" sz="2500" kern="1200" dirty="0" err="1"/>
            <a:t>채팅방</a:t>
          </a:r>
          <a:r>
            <a:rPr kumimoji="1" lang="ko-KR" sz="2500" kern="1200" dirty="0"/>
            <a:t> 내 공유 </a:t>
          </a:r>
          <a:endParaRPr lang="en-US" sz="2500" kern="1200" dirty="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02A7E-E038-0B4A-81C8-6A136A1FCA12}" type="datetimeFigureOut">
              <a:rPr kumimoji="1" lang="ko-KR" altLang="en-US" smtClean="0"/>
              <a:t>2019-11-15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870DF-1766-6D46-B7DA-F6A280D3D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5096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</a:t>
            </a:r>
            <a:r>
              <a:rPr lang="en-US" altLang="ko-KR" dirty="0" smtClean="0"/>
              <a:t>3</a:t>
            </a:r>
            <a:r>
              <a:rPr lang="ko-KR" altLang="en-US" dirty="0" smtClean="0"/>
              <a:t>팀이 만들 모바일 앱은 </a:t>
            </a:r>
            <a:r>
              <a:rPr lang="en-US" altLang="ko-KR" dirty="0" smtClean="0"/>
              <a:t>&lt;</a:t>
            </a:r>
            <a:r>
              <a:rPr lang="ko-KR" altLang="en-US" dirty="0" err="1" smtClean="0"/>
              <a:t>튜터링</a:t>
            </a:r>
            <a:r>
              <a:rPr lang="ko-KR" altLang="en-US" dirty="0" smtClean="0"/>
              <a:t> 매칭 어플리케이션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870DF-1766-6D46-B7DA-F6A280D3D81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6693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마스터 계정 기능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매주 업데이트 되는 빈 강의실 파일을 올려 </a:t>
            </a:r>
            <a:r>
              <a:rPr kumimoji="1" lang="ko-KR" altLang="en-US" dirty="0" err="1"/>
              <a:t>튜터들이</a:t>
            </a:r>
            <a:r>
              <a:rPr kumimoji="1" lang="ko-KR" altLang="en-US" dirty="0"/>
              <a:t> 빈 강의실을 쉽게 조회할 수 있게 함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최종 확정된 </a:t>
            </a:r>
            <a:r>
              <a:rPr kumimoji="1" lang="ko-KR" altLang="en-US" dirty="0" err="1"/>
              <a:t>튜터들에게</a:t>
            </a:r>
            <a:r>
              <a:rPr kumimoji="1" lang="ko-KR" altLang="en-US" dirty="0"/>
              <a:t> 시리얼 코드 부여 권한</a:t>
            </a:r>
            <a:endParaRPr kumimoji="1" lang="en-US" altLang="ko-KR" dirty="0"/>
          </a:p>
          <a:p>
            <a:pPr marL="228600" indent="-228600">
              <a:buAutoNum type="arabicPeriod"/>
            </a:pPr>
            <a:endParaRPr kumimoji="1" lang="en-US" altLang="ko-KR" dirty="0"/>
          </a:p>
          <a:p>
            <a:r>
              <a:rPr kumimoji="1" lang="ko-KR" altLang="en-US" dirty="0" err="1"/>
              <a:t>튜터</a:t>
            </a:r>
            <a:r>
              <a:rPr kumimoji="1" lang="ko-KR" altLang="en-US" dirty="0"/>
              <a:t> 시리얼 코드 부여</a:t>
            </a:r>
            <a:r>
              <a:rPr kumimoji="1" lang="en-US" altLang="ko-KR" dirty="0"/>
              <a:t>:</a:t>
            </a:r>
          </a:p>
          <a:p>
            <a:pPr marL="228600" indent="-228600">
              <a:buAutoNum type="arabicPeriod"/>
            </a:pPr>
            <a:r>
              <a:rPr kumimoji="1" lang="ko-KR" altLang="en-US" dirty="0" err="1"/>
              <a:t>튜터</a:t>
            </a:r>
            <a:r>
              <a:rPr kumimoji="1" lang="ko-KR" altLang="en-US" dirty="0"/>
              <a:t> 기능을 누구나 접근하지 못하게 막는 기능 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 err="1"/>
              <a:t>튜터와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튜티</a:t>
            </a:r>
            <a:r>
              <a:rPr kumimoji="1" lang="ko-KR" altLang="en-US" dirty="0"/>
              <a:t> 권한 분리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870DF-1766-6D46-B7DA-F6A280D3D812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00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튜터링</a:t>
            </a:r>
            <a:r>
              <a:rPr lang="ko-KR" altLang="en-US" dirty="0" smtClean="0"/>
              <a:t> 매칭 앱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은 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한성 대학교에서 진행하는 학과</a:t>
            </a:r>
            <a:r>
              <a:rPr lang="en-US" altLang="ko-KR" dirty="0" smtClean="0"/>
              <a:t>/</a:t>
            </a:r>
            <a:r>
              <a:rPr lang="ko-KR" altLang="en-US" dirty="0" smtClean="0"/>
              <a:t>한성 </a:t>
            </a:r>
            <a:r>
              <a:rPr lang="ko-KR" altLang="en-US" dirty="0" err="1" smtClean="0"/>
              <a:t>튜터링</a:t>
            </a:r>
            <a:r>
              <a:rPr lang="ko-KR" altLang="en-US" dirty="0" smtClean="0"/>
              <a:t> 프로그램의 </a:t>
            </a:r>
            <a:r>
              <a:rPr lang="ko-KR" altLang="en-US" dirty="0" err="1" smtClean="0"/>
              <a:t>튜터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튜티</a:t>
            </a:r>
            <a:r>
              <a:rPr lang="ko-KR" altLang="en-US" dirty="0" smtClean="0"/>
              <a:t> 지원자들을 대상으로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상호간의 정보 공유로</a:t>
            </a:r>
            <a:endParaRPr lang="en-US" altLang="ko-KR" dirty="0" smtClean="0"/>
          </a:p>
          <a:p>
            <a:pPr marL="685800" lvl="1" indent="-228600">
              <a:buAutoNum type="arabicPeriod"/>
            </a:pPr>
            <a:r>
              <a:rPr lang="ko-KR" altLang="en-US" baseline="0" dirty="0" err="1" smtClean="0"/>
              <a:t>튜티</a:t>
            </a:r>
            <a:r>
              <a:rPr lang="ko-KR" altLang="en-US" baseline="0" dirty="0" smtClean="0"/>
              <a:t> 최종 명단 확정</a:t>
            </a:r>
            <a:endParaRPr lang="en-US" altLang="ko-KR" baseline="0" dirty="0" smtClean="0"/>
          </a:p>
          <a:p>
            <a:pPr marL="685800" lvl="1" indent="-228600">
              <a:buAutoNum type="arabicPeriod"/>
            </a:pPr>
            <a:r>
              <a:rPr lang="ko-KR" altLang="en-US" baseline="0" dirty="0" err="1" smtClean="0"/>
              <a:t>튜터링</a:t>
            </a:r>
            <a:r>
              <a:rPr lang="ko-KR" altLang="en-US" baseline="0" dirty="0" smtClean="0"/>
              <a:t> 진행 시간을 관리하는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튜터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튜티</a:t>
            </a:r>
            <a:r>
              <a:rPr lang="ko-KR" altLang="en-US" dirty="0" smtClean="0"/>
              <a:t> 간의 매칭 어플리케이션입니다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870DF-1766-6D46-B7DA-F6A280D3D81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9625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기존 </a:t>
            </a:r>
            <a:r>
              <a:rPr kumimoji="1" lang="ko-KR" altLang="en-US" dirty="0" err="1" smtClean="0"/>
              <a:t>튜터링의</a:t>
            </a:r>
            <a:endParaRPr kumimoji="1" lang="en-US" altLang="ko-KR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baseline="0" dirty="0" smtClean="0"/>
              <a:t>각 </a:t>
            </a:r>
            <a:r>
              <a:rPr kumimoji="1" lang="ko-KR" altLang="en-US" baseline="0" dirty="0" err="1" smtClean="0"/>
              <a:t>강의마다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튜티</a:t>
            </a:r>
            <a:r>
              <a:rPr kumimoji="1" lang="ko-KR" altLang="en-US" baseline="0" dirty="0" smtClean="0"/>
              <a:t> 지원자 명단을 개별 확보해야 하는 번거로움</a:t>
            </a:r>
            <a:endParaRPr kumimoji="1" lang="en-US" altLang="ko-KR" baseline="0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baseline="0" dirty="0" smtClean="0"/>
              <a:t>카카오톡으로  </a:t>
            </a:r>
            <a:r>
              <a:rPr kumimoji="1" lang="ko-KR" altLang="en-US" baseline="0" dirty="0" err="1" smtClean="0"/>
              <a:t>튜터</a:t>
            </a:r>
            <a:r>
              <a:rPr kumimoji="1" lang="en-US" altLang="ko-KR" baseline="0" dirty="0" smtClean="0"/>
              <a:t>-</a:t>
            </a:r>
            <a:r>
              <a:rPr kumimoji="1" lang="ko-KR" altLang="en-US" baseline="0" dirty="0" err="1" smtClean="0"/>
              <a:t>튜티의</a:t>
            </a:r>
            <a:r>
              <a:rPr kumimoji="1" lang="ko-KR" altLang="en-US" baseline="0" dirty="0" smtClean="0"/>
              <a:t> 사전 정보를 확인해야 하기 때문에 한눈에 정보 확인이 힘듦</a:t>
            </a:r>
            <a:endParaRPr kumimoji="1" lang="en-US" altLang="ko-KR" baseline="0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baseline="0" dirty="0" smtClean="0"/>
              <a:t>최종 </a:t>
            </a:r>
            <a:r>
              <a:rPr kumimoji="1" lang="ko-KR" altLang="en-US" baseline="0" dirty="0" err="1" smtClean="0"/>
              <a:t>튜티</a:t>
            </a:r>
            <a:r>
              <a:rPr kumimoji="1" lang="ko-KR" altLang="en-US" baseline="0" dirty="0" smtClean="0"/>
              <a:t> 명단 확정이 어려움</a:t>
            </a:r>
            <a:endParaRPr kumimoji="1" lang="en-US" altLang="ko-KR" baseline="0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dirty="0" err="1" smtClean="0"/>
              <a:t>튜티</a:t>
            </a:r>
            <a:r>
              <a:rPr kumimoji="1" lang="ko-KR" altLang="en-US" dirty="0" smtClean="0"/>
              <a:t> 명단에</a:t>
            </a:r>
            <a:r>
              <a:rPr kumimoji="1" lang="ko-KR" altLang="en-US" baseline="0" dirty="0" smtClean="0"/>
              <a:t> 변동사항이 있을 시 조교에게 전달 과정이 복잡</a:t>
            </a:r>
            <a:endParaRPr kumimoji="1" lang="en-US" altLang="ko-KR" baseline="0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baseline="0" dirty="0" smtClean="0"/>
              <a:t>비효율적인 </a:t>
            </a:r>
            <a:r>
              <a:rPr kumimoji="1" lang="ko-KR" altLang="en-US" baseline="0" dirty="0" err="1" smtClean="0"/>
              <a:t>튜터</a:t>
            </a:r>
            <a:r>
              <a:rPr kumimoji="1" lang="en-US" altLang="ko-KR" baseline="0" dirty="0" smtClean="0"/>
              <a:t>-</a:t>
            </a:r>
            <a:r>
              <a:rPr kumimoji="1" lang="ko-KR" altLang="en-US" baseline="0" dirty="0" err="1" smtClean="0"/>
              <a:t>튜티간의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튜터링</a:t>
            </a:r>
            <a:r>
              <a:rPr kumimoji="1" lang="ko-KR" altLang="en-US" baseline="0" dirty="0" smtClean="0"/>
              <a:t> 진행 시간 결정 논의 과정</a:t>
            </a:r>
            <a:endParaRPr kumimoji="1" lang="en-US" altLang="ko-KR" baseline="0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baseline="0" dirty="0" err="1" smtClean="0"/>
              <a:t>튜터링</a:t>
            </a:r>
            <a:r>
              <a:rPr kumimoji="1" lang="ko-KR" altLang="en-US" baseline="0" dirty="0" smtClean="0"/>
              <a:t> 진행 시간 변경 시 빈 강의실의 조회 및 확보의 </a:t>
            </a:r>
            <a:endParaRPr kumimoji="1"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~</a:t>
            </a:r>
            <a:r>
              <a:rPr kumimoji="1" lang="ko-KR" altLang="en-US" dirty="0"/>
              <a:t>등의 문제점을 수정 및 보완하여 체계적인 </a:t>
            </a:r>
            <a:r>
              <a:rPr kumimoji="1" lang="ko-KR" altLang="en-US" dirty="0" err="1"/>
              <a:t>튜터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튜티</a:t>
            </a:r>
            <a:r>
              <a:rPr kumimoji="1" lang="ko-KR" altLang="en-US" dirty="0"/>
              <a:t> 매칭 시스템 앱을 개발하는 것이 최종 목표입니다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870DF-1766-6D46-B7DA-F6A280D3D81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6953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r>
              <a:rPr lang="ko-KR" altLang="en-US" baseline="0" dirty="0" smtClean="0"/>
              <a:t>은 크게 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err="1" smtClean="0"/>
              <a:t>튜터링</a:t>
            </a:r>
            <a:r>
              <a:rPr lang="ko-KR" altLang="en-US" baseline="0" dirty="0" smtClean="0"/>
              <a:t> 카테고리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사용자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err="1" smtClean="0"/>
              <a:t>튜터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그룹</a:t>
            </a: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err="1" smtClean="0"/>
              <a:t>으로</a:t>
            </a:r>
            <a:r>
              <a:rPr lang="ko-KR" altLang="en-US" baseline="0" dirty="0" smtClean="0"/>
              <a:t> 나뉩니다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870DF-1766-6D46-B7DA-F6A280D3D81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7833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튜터링</a:t>
            </a:r>
            <a:r>
              <a:rPr lang="ko-KR" altLang="en-US" dirty="0" smtClean="0"/>
              <a:t> 카테고리는 </a:t>
            </a:r>
            <a:endParaRPr lang="en-US" altLang="ko-KR" dirty="0" smtClean="0"/>
          </a:p>
          <a:p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학과 </a:t>
            </a:r>
            <a:r>
              <a:rPr lang="ko-KR" altLang="en-US" dirty="0" err="1" smtClean="0"/>
              <a:t>튜터링</a:t>
            </a:r>
            <a:r>
              <a:rPr lang="ko-KR" altLang="en-US" dirty="0" smtClean="0"/>
              <a:t> 대상 카테고리와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한성 </a:t>
            </a:r>
            <a:r>
              <a:rPr lang="ko-KR" altLang="en-US" dirty="0" err="1" smtClean="0"/>
              <a:t>튜터링</a:t>
            </a:r>
            <a:r>
              <a:rPr lang="ko-KR" altLang="en-US" dirty="0" smtClean="0"/>
              <a:t> 대상 카테고리로 나뉩니다</a:t>
            </a:r>
            <a:r>
              <a:rPr lang="en-US" altLang="ko-KR" dirty="0" smtClean="0"/>
              <a:t>. </a:t>
            </a:r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baseline="0" dirty="0" smtClean="0"/>
              <a:t>학과 </a:t>
            </a:r>
            <a:r>
              <a:rPr lang="ko-KR" altLang="en-US" baseline="0" dirty="0" err="1" smtClean="0"/>
              <a:t>튜터링</a:t>
            </a:r>
            <a:r>
              <a:rPr lang="ko-KR" altLang="en-US" baseline="0" dirty="0" smtClean="0"/>
              <a:t> 카테고리에서는 학과에서 개설된 강의에 한해 </a:t>
            </a:r>
            <a:r>
              <a:rPr lang="ko-KR" altLang="en-US" baseline="0" dirty="0" err="1" smtClean="0"/>
              <a:t>채팅방</a:t>
            </a:r>
            <a:r>
              <a:rPr lang="ko-KR" altLang="en-US" baseline="0" dirty="0" smtClean="0"/>
              <a:t> 개설이 가능하며</a:t>
            </a:r>
            <a:endParaRPr lang="en-US" altLang="ko-KR" baseline="0" dirty="0" smtClean="0"/>
          </a:p>
          <a:p>
            <a:pPr marL="228600" indent="-228600">
              <a:buAutoNum type="arabicParenR"/>
            </a:pPr>
            <a:r>
              <a:rPr lang="ko-KR" altLang="en-US" baseline="0" dirty="0" smtClean="0"/>
              <a:t>한성 </a:t>
            </a:r>
            <a:r>
              <a:rPr lang="ko-KR" altLang="en-US" baseline="0" dirty="0" err="1" smtClean="0"/>
              <a:t>튜터링은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튜터의</a:t>
            </a:r>
            <a:r>
              <a:rPr lang="ko-KR" altLang="en-US" baseline="0" dirty="0" smtClean="0"/>
              <a:t> 자율로 </a:t>
            </a:r>
            <a:r>
              <a:rPr lang="ko-KR" altLang="en-US" baseline="0" dirty="0" err="1" smtClean="0"/>
              <a:t>채팅방</a:t>
            </a:r>
            <a:r>
              <a:rPr lang="ko-KR" altLang="en-US" baseline="0" dirty="0" smtClean="0"/>
              <a:t> 개설이 가능합니다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870DF-1766-6D46-B7DA-F6A280D3D81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1671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사용자 기능은 </a:t>
            </a:r>
            <a:endParaRPr lang="en-US" altLang="ko-KR" dirty="0" smtClean="0"/>
          </a:p>
          <a:p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회원가입과 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채팅방</a:t>
            </a:r>
            <a:r>
              <a:rPr lang="ko-KR" altLang="en-US" dirty="0" smtClean="0"/>
              <a:t> 목록 조회가 있습니다</a:t>
            </a:r>
            <a:r>
              <a:rPr lang="en-US" altLang="ko-KR" dirty="0" smtClean="0"/>
              <a:t>. </a:t>
            </a:r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회원가입의 필수 기입 항목은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&gt;, &lt;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&gt;, &lt;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&gt;,</a:t>
            </a:r>
            <a:r>
              <a:rPr lang="en-US" altLang="ko-KR" baseline="0" dirty="0" smtClean="0"/>
              <a:t> &lt;</a:t>
            </a:r>
            <a:r>
              <a:rPr lang="ko-KR" altLang="en-US" baseline="0" dirty="0" smtClean="0"/>
              <a:t>비밀번호 재입력</a:t>
            </a:r>
            <a:r>
              <a:rPr lang="en-US" altLang="ko-KR" baseline="0" dirty="0" smtClean="0"/>
              <a:t>&gt; </a:t>
            </a:r>
            <a:r>
              <a:rPr lang="ko-KR" altLang="en-US" baseline="0" dirty="0" smtClean="0"/>
              <a:t>으로 나뉩니다</a:t>
            </a:r>
            <a:r>
              <a:rPr lang="en-US" altLang="ko-KR" baseline="0" dirty="0" smtClean="0"/>
              <a:t>. </a:t>
            </a:r>
          </a:p>
          <a:p>
            <a:pPr marL="228600" indent="-228600">
              <a:buAutoNum type="arabicParenR"/>
            </a:pPr>
            <a:r>
              <a:rPr lang="ko-KR" altLang="en-US" baseline="0" dirty="0" err="1" smtClean="0"/>
              <a:t>채팅방</a:t>
            </a:r>
            <a:r>
              <a:rPr lang="ko-KR" altLang="en-US" baseline="0" dirty="0" smtClean="0"/>
              <a:t> 목록 조회는 현재 개설되어 있는 </a:t>
            </a:r>
            <a:r>
              <a:rPr lang="ko-KR" altLang="en-US" baseline="0" dirty="0" err="1" smtClean="0"/>
              <a:t>튜터링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채팅방</a:t>
            </a:r>
            <a:r>
              <a:rPr lang="ko-KR" altLang="en-US" baseline="0" dirty="0" smtClean="0"/>
              <a:t> 목록을 조회할 수 있는 기능입니다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870DF-1766-6D46-B7DA-F6A280D3D81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2283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튜터의</a:t>
            </a:r>
            <a:r>
              <a:rPr lang="ko-KR" altLang="en-US" dirty="0" smtClean="0"/>
              <a:t> 기능은</a:t>
            </a:r>
            <a:endParaRPr lang="en-US" altLang="ko-KR" dirty="0" smtClean="0"/>
          </a:p>
          <a:p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채팅방</a:t>
            </a:r>
            <a:r>
              <a:rPr lang="ko-KR" altLang="en-US" dirty="0" smtClean="0"/>
              <a:t> 개설 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채팅방</a:t>
            </a:r>
            <a:r>
              <a:rPr lang="ko-KR" altLang="en-US" dirty="0" smtClean="0"/>
              <a:t> 입장 수락 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튜티</a:t>
            </a:r>
            <a:r>
              <a:rPr lang="ko-KR" altLang="en-US" dirty="0" smtClean="0"/>
              <a:t> 퇴출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튜티</a:t>
            </a:r>
            <a:r>
              <a:rPr lang="ko-KR" altLang="en-US" dirty="0" smtClean="0"/>
              <a:t> 시간표 조회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빈 강의실 조회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가 있습니다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이후 각 기능 설명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870DF-1766-6D46-B7DA-F6A280D3D81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781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튜티의</a:t>
            </a:r>
            <a:r>
              <a:rPr lang="ko-KR" altLang="en-US" dirty="0" smtClean="0"/>
              <a:t> 기능에는</a:t>
            </a:r>
            <a:endParaRPr lang="en-US" altLang="ko-KR" dirty="0" smtClean="0"/>
          </a:p>
          <a:p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시간표 업로드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채팅방</a:t>
            </a:r>
            <a:r>
              <a:rPr lang="ko-KR" altLang="en-US" dirty="0" smtClean="0"/>
              <a:t> 입장 신청 기능 이 있습니다</a:t>
            </a:r>
            <a:r>
              <a:rPr lang="en-US" altLang="ko-KR" dirty="0" smtClean="0"/>
              <a:t>. </a:t>
            </a:r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이하 기능 설명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870DF-1766-6D46-B7DA-F6A280D3D81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9351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870DF-1766-6D46-B7DA-F6A280D3D81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875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0C198-CB70-D04C-9F5A-1F853AD22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6A09AF-0267-CC49-8B76-BDCC21072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3C6E7-919D-0A41-BB47-C676254B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2019-11-15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33588-1997-1149-95A4-96420041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85EB1-5902-5047-ADCC-BC031F99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036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1C1C6-C285-2148-B1A2-81E3AE5A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90AC59-51F0-8841-A3D8-90574AACE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AA674-7D58-D34D-9862-984A0DA3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2019-11-15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C33D49-109F-8A43-91A3-45ED660F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3DC3B-FB20-1641-B69D-538EE729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986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30E79B-7EB0-D44F-936E-C9DA57C28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7DA17A-7967-6941-A4A7-A5A88A8E4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8C63F-5E7E-BF49-9228-FDB81D41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2019-11-15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8DB39-2423-B748-9B7F-289A1F6D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3B52C-F889-7640-B7D9-E132DE9C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031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FDE5C-A76E-7741-987D-9D2ADFF9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7B335-BAA8-B148-9268-D93CD57A5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CD413-E3DD-3E48-9A3A-81528C00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2019-11-15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51497-2B0D-134C-892E-5F6BC764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0E021-DD62-534E-98CE-53F3F3B3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243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129BF-E6BF-C042-9872-380894CE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28BAD4-2D13-6B46-B68B-200905EF9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F7C3E-1C23-2345-97B7-4191CDAB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2019-11-15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F74D4-415F-C143-971B-2C248F83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E3763-E28D-F14C-86E4-FEBF454E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40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329C6-95DD-FD43-85DC-59E96D72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B8243-1447-3E48-8B38-F08CFC0C9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108306-D8E5-154C-9946-D96E781C5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0F5B7-DF1B-EE45-BC13-BFE1CC77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2019-11-15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817C77-FF01-7544-8675-AA7EF67C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980B7-08D1-A340-84F0-B70283EF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988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C1380-D89D-0646-A476-E3DFDC26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032AB3-CEF4-D140-B90A-4D4858B0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94A9AD-3430-0F48-A44F-78E3993CA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F13872-9982-6C44-ACB6-C044FCA30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7043F0-AB41-2242-B520-7A4F6C624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F22781-DF9B-CA43-B039-1C464B53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2019-11-15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0F936B-E799-DC4A-A000-D003CE61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EAD074-5E25-124F-9971-1C856FC3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609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A4987-EA5B-E444-B39D-9AE186AB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5BF27A-4840-7947-8697-FE12A962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2019-11-15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416073-0C30-934B-B7A8-2D9B96F7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6C3BF6-1DB9-9B47-AC37-E3999F22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976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48F5D-7E02-1145-BD17-E9420844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2019-11-15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826410-BB27-A042-8A02-DF5AE25E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0BAC19-F4F6-5841-AEF4-AED0B0FD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627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8B651-9238-0848-A882-031E5145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E3BDA-51D2-C845-BAAC-D6BC07521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A3CEDF-3045-F843-869D-D3D796A1F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499680-20DF-8849-A820-410A464E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2019-11-15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D14455-71EC-FD44-9F74-1828AB9B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328B4D-1A66-9F41-9FBA-C4D79C18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702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1F7B6-644B-1044-A123-A2657583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648755-2D5B-7A49-9737-2557AB03F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2461DC-6832-1B40-8D78-17F661C6D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ACF747-C6F5-C545-A28B-1AC505B2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2019-11-15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C59ED-0927-0145-A132-8BDB6B05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83A02A-3CE6-6542-9C13-7488B1B3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32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E0DBD0-25F3-5D45-ADCF-566BD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380D8-8EB4-4149-8B07-389D96BB4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83DC5-9162-BE47-8965-E50E7C4B2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9749B-DD2C-8943-9A48-406AFB7C1061}" type="datetimeFigureOut">
              <a:rPr kumimoji="1" lang="ko-KR" altLang="en-US" smtClean="0"/>
              <a:t>2019-11-15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2A055-3DDD-5F48-B348-9650D0EC3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B2EC58-162A-AA4E-AB4C-B5920880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560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91670-7E47-134E-AC25-663A37DF7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4800" b="1" dirty="0" err="1">
                <a:solidFill>
                  <a:schemeClr val="accent4">
                    <a:lumMod val="50000"/>
                  </a:schemeClr>
                </a:solidFill>
              </a:rPr>
              <a:t>튜터링</a:t>
            </a:r>
            <a:r>
              <a:rPr kumimoji="1" lang="ko-KR" altLang="en-US" sz="4800" b="1" dirty="0">
                <a:solidFill>
                  <a:schemeClr val="accent4">
                    <a:lumMod val="50000"/>
                  </a:schemeClr>
                </a:solidFill>
              </a:rPr>
              <a:t> 매칭 어플리케이션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EF9E78-5EAD-A245-A916-4153E4DE0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5375" y="5340757"/>
            <a:ext cx="3743720" cy="1164616"/>
          </a:xfrm>
        </p:spPr>
        <p:txBody>
          <a:bodyPr>
            <a:noAutofit/>
          </a:bodyPr>
          <a:lstStyle/>
          <a:p>
            <a:pPr algn="l"/>
            <a:r>
              <a:rPr kumimoji="1" lang="en-US" altLang="ko-KR" sz="2000" b="1" dirty="0">
                <a:solidFill>
                  <a:schemeClr val="bg1"/>
                </a:solidFill>
              </a:rPr>
              <a:t>A-3 Team</a:t>
            </a:r>
          </a:p>
          <a:p>
            <a:pPr algn="l"/>
            <a:r>
              <a:rPr kumimoji="1" lang="ko-KR" altLang="en-US" sz="2000" b="1" dirty="0">
                <a:solidFill>
                  <a:schemeClr val="bg1"/>
                </a:solidFill>
              </a:rPr>
              <a:t>김동민</a:t>
            </a:r>
            <a:r>
              <a:rPr kumimoji="1" lang="en-US" altLang="ko-KR" sz="2000" b="1" dirty="0">
                <a:solidFill>
                  <a:schemeClr val="bg1"/>
                </a:solidFill>
              </a:rPr>
              <a:t>	</a:t>
            </a:r>
            <a:r>
              <a:rPr kumimoji="1" lang="ko-KR" altLang="en-US" sz="2000" b="1" dirty="0">
                <a:solidFill>
                  <a:schemeClr val="bg1"/>
                </a:solidFill>
              </a:rPr>
              <a:t>박소연</a:t>
            </a:r>
            <a:r>
              <a:rPr kumimoji="1" lang="en-US" altLang="ko-KR" sz="2000" b="1" dirty="0">
                <a:solidFill>
                  <a:schemeClr val="bg1"/>
                </a:solidFill>
              </a:rPr>
              <a:t>	</a:t>
            </a:r>
            <a:r>
              <a:rPr kumimoji="1" lang="ko-KR" altLang="en-US" sz="2000" b="1" dirty="0">
                <a:solidFill>
                  <a:schemeClr val="bg1"/>
                </a:solidFill>
              </a:rPr>
              <a:t>유예은</a:t>
            </a:r>
            <a:r>
              <a:rPr kumimoji="1" lang="en-US" altLang="ko-KR" sz="2000" b="1" dirty="0">
                <a:solidFill>
                  <a:schemeClr val="bg1"/>
                </a:solidFill>
              </a:rPr>
              <a:t>	</a:t>
            </a:r>
            <a:r>
              <a:rPr kumimoji="1" lang="ko-KR" altLang="en-US" sz="2000" b="1" dirty="0">
                <a:solidFill>
                  <a:schemeClr val="bg1"/>
                </a:solidFill>
              </a:rPr>
              <a:t>최유진</a:t>
            </a:r>
          </a:p>
        </p:txBody>
      </p:sp>
    </p:spTree>
    <p:extLst>
      <p:ext uri="{BB962C8B-B14F-4D97-AF65-F5344CB8AC3E}">
        <p14:creationId xmlns:p14="http://schemas.microsoft.com/office/powerpoint/2010/main" val="2029600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F90FB6-E918-994A-B3D5-B3C1384F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kumimoji="1" lang="en-US" altLang="ko-KR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 </a:t>
            </a:r>
            <a:r>
              <a:rPr kumimoji="1" lang="ko-KR" alt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예상 설계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108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dirty="0">
                <a:solidFill>
                  <a:srgbClr val="FFFFFF"/>
                </a:solidFill>
              </a:rPr>
              <a:t>Login</a:t>
            </a:r>
            <a:r>
              <a:rPr kumimoji="1" lang="ko-KR" altLang="en-US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62840BE5-4C8E-164A-889D-471C65E35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3981" y="262779"/>
            <a:ext cx="3540294" cy="6293858"/>
          </a:xfrm>
        </p:spPr>
      </p:pic>
    </p:spTree>
    <p:extLst>
      <p:ext uri="{BB962C8B-B14F-4D97-AF65-F5344CB8AC3E}">
        <p14:creationId xmlns:p14="http://schemas.microsoft.com/office/powerpoint/2010/main" val="204232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dirty="0">
                <a:solidFill>
                  <a:srgbClr val="FFFFFF"/>
                </a:solidFill>
              </a:rPr>
              <a:t>Sign up</a:t>
            </a:r>
            <a:r>
              <a:rPr kumimoji="1" lang="ko-KR" altLang="en-US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C4294439-04E3-A64B-AB94-CCC6B07ED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066" y="237555"/>
            <a:ext cx="3590374" cy="6382889"/>
          </a:xfrm>
        </p:spPr>
      </p:pic>
    </p:spTree>
    <p:extLst>
      <p:ext uri="{BB962C8B-B14F-4D97-AF65-F5344CB8AC3E}">
        <p14:creationId xmlns:p14="http://schemas.microsoft.com/office/powerpoint/2010/main" val="151038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dirty="0">
                <a:solidFill>
                  <a:srgbClr val="FFFFFF"/>
                </a:solidFill>
              </a:rPr>
              <a:t>Category</a:t>
            </a:r>
            <a:r>
              <a:rPr kumimoji="1" lang="ko-KR" altLang="en-US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E7332AFC-1E97-314C-82E3-E4340F429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6089" y="272626"/>
            <a:ext cx="3550920" cy="6312748"/>
          </a:xfrm>
        </p:spPr>
      </p:pic>
    </p:spTree>
    <p:extLst>
      <p:ext uri="{BB962C8B-B14F-4D97-AF65-F5344CB8AC3E}">
        <p14:creationId xmlns:p14="http://schemas.microsoft.com/office/powerpoint/2010/main" val="233747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7" y="1019273"/>
            <a:ext cx="4381008" cy="47954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dirty="0">
                <a:solidFill>
                  <a:srgbClr val="FFFFFF"/>
                </a:solidFill>
              </a:rPr>
              <a:t>Chat Room List</a:t>
            </a:r>
            <a:br>
              <a:rPr kumimoji="1" lang="en-US" altLang="ko-KR" dirty="0">
                <a:solidFill>
                  <a:srgbClr val="FFFFFF"/>
                </a:solidFill>
              </a:rPr>
            </a:br>
            <a:r>
              <a:rPr kumimoji="1" lang="en-US" altLang="ko-KR" sz="3200" dirty="0">
                <a:solidFill>
                  <a:srgbClr val="FFFFFF"/>
                </a:solidFill>
              </a:rPr>
              <a:t>for Tutor</a:t>
            </a:r>
            <a:endParaRPr kumimoji="1" lang="ko-KR" altLang="en-US" sz="3200" dirty="0">
              <a:solidFill>
                <a:srgbClr val="FFFFFF"/>
              </a:solidFill>
            </a:endParaRP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44DC1961-0334-F147-AA0B-0AE55669C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9888" y="190021"/>
            <a:ext cx="3627120" cy="6477958"/>
          </a:xfrm>
        </p:spPr>
      </p:pic>
    </p:spTree>
    <p:extLst>
      <p:ext uri="{BB962C8B-B14F-4D97-AF65-F5344CB8AC3E}">
        <p14:creationId xmlns:p14="http://schemas.microsoft.com/office/powerpoint/2010/main" val="2255818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7" y="1019273"/>
            <a:ext cx="4381008" cy="47954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dirty="0">
                <a:solidFill>
                  <a:srgbClr val="FFFFFF"/>
                </a:solidFill>
              </a:rPr>
              <a:t>Set up</a:t>
            </a:r>
            <a:br>
              <a:rPr kumimoji="1" lang="en-US" altLang="ko-KR" dirty="0">
                <a:solidFill>
                  <a:srgbClr val="FFFFFF"/>
                </a:solidFill>
              </a:rPr>
            </a:br>
            <a:r>
              <a:rPr kumimoji="1" lang="en-US" altLang="ko-KR" sz="3200" dirty="0">
                <a:solidFill>
                  <a:srgbClr val="FFFFFF"/>
                </a:solidFill>
              </a:rPr>
              <a:t>for Tutor</a:t>
            </a:r>
            <a:endParaRPr kumimoji="1" lang="ko-KR" altLang="en-US" sz="3200" dirty="0">
              <a:solidFill>
                <a:srgbClr val="FFFFFF"/>
              </a:solidFill>
            </a:endParaRP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6FA2E365-4B15-5747-B687-798B246BA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9586" y="119511"/>
            <a:ext cx="3723174" cy="6618978"/>
          </a:xfrm>
        </p:spPr>
      </p:pic>
    </p:spTree>
    <p:extLst>
      <p:ext uri="{BB962C8B-B14F-4D97-AF65-F5344CB8AC3E}">
        <p14:creationId xmlns:p14="http://schemas.microsoft.com/office/powerpoint/2010/main" val="2173567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7" y="1019273"/>
            <a:ext cx="4381008" cy="47954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dirty="0">
                <a:solidFill>
                  <a:srgbClr val="FFFFFF"/>
                </a:solidFill>
              </a:rPr>
              <a:t>Chat Room</a:t>
            </a:r>
            <a:br>
              <a:rPr kumimoji="1" lang="en-US" altLang="ko-KR" dirty="0">
                <a:solidFill>
                  <a:srgbClr val="FFFFFF"/>
                </a:solidFill>
              </a:rPr>
            </a:br>
            <a:r>
              <a:rPr kumimoji="1" lang="en-US" altLang="ko-KR" sz="3200" dirty="0">
                <a:solidFill>
                  <a:srgbClr val="FFFFFF"/>
                </a:solidFill>
              </a:rPr>
              <a:t>for Tutor</a:t>
            </a:r>
            <a:endParaRPr kumimoji="1" lang="ko-KR" altLang="en-US" sz="3200" dirty="0">
              <a:solidFill>
                <a:srgbClr val="FFFFFF"/>
              </a:solidFill>
            </a:endParaRP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A77EB676-9B8A-B646-BA96-33C557114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5160" y="150706"/>
            <a:ext cx="3688080" cy="6556588"/>
          </a:xfrm>
        </p:spPr>
      </p:pic>
    </p:spTree>
    <p:extLst>
      <p:ext uri="{BB962C8B-B14F-4D97-AF65-F5344CB8AC3E}">
        <p14:creationId xmlns:p14="http://schemas.microsoft.com/office/powerpoint/2010/main" val="2513336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27" y="1019273"/>
            <a:ext cx="4712745" cy="47954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4000" dirty="0">
                <a:solidFill>
                  <a:srgbClr val="FFFFFF"/>
                </a:solidFill>
              </a:rPr>
              <a:t>Chat Room Menu</a:t>
            </a:r>
            <a:r>
              <a:rPr kumimoji="1" lang="en-US" altLang="ko-KR" dirty="0">
                <a:solidFill>
                  <a:srgbClr val="FFFFFF"/>
                </a:solidFill>
              </a:rPr>
              <a:t/>
            </a:r>
            <a:br>
              <a:rPr kumimoji="1" lang="en-US" altLang="ko-KR" dirty="0">
                <a:solidFill>
                  <a:srgbClr val="FFFFFF"/>
                </a:solidFill>
              </a:rPr>
            </a:br>
            <a:r>
              <a:rPr kumimoji="1" lang="en-US" altLang="ko-KR" sz="3200" dirty="0">
                <a:solidFill>
                  <a:srgbClr val="FFFFFF"/>
                </a:solidFill>
              </a:rPr>
              <a:t>for Tutor</a:t>
            </a:r>
            <a:endParaRPr kumimoji="1" lang="ko-KR" altLang="en-US" sz="3200" dirty="0">
              <a:solidFill>
                <a:srgbClr val="FFFFFF"/>
              </a:solidFill>
            </a:endParaRP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00615EC8-B3A4-7F4B-A82C-043041509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2466" y="118681"/>
            <a:ext cx="3702653" cy="6620638"/>
          </a:xfrm>
        </p:spPr>
      </p:pic>
    </p:spTree>
    <p:extLst>
      <p:ext uri="{BB962C8B-B14F-4D97-AF65-F5344CB8AC3E}">
        <p14:creationId xmlns:p14="http://schemas.microsoft.com/office/powerpoint/2010/main" val="2203048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27" y="1019273"/>
            <a:ext cx="4712745" cy="47954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4000" dirty="0">
                <a:solidFill>
                  <a:srgbClr val="FFFFFF"/>
                </a:solidFill>
              </a:rPr>
              <a:t>Applicant List</a:t>
            </a:r>
            <a:r>
              <a:rPr kumimoji="1" lang="en-US" altLang="ko-KR" dirty="0">
                <a:solidFill>
                  <a:srgbClr val="FFFFFF"/>
                </a:solidFill>
              </a:rPr>
              <a:t/>
            </a:r>
            <a:br>
              <a:rPr kumimoji="1" lang="en-US" altLang="ko-KR" dirty="0">
                <a:solidFill>
                  <a:srgbClr val="FFFFFF"/>
                </a:solidFill>
              </a:rPr>
            </a:br>
            <a:r>
              <a:rPr kumimoji="1" lang="en-US" altLang="ko-KR" sz="3200" dirty="0">
                <a:solidFill>
                  <a:srgbClr val="FFFFFF"/>
                </a:solidFill>
              </a:rPr>
              <a:t>for Tutor</a:t>
            </a:r>
            <a:endParaRPr kumimoji="1" lang="ko-KR" altLang="en-US" sz="3200" dirty="0">
              <a:solidFill>
                <a:srgbClr val="FFFFFF"/>
              </a:solidFill>
            </a:endParaRP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0A2F4D21-7D32-F14D-A343-02B786D90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2177" y="239858"/>
            <a:ext cx="3587784" cy="6378284"/>
          </a:xfrm>
        </p:spPr>
      </p:pic>
    </p:spTree>
    <p:extLst>
      <p:ext uri="{BB962C8B-B14F-4D97-AF65-F5344CB8AC3E}">
        <p14:creationId xmlns:p14="http://schemas.microsoft.com/office/powerpoint/2010/main" val="1298236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dirty="0">
                <a:solidFill>
                  <a:srgbClr val="FFFFFF"/>
                </a:solidFill>
              </a:rPr>
              <a:t>추가 기능 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0BAB035-0D30-443A-828B-008C437255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2150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728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178333-21C6-D44C-AB4D-B8001897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kumimoji="1" lang="ko-KR" altLang="en-US">
                <a:solidFill>
                  <a:srgbClr val="FFFFFF"/>
                </a:solidFill>
              </a:rPr>
              <a:t>튜터링 매칭 앱이란</a:t>
            </a:r>
            <a:r>
              <a:rPr kumimoji="1" lang="en-US" altLang="ko-KR">
                <a:solidFill>
                  <a:srgbClr val="FFFFFF"/>
                </a:solidFill>
              </a:rPr>
              <a:t>?</a:t>
            </a:r>
            <a:endParaRPr kumimoji="1" lang="ko-KR" altLang="en-US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91ACB7A-F08F-4B77-A8B3-36C5D19FF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11595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2650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9442BE-CCDE-CE48-81A0-6FC7D4C5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ko-KR" alt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kumimoji="1" lang="en-US" altLang="ko-KR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2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406D25-21F0-2C4E-9DCB-B92115E6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kumimoji="1" lang="ko-KR" altLang="en-US">
                <a:solidFill>
                  <a:srgbClr val="FFFFFF"/>
                </a:solidFill>
              </a:rPr>
              <a:t>개발 의도</a:t>
            </a:r>
            <a:endParaRPr kumimoji="1" lang="ko-KR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B41623A-7B63-4030-A86E-A144077D4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94754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799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2E11A5-04A9-1444-A998-097AE36B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kumimoji="1" lang="ko-KR" altLang="en-US">
                <a:solidFill>
                  <a:srgbClr val="FFFFFF"/>
                </a:solidFill>
              </a:rPr>
              <a:t>기능 명세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AEE0F71C-5860-4DCC-AA12-60BCDF8B7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9534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876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C098CB-2AB7-3D45-B01C-8C8055DF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kumimoji="1" lang="ko-KR" altLang="en-US" sz="4000" dirty="0" err="1">
                <a:solidFill>
                  <a:srgbClr val="FFFFFF"/>
                </a:solidFill>
              </a:rPr>
              <a:t>튜터링</a:t>
            </a:r>
            <a:r>
              <a:rPr kumimoji="1" lang="ko-KR" altLang="en-US" sz="4000" dirty="0">
                <a:solidFill>
                  <a:srgbClr val="FFFFFF"/>
                </a:solidFill>
              </a:rPr>
              <a:t> 카테고리</a:t>
            </a:r>
          </a:p>
        </p:txBody>
      </p:sp>
      <p:graphicFrame>
        <p:nvGraphicFramePr>
          <p:cNvPr id="13" name="내용 개체 틀 2">
            <a:extLst>
              <a:ext uri="{FF2B5EF4-FFF2-40B4-BE49-F238E27FC236}">
                <a16:creationId xmlns:a16="http://schemas.microsoft.com/office/drawing/2014/main" id="{048BB8EF-7E96-0745-93D0-B0222D89B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501086"/>
              </p:ext>
            </p:extLst>
          </p:nvPr>
        </p:nvGraphicFramePr>
        <p:xfrm>
          <a:off x="881670" y="206660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812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C098CB-2AB7-3D45-B01C-8C8055DF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kumimoji="1" lang="ko-KR" altLang="en-US" sz="4000" dirty="0">
                <a:solidFill>
                  <a:srgbClr val="FFFFFF"/>
                </a:solidFill>
              </a:rPr>
              <a:t>사용자</a:t>
            </a:r>
          </a:p>
        </p:txBody>
      </p:sp>
      <p:graphicFrame>
        <p:nvGraphicFramePr>
          <p:cNvPr id="11" name="내용 개체 틀 2">
            <a:extLst>
              <a:ext uri="{FF2B5EF4-FFF2-40B4-BE49-F238E27FC236}">
                <a16:creationId xmlns:a16="http://schemas.microsoft.com/office/drawing/2014/main" id="{85E1902A-A90D-FD4D-96C5-5AAC3121C1F2}"/>
              </a:ext>
            </a:extLst>
          </p:cNvPr>
          <p:cNvGraphicFramePr>
            <a:graphicFrameLocks/>
          </p:cNvGraphicFramePr>
          <p:nvPr/>
        </p:nvGraphicFramePr>
        <p:xfrm>
          <a:off x="838200" y="206660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62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C098CB-2AB7-3D45-B01C-8C8055DF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kumimoji="1" lang="ko-KR" altLang="en-US" sz="4000">
                <a:solidFill>
                  <a:srgbClr val="FFFFFF"/>
                </a:solidFill>
              </a:rPr>
              <a:t>튜터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4E855A3-34DD-4999-929C-E3A57A099A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7463" y="2962275"/>
          <a:ext cx="10066337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056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C098CB-2AB7-3D45-B01C-8C8055DF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kumimoji="1" lang="ko-KR" altLang="en-US" sz="4000" dirty="0" err="1">
                <a:solidFill>
                  <a:srgbClr val="FFFFFF"/>
                </a:solidFill>
              </a:rPr>
              <a:t>튜티</a:t>
            </a:r>
            <a:endParaRPr kumimoji="1" lang="ko-KR" alt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5DD59820-6215-4944-94CA-131F43C7B6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405890"/>
              </p:ext>
            </p:extLst>
          </p:nvPr>
        </p:nvGraphicFramePr>
        <p:xfrm>
          <a:off x="1082484" y="206200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316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109018-055E-4442-B272-C4BAD8161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solidFill>
                  <a:srgbClr val="FFFFFF"/>
                </a:solidFill>
              </a:rPr>
              <a:t>UI </a:t>
            </a:r>
            <a:br>
              <a:rPr kumimoji="1" lang="en-US" altLang="ko-KR" dirty="0">
                <a:solidFill>
                  <a:srgbClr val="FFFFFF"/>
                </a:solidFill>
              </a:rPr>
            </a:br>
            <a:r>
              <a:rPr kumimoji="1" lang="en-US" altLang="ko-KR" dirty="0">
                <a:solidFill>
                  <a:srgbClr val="FFFFFF"/>
                </a:solidFill>
              </a:rPr>
              <a:t>Flow Chart</a:t>
            </a:r>
            <a:endParaRPr kumimoji="1" lang="ko-KR" altLang="en-US" dirty="0">
              <a:solidFill>
                <a:srgbClr val="FFFFFF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9BAAEEF-6F89-A74D-9954-C6FD9A9D0149}"/>
              </a:ext>
            </a:extLst>
          </p:cNvPr>
          <p:cNvGrpSpPr/>
          <p:nvPr/>
        </p:nvGrpSpPr>
        <p:grpSpPr>
          <a:xfrm>
            <a:off x="4865105" y="0"/>
            <a:ext cx="7326896" cy="6782112"/>
            <a:chOff x="4865104" y="75888"/>
            <a:chExt cx="7326896" cy="678211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2661AE6-4668-9942-B61D-C6671DF63C2F}"/>
                </a:ext>
              </a:extLst>
            </p:cNvPr>
            <p:cNvGrpSpPr/>
            <p:nvPr/>
          </p:nvGrpSpPr>
          <p:grpSpPr>
            <a:xfrm>
              <a:off x="4865104" y="75888"/>
              <a:ext cx="7326896" cy="6782112"/>
              <a:chOff x="1323974" y="668338"/>
              <a:chExt cx="6638925" cy="5207000"/>
            </a:xfrm>
          </p:grpSpPr>
          <p:pic>
            <p:nvPicPr>
              <p:cNvPr id="5" name="그림 4" descr="텍스트, 스크린샷이(가) 표시된 사진&#10;&#10;자동 생성된 설명">
                <a:extLst>
                  <a:ext uri="{FF2B5EF4-FFF2-40B4-BE49-F238E27FC236}">
                    <a16:creationId xmlns:a16="http://schemas.microsoft.com/office/drawing/2014/main" id="{8DA2845F-7D5D-3B4D-AEF8-D27EC5F024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3974" y="668338"/>
                <a:ext cx="6286500" cy="5207000"/>
              </a:xfrm>
              <a:prstGeom prst="rect">
                <a:avLst/>
              </a:prstGeom>
            </p:spPr>
          </p:pic>
          <p:pic>
            <p:nvPicPr>
              <p:cNvPr id="9" name="그림 8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F85CDF0F-4F54-994D-9B5E-F523684F7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00699" y="2533651"/>
                <a:ext cx="2362200" cy="647700"/>
              </a:xfrm>
              <a:prstGeom prst="rect">
                <a:avLst/>
              </a:prstGeom>
            </p:spPr>
          </p:pic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43B4CC2-19E6-E040-8DF3-616F544EB4CC}"/>
                </a:ext>
              </a:extLst>
            </p:cNvPr>
            <p:cNvSpPr/>
            <p:nvPr/>
          </p:nvSpPr>
          <p:spPr>
            <a:xfrm>
              <a:off x="8615363" y="75888"/>
              <a:ext cx="3300412" cy="1752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E098AD-6BE6-2B48-988A-B6065E37BC48}"/>
              </a:ext>
            </a:extLst>
          </p:cNvPr>
          <p:cNvSpPr/>
          <p:nvPr/>
        </p:nvSpPr>
        <p:spPr>
          <a:xfrm>
            <a:off x="6529826" y="521713"/>
            <a:ext cx="168294" cy="145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C2F07-B864-9C4E-B34B-5DA424170C42}"/>
              </a:ext>
            </a:extLst>
          </p:cNvPr>
          <p:cNvSpPr txBox="1"/>
          <p:nvPr/>
        </p:nvSpPr>
        <p:spPr>
          <a:xfrm>
            <a:off x="6461427" y="436736"/>
            <a:ext cx="320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/>
              <a:t>up</a:t>
            </a:r>
            <a:endParaRPr kumimoji="1"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90323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560</Words>
  <Application>Microsoft Office PowerPoint</Application>
  <PresentationFormat>와이드스크린</PresentationFormat>
  <Paragraphs>137</Paragraphs>
  <Slides>20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Calibri</vt:lpstr>
      <vt:lpstr>Office 테마</vt:lpstr>
      <vt:lpstr>튜터링 매칭 어플리케이션</vt:lpstr>
      <vt:lpstr>튜터링 매칭 앱이란?</vt:lpstr>
      <vt:lpstr>개발 의도</vt:lpstr>
      <vt:lpstr>기능 명세</vt:lpstr>
      <vt:lpstr>튜터링 카테고리</vt:lpstr>
      <vt:lpstr>사용자</vt:lpstr>
      <vt:lpstr>튜터</vt:lpstr>
      <vt:lpstr>튜티</vt:lpstr>
      <vt:lpstr>UI  Flow Chart</vt:lpstr>
      <vt:lpstr>UI 예상 설계</vt:lpstr>
      <vt:lpstr>Login </vt:lpstr>
      <vt:lpstr>Sign up </vt:lpstr>
      <vt:lpstr>Category </vt:lpstr>
      <vt:lpstr>Chat Room List for Tutor</vt:lpstr>
      <vt:lpstr>Set up for Tutor</vt:lpstr>
      <vt:lpstr>Chat Room for Tutor</vt:lpstr>
      <vt:lpstr>Chat Room Menu for Tutor</vt:lpstr>
      <vt:lpstr>Applicant List for Tutor</vt:lpstr>
      <vt:lpstr>추가 기능 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튜터링 매칭 어플리케이션</dc:title>
  <dc:creator>박 소연</dc:creator>
  <cp:lastModifiedBy>유 예은</cp:lastModifiedBy>
  <cp:revision>23</cp:revision>
  <dcterms:created xsi:type="dcterms:W3CDTF">2019-10-18T14:17:07Z</dcterms:created>
  <dcterms:modified xsi:type="dcterms:W3CDTF">2019-11-15T07:32:15Z</dcterms:modified>
</cp:coreProperties>
</file>