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6" autoAdjust="0"/>
    <p:restoredTop sz="76699" autoAdjust="0"/>
  </p:normalViewPr>
  <p:slideViewPr>
    <p:cSldViewPr snapToGrid="0" snapToObjects="1">
      <p:cViewPr varScale="1">
        <p:scale>
          <a:sx n="68" d="100"/>
          <a:sy n="68" d="100"/>
        </p:scale>
        <p:origin x="638" y="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D002A7E-E038-0B4A-81C8-6A136A1FCA12}" type="datetime1">
              <a:rPr kumimoji="1" lang="ko-KR" altLang="en-US"/>
              <a:pPr lvl="0">
                <a:defRPr/>
              </a:pPr>
              <a:t>2019-12-06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</a:p>
          <a:p>
            <a:pPr lvl="1">
              <a:defRPr/>
            </a:pPr>
            <a:r>
              <a:rPr kumimoji="1" lang="ko-KR" altLang="en-US"/>
              <a:t>두 번째 수준</a:t>
            </a:r>
          </a:p>
          <a:p>
            <a:pPr lvl="2">
              <a:defRPr/>
            </a:pPr>
            <a:r>
              <a:rPr kumimoji="1" lang="ko-KR" altLang="en-US"/>
              <a:t>세 번째 수준</a:t>
            </a:r>
          </a:p>
          <a:p>
            <a:pPr lvl="3">
              <a:defRPr/>
            </a:pPr>
            <a:r>
              <a:rPr kumimoji="1" lang="ko-KR" altLang="en-US"/>
              <a:t>네 번째 수준</a:t>
            </a:r>
          </a:p>
          <a:p>
            <a:pPr lvl="4">
              <a:defRPr/>
            </a:pPr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F2870DF-1766-6D46-B7DA-F6A280D3D812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 </a:t>
            </a:r>
            <a:endParaRPr lang="en-US" altLang="ko-KR" dirty="0" smtClean="0"/>
          </a:p>
          <a:p>
            <a:r>
              <a:rPr lang="ko-KR" altLang="en-US" dirty="0" err="1" smtClean="0"/>
              <a:t>튜터링</a:t>
            </a:r>
            <a:r>
              <a:rPr lang="ko-KR" altLang="en-US" dirty="0" smtClean="0"/>
              <a:t> 매칭 어플리케이션을 개발한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조 김동민 유예은 최유진 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발표 시작하겠습니다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3F2870DF-1766-6D46-B7DA-F6A280D3D812}" type="slidenum">
              <a:rPr kumimoji="1" lang="ko-KR" altLang="en-US" smtClean="0"/>
              <a:pPr lvl="0">
                <a:defRPr/>
              </a:pPr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5417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3F2870DF-1766-6D46-B7DA-F6A280D3D812}" type="slidenum">
              <a:rPr kumimoji="1" lang="ko-KR" altLang="en-US" smtClean="0"/>
              <a:pPr lvl="0">
                <a:defRPr/>
              </a:pPr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3777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로그인한 유저 프로필도 함께 구현하였습니다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3F2870DF-1766-6D46-B7DA-F6A280D3D812}" type="slidenum">
              <a:rPr kumimoji="1" lang="ko-KR" altLang="en-US" smtClean="0"/>
              <a:pPr lvl="0">
                <a:defRPr/>
              </a:pPr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1540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3F2870DF-1766-6D46-B7DA-F6A280D3D812}" type="slidenum">
              <a:rPr kumimoji="1" lang="ko-KR" altLang="en-US" smtClean="0"/>
              <a:pPr lvl="0">
                <a:defRPr/>
              </a:pPr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7085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초기화면 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로그인버튼과 사용자 등록 기능을 구현하였습니다</a:t>
            </a:r>
            <a:endParaRPr lang="en-US" altLang="ko-KR" dirty="0" smtClean="0"/>
          </a:p>
          <a:p>
            <a:r>
              <a:rPr lang="ko-KR" altLang="en-US" dirty="0" smtClean="0"/>
              <a:t>사용자 등록 버튼을 누르면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3F2870DF-1766-6D46-B7DA-F6A280D3D812}" type="slidenum">
              <a:rPr kumimoji="1" lang="ko-KR" altLang="en-US" smtClean="0"/>
              <a:pPr lvl="0">
                <a:defRPr/>
              </a:pPr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072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화면에서 사용자 정보를 적고 등록하면 파이어베이스가 제공하는 인증서비스에 이메일과 입력한 정보가 등록됩니다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3F2870DF-1766-6D46-B7DA-F6A280D3D812}" type="slidenum">
              <a:rPr kumimoji="1" lang="ko-KR" altLang="en-US" smtClean="0"/>
              <a:pPr lvl="0">
                <a:defRPr/>
              </a:pPr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778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가입한 정보로 로그인하면 미리 등록된 사용자 정보와 비교하여 맞으면 </a:t>
            </a:r>
            <a:r>
              <a:rPr lang="ko-KR" altLang="en-US" dirty="0" err="1" smtClean="0"/>
              <a:t>로그인이</a:t>
            </a:r>
            <a:r>
              <a:rPr lang="ko-KR" altLang="en-US" dirty="0" smtClean="0"/>
              <a:t> 성공하고 틀리면 로그인 실패 알림이 뜹니다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 기능은 </a:t>
            </a:r>
            <a:r>
              <a:rPr lang="en-US" altLang="ko-KR" baseline="0" dirty="0" err="1" smtClean="0"/>
              <a:t>firebaseAuth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객체</a:t>
            </a:r>
            <a:r>
              <a:rPr lang="ko-KR" altLang="en-US" dirty="0" smtClean="0"/>
              <a:t>를 사용하여 안드로이드 스튜디오와 파이어베이스를 연동하였습니다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비밀번호가 기억이 나지 않을 경우 위에 표시된 </a:t>
            </a:r>
            <a:r>
              <a:rPr lang="en-US" altLang="ko-KR" dirty="0" smtClean="0"/>
              <a:t>forgot you</a:t>
            </a:r>
            <a:r>
              <a:rPr lang="en-US" altLang="ko-KR" baseline="0" dirty="0" smtClean="0"/>
              <a:t> password? </a:t>
            </a:r>
            <a:r>
              <a:rPr lang="ko-KR" altLang="en-US" baseline="0" dirty="0" smtClean="0"/>
              <a:t>라는 문구를 누르면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3F2870DF-1766-6D46-B7DA-F6A280D3D812}" type="slidenum">
              <a:rPr kumimoji="1" lang="ko-KR" altLang="en-US" smtClean="0"/>
              <a:pPr lvl="0">
                <a:defRPr/>
              </a:pPr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1459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다음화면으로 넘어가게 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가입된 이메일을 입력하여 리셋 버튼을 누르면 해당 이메일로 임시 비밀번호가 발송됩니다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3F2870DF-1766-6D46-B7DA-F6A280D3D812}" type="slidenum">
              <a:rPr kumimoji="1" lang="ko-KR" altLang="en-US" smtClean="0"/>
              <a:pPr lvl="0">
                <a:defRPr/>
              </a:pPr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7320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로그인 후 </a:t>
            </a:r>
            <a:r>
              <a:rPr lang="ko-KR" altLang="en-US" dirty="0" err="1" smtClean="0"/>
              <a:t>한성튜터링</a:t>
            </a:r>
            <a:r>
              <a:rPr lang="ko-KR" altLang="en-US" dirty="0" smtClean="0"/>
              <a:t> 버튼을 누르면 화면에 보이는 </a:t>
            </a:r>
            <a:r>
              <a:rPr lang="ko-KR" altLang="en-US" dirty="0" err="1" smtClean="0"/>
              <a:t>액티비티로</a:t>
            </a:r>
            <a:r>
              <a:rPr lang="ko-KR" altLang="en-US" dirty="0" smtClean="0"/>
              <a:t> 넘어옵니다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해당화면은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프래그먼트를</a:t>
            </a:r>
            <a:r>
              <a:rPr lang="ko-KR" altLang="en-US" dirty="0" smtClean="0"/>
              <a:t> 사용하여 화면을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개로 분할하였습니다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위에 보이는 </a:t>
            </a:r>
            <a:r>
              <a:rPr lang="ko-KR" altLang="en-US" dirty="0" err="1" smtClean="0"/>
              <a:t>프래그먼트의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세개의 버튼을 각각 누르면 아래 보이는 </a:t>
            </a:r>
            <a:r>
              <a:rPr lang="ko-KR" altLang="en-US" dirty="0" err="1" smtClean="0"/>
              <a:t>프래그먼트에</a:t>
            </a:r>
            <a:r>
              <a:rPr lang="ko-KR" altLang="en-US" dirty="0" smtClean="0"/>
              <a:t> 버튼과 연결된 </a:t>
            </a:r>
            <a:r>
              <a:rPr lang="ko-KR" altLang="en-US" dirty="0" err="1" smtClean="0"/>
              <a:t>액티비티가</a:t>
            </a:r>
            <a:r>
              <a:rPr lang="ko-KR" altLang="en-US" dirty="0" smtClean="0"/>
              <a:t> 화면에 보여집니다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리스트 버튼을 클릭하면 보이는 </a:t>
            </a:r>
            <a:r>
              <a:rPr lang="ko-KR" altLang="en-US" dirty="0" err="1" smtClean="0"/>
              <a:t>튜터링</a:t>
            </a:r>
            <a:r>
              <a:rPr lang="ko-KR" altLang="en-US" dirty="0" smtClean="0"/>
              <a:t> 리스트는 리사이클러뷰를 이용하여 구현하였습니다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각각의 리스트를 클릭하면 상세페이지 화면으로 넘어갑니다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3F2870DF-1766-6D46-B7DA-F6A280D3D812}" type="slidenum">
              <a:rPr kumimoji="1" lang="ko-KR" altLang="en-US" smtClean="0"/>
              <a:pPr lvl="0">
                <a:defRPr/>
              </a:pPr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4957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개설하고자 하는 </a:t>
            </a:r>
            <a:r>
              <a:rPr lang="ko-KR" altLang="en-US" dirty="0" err="1" smtClean="0"/>
              <a:t>튜터링</a:t>
            </a:r>
            <a:r>
              <a:rPr lang="ko-KR" altLang="en-US" dirty="0" smtClean="0"/>
              <a:t> 정보를 입력하고 개설 버튼을 누르면 </a:t>
            </a:r>
            <a:endParaRPr lang="en-US" altLang="ko-KR" dirty="0" smtClean="0"/>
          </a:p>
          <a:p>
            <a:r>
              <a:rPr lang="ko-KR" altLang="en-US" dirty="0" smtClean="0"/>
              <a:t>파이어베이스 파이어스토어 객체를 이용하여 입력한 정보를</a:t>
            </a:r>
            <a:r>
              <a:rPr lang="ko-KR" altLang="en-US" baseline="0" dirty="0" smtClean="0"/>
              <a:t> 파이어스토어에 저장합니다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//</a:t>
            </a:r>
            <a:r>
              <a:rPr lang="ko-KR" altLang="en-US" baseline="0" dirty="0" smtClean="0"/>
              <a:t>파이어스토어에 저장되는 데이터들은 </a:t>
            </a:r>
            <a:r>
              <a:rPr lang="ko-KR" altLang="en-US" baseline="0" dirty="0" err="1" smtClean="0"/>
              <a:t>채팅방을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개설할때마다</a:t>
            </a:r>
            <a:r>
              <a:rPr lang="ko-KR" altLang="en-US" baseline="0" dirty="0" smtClean="0"/>
              <a:t> 현재 파이어스토어에 업데이트됩니다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3F2870DF-1766-6D46-B7DA-F6A280D3D812}" type="slidenum">
              <a:rPr kumimoji="1" lang="ko-KR" altLang="en-US" smtClean="0"/>
              <a:pPr lvl="0">
                <a:defRPr/>
              </a:pPr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6635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채팅 리스트와 메시지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유저 리스트는 파이어베이스의 리얼타임 데이터베이스와 연동하여 구현하였고</a:t>
            </a:r>
            <a:endParaRPr lang="en-US" altLang="ko-KR" dirty="0" smtClean="0"/>
          </a:p>
          <a:p>
            <a:r>
              <a:rPr lang="ko-KR" altLang="en-US" dirty="0" err="1" smtClean="0"/>
              <a:t>채팅방</a:t>
            </a:r>
            <a:r>
              <a:rPr lang="ko-KR" altLang="en-US" dirty="0" smtClean="0"/>
              <a:t> 기능도 </a:t>
            </a:r>
            <a:r>
              <a:rPr lang="ko-KR" altLang="en-US" dirty="0" err="1" smtClean="0"/>
              <a:t>한성튜터링</a:t>
            </a:r>
            <a:r>
              <a:rPr lang="ko-KR" altLang="en-US" dirty="0" smtClean="0"/>
              <a:t> 기능처럼 </a:t>
            </a:r>
            <a:r>
              <a:rPr lang="ko-KR" altLang="en-US" dirty="0" err="1" smtClean="0"/>
              <a:t>프래그먼트를</a:t>
            </a:r>
            <a:r>
              <a:rPr lang="ko-KR" altLang="en-US" dirty="0" smtClean="0"/>
              <a:t> 이용하여 구현하였습니다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현재 가입한 유저 리스트를 보여주는 유저 리스트에서는 원하는</a:t>
            </a:r>
            <a:r>
              <a:rPr lang="ko-KR" altLang="en-US" baseline="0" dirty="0" smtClean="0"/>
              <a:t> 유저를 </a:t>
            </a:r>
            <a:r>
              <a:rPr lang="ko-KR" altLang="en-US" baseline="0" dirty="0" err="1" smtClean="0"/>
              <a:t>서치할</a:t>
            </a:r>
            <a:r>
              <a:rPr lang="ko-KR" altLang="en-US" baseline="0" dirty="0" smtClean="0"/>
              <a:t> 수 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err="1" smtClean="0"/>
              <a:t>서치</a:t>
            </a:r>
            <a:r>
              <a:rPr lang="ko-KR" altLang="en-US" baseline="0" dirty="0" smtClean="0"/>
              <a:t> 기능은 쇼핑몰 </a:t>
            </a:r>
            <a:r>
              <a:rPr lang="en-US" altLang="ko-KR" baseline="0" dirty="0" err="1" smtClean="0"/>
              <a:t>pbl</a:t>
            </a:r>
            <a:r>
              <a:rPr lang="ko-KR" altLang="en-US" baseline="0" dirty="0" smtClean="0"/>
              <a:t>시간에 활용하였던 파이어베이스 데이터베이스가 제공하는 데이터 검색기능을 이용하여 구현하였습니다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3F2870DF-1766-6D46-B7DA-F6A280D3D812}" type="slidenum">
              <a:rPr kumimoji="1" lang="ko-KR" altLang="en-US" smtClean="0"/>
              <a:pPr lvl="0">
                <a:defRPr/>
              </a:pPr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2531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3F2870DF-1766-6D46-B7DA-F6A280D3D812}" type="slidenum">
              <a:rPr kumimoji="1" lang="ko-KR" altLang="en-US" smtClean="0"/>
              <a:pPr lvl="0">
                <a:defRPr/>
              </a:pPr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66541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0C198-CB70-D04C-9F5A-1F853AD22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6A09AF-0267-CC49-8B76-BDCC21072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3C6E7-919D-0A41-BB47-C676254B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2019-12-06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F33588-1997-1149-95A4-96420041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C85EB1-5902-5047-ADCC-BC031F99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036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1C1C6-C285-2148-B1A2-81E3AE5A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90AC59-51F0-8841-A3D8-90574AACE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3AA674-7D58-D34D-9862-984A0DA31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2019-12-06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C33D49-109F-8A43-91A3-45ED660F0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53DC3B-FB20-1641-B69D-538EE729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986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30E79B-7EB0-D44F-936E-C9DA57C28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7DA17A-7967-6941-A4A7-A5A88A8E4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8C63F-5E7E-BF49-9228-FDB81D41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2019-12-06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8DB39-2423-B748-9B7F-289A1F6D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3B52C-F889-7640-B7D9-E132DE9C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031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FDE5C-A76E-7741-987D-9D2ADFF9C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7B335-BAA8-B148-9268-D93CD57A5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4CD413-E3DD-3E48-9A3A-81528C00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2019-12-06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51497-2B0D-134C-892E-5F6BC764B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50E021-DD62-534E-98CE-53F3F3B3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243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129BF-E6BF-C042-9872-380894CE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28BAD4-2D13-6B46-B68B-200905EF9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EF7C3E-1C23-2345-97B7-4191CDAB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2019-12-06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BF74D4-415F-C143-971B-2C248F83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3E3763-E28D-F14C-86E4-FEBF454E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40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329C6-95DD-FD43-85DC-59E96D72C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B8243-1447-3E48-8B38-F08CFC0C9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108306-D8E5-154C-9946-D96E781C5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80F5B7-DF1B-EE45-BC13-BFE1CC77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2019-12-06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817C77-FF01-7544-8675-AA7EF67C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1980B7-08D1-A340-84F0-B70283EF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988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C1380-D89D-0646-A476-E3DFDC26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032AB3-CEF4-D140-B90A-4D4858B0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94A9AD-3430-0F48-A44F-78E3993CA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F13872-9982-6C44-ACB6-C044FCA30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7043F0-AB41-2242-B520-7A4F6C624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F22781-DF9B-CA43-B039-1C464B535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2019-12-06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0F936B-E799-DC4A-A000-D003CE61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EAD074-5E25-124F-9971-1C856FC3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609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A4987-EA5B-E444-B39D-9AE186AB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5BF27A-4840-7947-8697-FE12A962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2019-12-06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416073-0C30-934B-B7A8-2D9B96F7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6C3BF6-1DB9-9B47-AC37-E3999F22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976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48F5D-7E02-1145-BD17-E9420844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2019-12-06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826410-BB27-A042-8A02-DF5AE25E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0BAC19-F4F6-5841-AEF4-AED0B0FD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627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8B651-9238-0848-A882-031E5145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BE3BDA-51D2-C845-BAAC-D6BC07521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A3CEDF-3045-F843-869D-D3D796A1F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499680-20DF-8849-A820-410A464EA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2019-12-06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D14455-71EC-FD44-9F74-1828AB9BD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328B4D-1A66-9F41-9FBA-C4D79C18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702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1F7B6-644B-1044-A123-A2657583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648755-2D5B-7A49-9737-2557AB03F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2461DC-6832-1B40-8D78-17F661C6D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ACF747-C6F5-C545-A28B-1AC505B2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749B-DD2C-8943-9A48-406AFB7C1061}" type="datetimeFigureOut">
              <a:rPr kumimoji="1" lang="ko-KR" altLang="en-US" smtClean="0"/>
              <a:t>2019-12-06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5C59ED-0927-0145-A132-8BDB6B05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83A02A-3CE6-6542-9C13-7488B1B3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32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E0DBD0-25F3-5D45-ADCF-566BD8AE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9380D8-8EB4-4149-8B07-389D96BB4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83DC5-9162-BE47-8965-E50E7C4B2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9749B-DD2C-8943-9A48-406AFB7C1061}" type="datetimeFigureOut">
              <a:rPr kumimoji="1" lang="ko-KR" altLang="en-US" smtClean="0"/>
              <a:t>2019-12-06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2A055-3DDD-5F48-B348-9650D0EC3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B2EC58-162A-AA4E-AB4C-B5920880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B04EE-5DE8-F841-A422-832D30E4C8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560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kumimoji="1" lang="ko-KR" altLang="en-US" sz="4800" b="1">
                <a:solidFill>
                  <a:schemeClr val="accent4">
                    <a:lumMod val="50000"/>
                  </a:schemeClr>
                </a:solidFill>
              </a:rPr>
              <a:t>튜터링 매칭 어플리케이션</a:t>
            </a:r>
          </a:p>
        </p:txBody>
      </p:sp>
      <p:sp>
        <p:nvSpPr>
          <p:cNvPr id="8" name="Freeform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en-US" b="1"/>
          </a:p>
        </p:txBody>
      </p:sp>
      <p:sp>
        <p:nvSpPr>
          <p:cNvPr id="14" name="Freeform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6" name="Freeform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410737" y="5340757"/>
            <a:ext cx="4558357" cy="116461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kumimoji="1" lang="en-US" altLang="ko-KR" sz="2300" b="1">
                <a:solidFill>
                  <a:schemeClr val="tx1"/>
                </a:solidFill>
              </a:rPr>
              <a:t>A-3 Team</a:t>
            </a:r>
          </a:p>
          <a:p>
            <a:pPr algn="l">
              <a:defRPr/>
            </a:pPr>
            <a:r>
              <a:rPr kumimoji="1" lang="ko-KR" altLang="en-US" sz="2300" b="1">
                <a:solidFill>
                  <a:schemeClr val="tx1"/>
                </a:solidFill>
              </a:rPr>
              <a:t>김동민</a:t>
            </a:r>
            <a:r>
              <a:rPr kumimoji="1" lang="en-US" altLang="ko-KR" sz="2300" b="1">
                <a:solidFill>
                  <a:schemeClr val="tx1"/>
                </a:solidFill>
              </a:rPr>
              <a:t>	 </a:t>
            </a:r>
            <a:r>
              <a:rPr kumimoji="1" lang="ko-KR" altLang="en-US" sz="2300" b="1">
                <a:solidFill>
                  <a:schemeClr val="tx1"/>
                </a:solidFill>
              </a:rPr>
              <a:t>유예은</a:t>
            </a:r>
            <a:r>
              <a:rPr kumimoji="1" lang="en-US" altLang="ko-KR" sz="2300" b="1">
                <a:solidFill>
                  <a:schemeClr val="tx1"/>
                </a:solidFill>
              </a:rPr>
              <a:t> </a:t>
            </a:r>
            <a:r>
              <a:rPr kumimoji="1" lang="ko-KR" altLang="en-US" sz="2300" b="1">
                <a:solidFill>
                  <a:schemeClr val="tx1"/>
                </a:solidFill>
              </a:rPr>
              <a:t>최유진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marL="0" marR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097" y="1019273"/>
            <a:ext cx="4381008" cy="4795408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kumimoji="1" lang="en-US" altLang="ko-KR" dirty="0" smtClean="0">
                <a:solidFill>
                  <a:srgbClr val="FFFFFF"/>
                </a:solidFill>
              </a:rPr>
              <a:t>Chatting list</a:t>
            </a:r>
            <a:endParaRPr kumimoji="1" lang="en-US" altLang="ko-KR" dirty="0">
              <a:solidFill>
                <a:srgbClr val="FFFFFF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48" y="470925"/>
            <a:ext cx="3416534" cy="60738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marL="0" marR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097" y="1019273"/>
            <a:ext cx="4381008" cy="4795408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kumimoji="1" lang="en-US" altLang="ko-KR">
                <a:solidFill>
                  <a:srgbClr val="FFFFFF"/>
                </a:solidFill>
              </a:rPr>
              <a:t>User profile</a:t>
            </a:r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6584429" y="466504"/>
            <a:ext cx="3212133" cy="57104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anchor="ctr">
            <a:normAutofit/>
          </a:bodyPr>
          <a:lstStyle/>
          <a:p>
            <a:pPr latinLnBrk="0">
              <a:defRPr/>
            </a:pPr>
            <a:r>
              <a:rPr kumimoji="1" lang="ko-KR" alt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감사합니다</a:t>
            </a:r>
            <a:r>
              <a:rPr kumimoji="1" lang="en-US" altLang="ko-KR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cxnSp>
        <p:nvCxnSpPr>
          <p:cNvPr id="26" name="Straight Connector 2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marL="0" marR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kumimoji="1" lang="ko-KR" altLang="en-US" dirty="0">
                <a:solidFill>
                  <a:srgbClr val="FFFFFF"/>
                </a:solidFill>
              </a:rPr>
              <a:t/>
            </a:r>
            <a:br>
              <a:rPr kumimoji="1" lang="ko-KR" altLang="en-US" dirty="0">
                <a:solidFill>
                  <a:srgbClr val="FFFFFF"/>
                </a:solidFill>
              </a:rPr>
            </a:br>
            <a:r>
              <a:rPr kumimoji="1" lang="ko-KR" altLang="en-US" dirty="0">
                <a:solidFill>
                  <a:srgbClr val="FFFFFF"/>
                </a:solidFill>
              </a:rPr>
              <a:t>초기</a:t>
            </a:r>
            <a:br>
              <a:rPr kumimoji="1" lang="ko-KR" altLang="en-US" dirty="0">
                <a:solidFill>
                  <a:srgbClr val="FFFFFF"/>
                </a:solidFill>
              </a:rPr>
            </a:br>
            <a:r>
              <a:rPr kumimoji="1" lang="ko-KR" altLang="en-US" dirty="0">
                <a:solidFill>
                  <a:srgbClr val="FFFFFF"/>
                </a:solidFill>
              </a:rPr>
              <a:t>화면 </a:t>
            </a:r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6614256" y="551489"/>
            <a:ext cx="3600653" cy="57550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marL="0" marR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kumimoji="1" lang="en-US" altLang="ko-KR">
                <a:solidFill>
                  <a:srgbClr val="FFFFFF"/>
                </a:solidFill>
              </a:rPr>
              <a:t>Register</a:t>
            </a:r>
            <a:r>
              <a:rPr kumimoji="1" lang="ko-KR" altLang="en-US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6781800" y="470925"/>
            <a:ext cx="3537990" cy="58921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marL="0" marR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sz="1800" b="0" i="0" u="none" strike="noStrike" kern="1200" cap="none" spc="0" normalizeH="0" baseline="0" dirty="0"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kumimoji="1" lang="en-US" altLang="ko-KR">
                <a:solidFill>
                  <a:srgbClr val="FFFFFF"/>
                </a:solidFill>
              </a:rPr>
              <a:t>Login</a:t>
            </a:r>
            <a:r>
              <a:rPr kumimoji="1" lang="ko-KR" altLang="en-US">
                <a:solidFill>
                  <a:srgbClr val="FFFFFF"/>
                </a:solidFill>
              </a:rPr>
              <a:t/>
            </a:r>
            <a:br>
              <a:rPr kumimoji="1" lang="ko-KR" altLang="en-US">
                <a:solidFill>
                  <a:srgbClr val="FFFFFF"/>
                </a:solidFill>
              </a:rPr>
            </a:br>
            <a:r>
              <a:rPr kumimoji="1" lang="ko-KR" altLang="en-US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6593203" y="573769"/>
            <a:ext cx="3725982" cy="5710461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18674" y="6363029"/>
            <a:ext cx="6056553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implementation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'com.google.firebase:firebase-auth:18.0.0'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842786" y="3098202"/>
            <a:ext cx="1398494" cy="268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 rot="4305632">
            <a:off x="10424160" y="2646381"/>
            <a:ext cx="580913" cy="72076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marL="0" marR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096" y="1012004"/>
            <a:ext cx="4171078" cy="4795408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kumimoji="1" lang="en-US" altLang="ko-KR">
                <a:solidFill>
                  <a:srgbClr val="FFFFFF"/>
                </a:solidFill>
              </a:rPr>
              <a:t>Login</a:t>
            </a:r>
            <a:br>
              <a:rPr kumimoji="1" lang="en-US" altLang="ko-KR">
                <a:solidFill>
                  <a:srgbClr val="FFFFFF"/>
                </a:solidFill>
              </a:rPr>
            </a:br>
            <a:r>
              <a:rPr kumimoji="1" lang="en-US" altLang="ko-KR" sz="3200">
                <a:solidFill>
                  <a:srgbClr val="FFFFFF"/>
                </a:solidFill>
              </a:rPr>
              <a:t>(reset</a:t>
            </a:r>
            <a:r>
              <a:rPr kumimoji="1" lang="ko-KR" altLang="en-US" sz="3200">
                <a:solidFill>
                  <a:srgbClr val="FFFFFF"/>
                </a:solidFill>
              </a:rPr>
              <a:t> </a:t>
            </a:r>
            <a:r>
              <a:rPr kumimoji="1" lang="en-US" altLang="ko-KR" sz="3200">
                <a:solidFill>
                  <a:srgbClr val="FFFFFF"/>
                </a:solidFill>
              </a:rPr>
              <a:t>password)</a:t>
            </a:r>
            <a:r>
              <a:rPr kumimoji="1" lang="en-US" altLang="ko-KR">
                <a:solidFill>
                  <a:srgbClr val="FFFFFF"/>
                </a:solidFill>
              </a:rPr>
              <a:t/>
            </a:r>
            <a:br>
              <a:rPr kumimoji="1" lang="en-US" altLang="ko-KR">
                <a:solidFill>
                  <a:srgbClr val="FFFFFF"/>
                </a:solidFill>
              </a:rPr>
            </a:br>
            <a:r>
              <a:rPr kumimoji="1" lang="ko-KR" altLang="en-US">
                <a:solidFill>
                  <a:srgbClr val="FFFFFF"/>
                </a:solidFill>
              </a:rPr>
              <a:t/>
            </a:r>
            <a:br>
              <a:rPr kumimoji="1" lang="ko-KR" altLang="en-US">
                <a:solidFill>
                  <a:srgbClr val="FFFFFF"/>
                </a:solidFill>
              </a:rPr>
            </a:br>
            <a:r>
              <a:rPr kumimoji="1" lang="ko-KR" altLang="en-US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6664390" y="596050"/>
            <a:ext cx="3700914" cy="56658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marL="0" marR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097" y="1019273"/>
            <a:ext cx="4381008" cy="4795408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kumimoji="1" lang="en-US" altLang="ko-KR" dirty="0" smtClean="0">
                <a:solidFill>
                  <a:srgbClr val="FFFFFF"/>
                </a:solidFill>
              </a:rPr>
              <a:t>Tutoring List</a:t>
            </a:r>
            <a:endParaRPr kumimoji="1" lang="en-US" altLang="ko-KR" sz="2800" dirty="0">
              <a:solidFill>
                <a:srgbClr val="FFFFF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022" y="470925"/>
            <a:ext cx="3432686" cy="610255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260022" y="699247"/>
            <a:ext cx="3432686" cy="6239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260022" y="1420009"/>
            <a:ext cx="3432686" cy="466881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marL="0" marR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097" y="1019273"/>
            <a:ext cx="4381008" cy="4795408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kumimoji="1" lang="en-US" altLang="ko-KR">
                <a:solidFill>
                  <a:srgbClr val="FFFFFF"/>
                </a:solidFill>
              </a:rPr>
              <a:t> Set Chat Room</a:t>
            </a:r>
            <a:br>
              <a:rPr kumimoji="1" lang="en-US" altLang="ko-KR">
                <a:solidFill>
                  <a:srgbClr val="FFFFFF"/>
                </a:solidFill>
              </a:rPr>
            </a:br>
            <a:r>
              <a:rPr kumimoji="1" lang="en-US" altLang="ko-KR" sz="2800">
                <a:solidFill>
                  <a:srgbClr val="FFFFFF"/>
                </a:solidFill>
              </a:rPr>
              <a:t>(for Tutor)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503" y="470925"/>
            <a:ext cx="3446145" cy="6126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marL="0" marR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097" y="1019273"/>
            <a:ext cx="4381008" cy="4795408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kumimoji="1" lang="en-US" altLang="ko-KR">
                <a:solidFill>
                  <a:srgbClr val="FFFFFF"/>
                </a:solidFill>
              </a:rPr>
              <a:t>User List</a:t>
            </a:r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6848605" y="627196"/>
            <a:ext cx="3138503" cy="557956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330440" y="3679261"/>
            <a:ext cx="476250" cy="136712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27786" y="374330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rgbClr val="6F6F6F"/>
                </a:solidFill>
              </a:rPr>
              <a:t>김코딩</a:t>
            </a:r>
            <a:endParaRPr lang="ko-KR" altLang="en-US" sz="1000" dirty="0">
              <a:solidFill>
                <a:srgbClr val="6F6F6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15392" y="4269733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rgbClr val="6F6F6F"/>
                </a:solidFill>
              </a:rPr>
              <a:t>최아두이노</a:t>
            </a:r>
            <a:endParaRPr lang="ko-KR" altLang="en-US" sz="1000" dirty="0">
              <a:solidFill>
                <a:srgbClr val="6F6F6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91928" y="4786106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6F6F6F"/>
                </a:solidFill>
              </a:rPr>
              <a:t>유예은</a:t>
            </a:r>
            <a:endParaRPr lang="ko-KR" altLang="en-US" sz="1000" dirty="0">
              <a:solidFill>
                <a:srgbClr val="6F6F6F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48604" y="1640198"/>
            <a:ext cx="3138503" cy="320673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marL="0" marR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097" y="1019273"/>
            <a:ext cx="4381008" cy="4795408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kumimoji="1" lang="en-US" altLang="ko-KR">
                <a:solidFill>
                  <a:srgbClr val="FFFFFF"/>
                </a:solidFill>
              </a:rPr>
              <a:t>Chat Message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801" y="337600"/>
            <a:ext cx="3464299" cy="61587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272</Words>
  <Application>Microsoft Office PowerPoint</Application>
  <PresentationFormat>와이드스크린</PresentationFormat>
  <Paragraphs>59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굴림체</vt:lpstr>
      <vt:lpstr>맑은 고딕</vt:lpstr>
      <vt:lpstr>Arial</vt:lpstr>
      <vt:lpstr>Calibri</vt:lpstr>
      <vt:lpstr>Office 테마</vt:lpstr>
      <vt:lpstr>튜터링 매칭 어플리케이션</vt:lpstr>
      <vt:lpstr> 초기 화면 </vt:lpstr>
      <vt:lpstr>Register </vt:lpstr>
      <vt:lpstr>Login  </vt:lpstr>
      <vt:lpstr>Login (reset password)   </vt:lpstr>
      <vt:lpstr>Tutoring List</vt:lpstr>
      <vt:lpstr> Set Chat Room (for Tutor)</vt:lpstr>
      <vt:lpstr>User List</vt:lpstr>
      <vt:lpstr>Chat Message</vt:lpstr>
      <vt:lpstr>Chatting list</vt:lpstr>
      <vt:lpstr>User profile</vt:lpstr>
      <vt:lpstr>감사합니다.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튜터링 매칭 어플리케이션</dc:title>
  <dc:creator>박 소연</dc:creator>
  <cp:lastModifiedBy>유 예은</cp:lastModifiedBy>
  <cp:revision>26</cp:revision>
  <dcterms:created xsi:type="dcterms:W3CDTF">2019-10-18T14:17:07Z</dcterms:created>
  <dcterms:modified xsi:type="dcterms:W3CDTF">2019-12-06T13:09:13Z</dcterms:modified>
  <cp:version/>
</cp:coreProperties>
</file>