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78AA-8C25-4AF5-BB60-B623022A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7DA11-52CE-4092-BB58-6AC7A708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48811-A3ED-46D1-8295-D1A52BB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DF1D9-D703-4B10-90ED-071B6248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64D7B-E4C7-47E0-8FF3-15CCFC19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8E920-9CB1-4115-B680-20D3AE8C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57B89-FA41-48AA-88A1-6154B34EF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02755-1114-4908-A157-7B2809C0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46D3C-CC94-493D-9971-A03CEBDE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8D8E4-68A7-4C60-9E59-3C9EB307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B7B264-5FD4-4A79-BE45-BFE59F61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1D22B-374A-4DE6-B254-29A904B90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6238E-E87C-4C10-8F49-ACFEF146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96D76-023B-4F10-8B9F-9B231B3A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E8EA-C4A4-4040-A47D-95B7ECC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9B6DD-A791-4111-B71B-9F251011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4AD7B-7AEC-4C3C-A260-FB0D560C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15A6E-4DCB-479B-8508-8AF73D1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CC4C0-7F47-4B37-BF8E-B1867239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093CA-754E-42E3-B264-E94E02FA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63B7A-AB8C-40EB-9583-D36D66E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7880B-89B8-43AB-B0E9-5E3E8BF6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8EA16-BA09-4D19-A896-C39F1685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9D21E-50DA-408C-917B-F1FD392A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B1241-369A-4F26-8E1A-A42BDB44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7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2C98-DF8A-49F5-945E-88358809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43AB8-58BF-49DF-B7FF-2E63F4973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2AEAF-C8DE-457B-ABAB-0754C4B5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F7C90-F83B-42B7-B235-A4703433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22D25-E871-4ADB-8480-F172D709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B3188-8695-41DB-963C-4581C5D8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2B2EE-79A9-42A2-AA04-A06D4AA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95B0E-2892-44D5-BC75-D573BE38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DABAE-0F81-4238-B3C8-20E23AEE6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2EA9DD-76A0-4ACE-8102-5E6DE6C24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3EE302-D87B-469A-AB8A-B3446CF3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A6F8C8-E6DE-4B81-88DB-14606FBE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982A7-15B1-4249-B9DF-40CB3E9F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88E48-22B3-4C9F-89B1-243DF10D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8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8506-87AD-46A8-A85F-DAE29347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D505A7-4951-4772-86A6-C615498A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88B44-6B07-411E-B6D0-65FFB426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FF22BE-67D2-4501-A829-B05F9371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8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0031D2-759D-4084-9066-1355210C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C93257-7E72-44E1-BD04-11D45B03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5ABB5-0B8E-4149-847C-E42D9083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9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F454-894D-4B12-8F98-595F682B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62DDC-0273-45A6-9CAE-C409EFAC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EFE9B-74ED-4EEA-8D9F-26BF2548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CE918-6272-43A0-A5B8-E1CEDF04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C47B1-E38E-4F1B-9068-98065DA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87161-DEFA-4DEC-837B-49739CF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9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D38ED-E2E6-4B81-98D1-F0EF44D3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C27237-31A0-40A8-80A1-3105AD097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992A-1129-4875-88BA-A658A685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98207-4B4E-4FCB-83A0-DF5EFA7A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73570-FD96-4893-B65D-0D6CB99E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0F493-D626-46EB-8181-338B1120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8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C4918-BF3A-4B1F-9A05-17FC4486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05AAE-3A76-4225-925A-AC81FD02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C0E2-2B90-4375-BFB1-04EC068B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4D12-3671-46E6-86F7-16CD59FEE919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2428F-D581-40B7-BEE5-451F186D1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95C75-7F90-4ED8-A087-BD2ADF4D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CAD3-2B3A-4137-A254-5FB3C6E80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l-K7zZEsYLlP-k-RKFa7RyNPa9_wCH2s" TargetMode="External"/><Relationship Id="rId2" Type="http://schemas.openxmlformats.org/officeDocument/2006/relationships/hyperlink" Target="https://www.youtube.com/watch?v=lpFDFK44pX8&amp;list=PLl-K7zZEsYLmxfvI4Ds2Atko79iVvxlaq&amp;index=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9545-B431-4301-B73D-A7D2A523A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Firebase Database</a:t>
            </a:r>
            <a:r>
              <a:rPr lang="ko-KR" altLang="en-US" dirty="0"/>
              <a:t>를 이용하여 쇼핑몰 </a:t>
            </a:r>
            <a:r>
              <a:rPr lang="en-US" altLang="ko-KR" dirty="0"/>
              <a:t>Try!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C52A2-65E3-4D3B-85AC-AF4D4D65D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03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7BE40-D2E0-4C11-BD96-A65EDDE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Database </a:t>
            </a:r>
            <a:r>
              <a:rPr lang="ko-KR" altLang="en-US" dirty="0"/>
              <a:t>사용 방법 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C6846-C4A1-488D-A153-EDEEA5AE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Getting Started with the Firebase Realtime Database on Android - </a:t>
            </a:r>
            <a:r>
              <a:rPr lang="en-US" altLang="ko-KR" dirty="0" err="1"/>
              <a:t>Firecasts</a:t>
            </a:r>
            <a:r>
              <a:rPr lang="en-US" altLang="ko-KR" dirty="0"/>
              <a:t> (8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https://www.youtube.com/watch?v=lpFDFK44pX8&amp;list=PLl-K7zZEsYLmxfvI4Ds2Atko79iVvxlaq&amp;index=16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Firebase Database For SQL Developers (60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https://www.youtube.com/playlist?list=PLl-K7zZEsYLlP-k-RKFa7RyNPa9_wCH2s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37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F4EFA-9B46-460C-83A6-9E1C3F1D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제품 나열</a:t>
            </a:r>
            <a:r>
              <a:rPr lang="en-US" altLang="ko-KR" dirty="0"/>
              <a:t>/</a:t>
            </a:r>
            <a:r>
              <a:rPr lang="ko-KR" altLang="en-US" dirty="0"/>
              <a:t>검색 기능의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6E2B9-F040-4D11-A2FD-E830B6DA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pPr lvl="1"/>
            <a:r>
              <a:rPr lang="ko-KR" altLang="en-US" dirty="0"/>
              <a:t>카테고리 별 제품 나열</a:t>
            </a:r>
            <a:endParaRPr lang="en-US" altLang="ko-KR" dirty="0"/>
          </a:p>
          <a:p>
            <a:r>
              <a:rPr lang="ko-KR" altLang="en-US" dirty="0"/>
              <a:t>제품 검색</a:t>
            </a:r>
            <a:endParaRPr lang="en-US" altLang="ko-KR" dirty="0"/>
          </a:p>
          <a:p>
            <a:pPr lvl="1"/>
            <a:r>
              <a:rPr lang="ko-KR" altLang="en-US" dirty="0"/>
              <a:t>검색된 제품 나열</a:t>
            </a:r>
            <a:endParaRPr lang="en-US" altLang="ko-KR" dirty="0"/>
          </a:p>
          <a:p>
            <a:r>
              <a:rPr lang="ko-KR" altLang="en-US" dirty="0"/>
              <a:t>목록에서 선택한 제품을 자세히 보여줌</a:t>
            </a:r>
            <a:endParaRPr lang="en-US" altLang="ko-KR" dirty="0"/>
          </a:p>
          <a:p>
            <a:pPr lvl="1"/>
            <a:r>
              <a:rPr lang="ko-KR" altLang="en-US" dirty="0"/>
              <a:t>보여주는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설명 텍스트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기능들을 </a:t>
            </a:r>
            <a:r>
              <a:rPr lang="en-US" altLang="ko-KR" dirty="0"/>
              <a:t>Firebase</a:t>
            </a:r>
            <a:r>
              <a:rPr lang="ko-KR" altLang="en-US" dirty="0"/>
              <a:t>를 이용하여 구현해보기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22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B77F9-B350-4CD4-991B-9C12BEB0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PBL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859B7-393F-4F21-BCFB-54AD6E9C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시간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Firebase</a:t>
            </a:r>
            <a:r>
              <a:rPr lang="ko-KR" altLang="en-US" dirty="0"/>
              <a:t>를 이용하여 앞의 기능 구현을 시도</a:t>
            </a:r>
            <a:endParaRPr lang="en-US" altLang="ko-KR" dirty="0"/>
          </a:p>
          <a:p>
            <a:pPr lvl="1"/>
            <a:r>
              <a:rPr lang="ko-KR" altLang="en-US" dirty="0"/>
              <a:t>문제가 있다면 해당 문제점 분석</a:t>
            </a:r>
            <a:endParaRPr lang="en-US" altLang="ko-KR" dirty="0"/>
          </a:p>
          <a:p>
            <a:r>
              <a:rPr lang="ko-KR" altLang="en-US" dirty="0" err="1"/>
              <a:t>두번</a:t>
            </a:r>
            <a:r>
              <a:rPr lang="ko-KR" altLang="en-US" dirty="0"/>
              <a:t> 째 시간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문제가 있었다면 다른 대안을 찾아봄</a:t>
            </a:r>
            <a:endParaRPr lang="en-US" altLang="ko-KR" dirty="0"/>
          </a:p>
          <a:p>
            <a:pPr lvl="2"/>
            <a:r>
              <a:rPr lang="ko-KR" altLang="en-US" dirty="0"/>
              <a:t>대안을 구현을 할 필요는 없고 보고서로 정리하면 됨</a:t>
            </a:r>
            <a:endParaRPr lang="en-US" altLang="ko-KR" dirty="0"/>
          </a:p>
          <a:p>
            <a:pPr lvl="2"/>
            <a:r>
              <a:rPr lang="ko-KR" altLang="en-US" dirty="0"/>
              <a:t>보고서의 내용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Firebase</a:t>
            </a:r>
            <a:r>
              <a:rPr lang="ko-KR" altLang="en-US" dirty="0"/>
              <a:t>로 쇼핑몰 구현하기 시도한 내용</a:t>
            </a:r>
            <a:r>
              <a:rPr lang="en-US" altLang="ko-KR" dirty="0"/>
              <a:t>, </a:t>
            </a:r>
            <a:r>
              <a:rPr lang="ko-KR" altLang="en-US" dirty="0"/>
              <a:t>문제점 문석</a:t>
            </a:r>
            <a:r>
              <a:rPr lang="en-US" altLang="ko-KR" dirty="0"/>
              <a:t>, </a:t>
            </a:r>
            <a:r>
              <a:rPr lang="ko-KR" altLang="en-US" dirty="0"/>
              <a:t>대안 제시</a:t>
            </a:r>
            <a:endParaRPr lang="en-US" altLang="ko-KR" dirty="0"/>
          </a:p>
          <a:p>
            <a:pPr lvl="1"/>
            <a:r>
              <a:rPr lang="ko-KR" altLang="en-US" dirty="0"/>
              <a:t>문제가 없이 해당 기능을 모두 구현할 수 있다면 구현한 예제와 보고서 제출</a:t>
            </a:r>
            <a:endParaRPr lang="en-US" altLang="ko-KR" dirty="0"/>
          </a:p>
          <a:p>
            <a:pPr lvl="2"/>
            <a:r>
              <a:rPr lang="ko-KR" altLang="en-US" dirty="0"/>
              <a:t>간단히 구현한 예제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 link)</a:t>
            </a:r>
            <a:r>
              <a:rPr lang="ko-KR" altLang="en-US" dirty="0"/>
              <a:t>와 구현 내용 요약한 보고서</a:t>
            </a:r>
          </a:p>
        </p:txBody>
      </p:sp>
    </p:spTree>
    <p:extLst>
      <p:ext uri="{BB962C8B-B14F-4D97-AF65-F5344CB8AC3E}">
        <p14:creationId xmlns:p14="http://schemas.microsoft.com/office/powerpoint/2010/main" val="91116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5F96D21E3CEF488389D0B910E6D299" ma:contentTypeVersion="7" ma:contentTypeDescription="새 문서를 만듭니다." ma:contentTypeScope="" ma:versionID="59e1f59e1ddbb503052915c06aee2854">
  <xsd:schema xmlns:xsd="http://www.w3.org/2001/XMLSchema" xmlns:xs="http://www.w3.org/2001/XMLSchema" xmlns:p="http://schemas.microsoft.com/office/2006/metadata/properties" xmlns:ns3="e42396e7-b11d-4d1f-ba82-4fffa19f6426" xmlns:ns4="aaae8f29-e36e-4d5f-a1b0-2a48d2d4f6c6" targetNamespace="http://schemas.microsoft.com/office/2006/metadata/properties" ma:root="true" ma:fieldsID="4df002a99a9178dfc8dcc33d5f36c296" ns3:_="" ns4:_="">
    <xsd:import namespace="e42396e7-b11d-4d1f-ba82-4fffa19f6426"/>
    <xsd:import namespace="aaae8f29-e36e-4d5f-a1b0-2a48d2d4f6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396e7-b11d-4d1f-ba82-4fffa19f64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e8f29-e36e-4d5f-a1b0-2a48d2d4f6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091D51-9AFD-41F3-B926-CD6D4D706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2396e7-b11d-4d1f-ba82-4fffa19f6426"/>
    <ds:schemaRef ds:uri="aaae8f29-e36e-4d5f-a1b0-2a48d2d4f6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6DA8F-C6BC-4049-8310-B25C8445A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1A36FC-51C5-4E1E-AAC0-F85E69BC4FDB}">
  <ds:schemaRefs>
    <ds:schemaRef ds:uri="http://purl.org/dc/elements/1.1/"/>
    <ds:schemaRef ds:uri="aaae8f29-e36e-4d5f-a1b0-2a48d2d4f6c6"/>
    <ds:schemaRef ds:uri="http://purl.org/dc/dcmitype/"/>
    <ds:schemaRef ds:uri="http://purl.org/dc/terms/"/>
    <ds:schemaRef ds:uri="http://schemas.microsoft.com/office/2006/documentManagement/types"/>
    <ds:schemaRef ds:uri="e42396e7-b11d-4d1f-ba82-4fffa19f642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186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Firebase Database를 이용하여 쇼핑몰 Try!</vt:lpstr>
      <vt:lpstr>Firebase Database 사용 방법 동영상</vt:lpstr>
      <vt:lpstr>쇼핑몰 제품 나열/검색 기능의 구현</vt:lpstr>
      <vt:lpstr>PBL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Database를 이용하여 쇼핑몰 Try!</dc:title>
  <dc:creator>jyheo@hansung.ac.kr</dc:creator>
  <cp:lastModifiedBy>jyheo@hansung.ac.kr</cp:lastModifiedBy>
  <cp:revision>2</cp:revision>
  <dcterms:created xsi:type="dcterms:W3CDTF">2019-10-24T10:03:11Z</dcterms:created>
  <dcterms:modified xsi:type="dcterms:W3CDTF">2019-10-24T10:30:49Z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0x010100725F96D21E3CEF488389D0B910E6D299</vt:lpwstr>
  </property>
</Properties>
</file>