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444" r:id="rId2"/>
    <p:sldId id="475" r:id="rId3"/>
    <p:sldId id="471" r:id="rId4"/>
    <p:sldId id="473" r:id="rId5"/>
    <p:sldId id="4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4FC794-4400-4AF2-8C06-567D7882D09D}">
          <p14:sldIdLst>
            <p14:sldId id="444"/>
            <p14:sldId id="475"/>
            <p14:sldId id="471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1F3864"/>
    <a:srgbClr val="4372C4"/>
    <a:srgbClr val="EF5962"/>
    <a:srgbClr val="E33741"/>
    <a:srgbClr val="B4C7E7"/>
    <a:srgbClr val="1F3764"/>
    <a:srgbClr val="8FAADD"/>
    <a:srgbClr val="000100"/>
    <a:srgbClr val="CF4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2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>
        <p:guide pos="2880"/>
        <p:guide orient="horz" pos="2160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C6A4-192C-BF4C-8F6E-26DBD8930485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DA3E9-8D60-DA42-B584-C3A451CA48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67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7CE-5D38-43DF-9B67-022701DC30A5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6D4-277B-46CD-8FA1-ECB5E40AC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7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A45E9155-FC9D-F143-8B28-5412ECBABD7F}"/>
              </a:ext>
            </a:extLst>
          </p:cNvPr>
          <p:cNvSpPr/>
          <p:nvPr userDrawn="1"/>
        </p:nvSpPr>
        <p:spPr>
          <a:xfrm>
            <a:off x="5785308" y="1186191"/>
            <a:ext cx="2660473" cy="64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5CA49459-E512-D544-BFCE-F387E96BC4BE}"/>
              </a:ext>
            </a:extLst>
          </p:cNvPr>
          <p:cNvSpPr/>
          <p:nvPr userDrawn="1"/>
        </p:nvSpPr>
        <p:spPr>
          <a:xfrm>
            <a:off x="4418040" y="1186191"/>
            <a:ext cx="2660473" cy="64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B055674E-4402-3648-8214-D78B8D249B91}"/>
              </a:ext>
            </a:extLst>
          </p:cNvPr>
          <p:cNvSpPr/>
          <p:nvPr userDrawn="1"/>
        </p:nvSpPr>
        <p:spPr>
          <a:xfrm>
            <a:off x="2152955" y="1186191"/>
            <a:ext cx="3558290" cy="64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48E7D95E-EC41-8F4C-A66A-8491257D5EDC}"/>
              </a:ext>
            </a:extLst>
          </p:cNvPr>
          <p:cNvSpPr/>
          <p:nvPr userDrawn="1"/>
        </p:nvSpPr>
        <p:spPr>
          <a:xfrm>
            <a:off x="373330" y="853221"/>
            <a:ext cx="3960000" cy="972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530986E1-83FC-FD49-A154-3EB6D096DEE9}"/>
              </a:ext>
            </a:extLst>
          </p:cNvPr>
          <p:cNvSpPr/>
          <p:nvPr userDrawn="1"/>
        </p:nvSpPr>
        <p:spPr>
          <a:xfrm>
            <a:off x="0" y="1660405"/>
            <a:ext cx="9144000" cy="21378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98CB79-86BE-A247-BDF3-75E55787EDE3}"/>
              </a:ext>
            </a:extLst>
          </p:cNvPr>
          <p:cNvSpPr/>
          <p:nvPr userDrawn="1"/>
        </p:nvSpPr>
        <p:spPr>
          <a:xfrm>
            <a:off x="64701" y="164390"/>
            <a:ext cx="4004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Ⅰ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사업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주체별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역할 및 체크리스트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CE52585-0B98-CA4B-8687-2854A25A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08" y="766449"/>
            <a:ext cx="4245964" cy="751826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A45E9155-FC9D-F143-8B28-5412ECBABD7F}"/>
              </a:ext>
            </a:extLst>
          </p:cNvPr>
          <p:cNvSpPr/>
          <p:nvPr userDrawn="1"/>
        </p:nvSpPr>
        <p:spPr>
          <a:xfrm>
            <a:off x="5785308" y="1186191"/>
            <a:ext cx="2660473" cy="64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5CA49459-E512-D544-BFCE-F387E96BC4BE}"/>
              </a:ext>
            </a:extLst>
          </p:cNvPr>
          <p:cNvSpPr/>
          <p:nvPr userDrawn="1"/>
        </p:nvSpPr>
        <p:spPr>
          <a:xfrm>
            <a:off x="4418040" y="1186191"/>
            <a:ext cx="2660473" cy="64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48E7D95E-EC41-8F4C-A66A-8491257D5EDC}"/>
              </a:ext>
            </a:extLst>
          </p:cNvPr>
          <p:cNvSpPr/>
          <p:nvPr userDrawn="1"/>
        </p:nvSpPr>
        <p:spPr>
          <a:xfrm>
            <a:off x="373330" y="1186191"/>
            <a:ext cx="3960000" cy="64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98CB79-86BE-A247-BDF3-75E55787EDE3}"/>
              </a:ext>
            </a:extLst>
          </p:cNvPr>
          <p:cNvSpPr/>
          <p:nvPr userDrawn="1"/>
        </p:nvSpPr>
        <p:spPr>
          <a:xfrm>
            <a:off x="64701" y="164390"/>
            <a:ext cx="4245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Ⅱ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과정별 통일성 있는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플로우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활용법</a:t>
            </a:r>
            <a:endParaRPr lang="ko-Kore-KR" altLang="en-US" sz="2000" dirty="0">
              <a:solidFill>
                <a:schemeClr val="bg2">
                  <a:lumMod val="50000"/>
                </a:schemeClr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</p:txBody>
      </p:sp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B055674E-4402-3648-8214-D78B8D249B91}"/>
              </a:ext>
            </a:extLst>
          </p:cNvPr>
          <p:cNvSpPr/>
          <p:nvPr userDrawn="1"/>
        </p:nvSpPr>
        <p:spPr>
          <a:xfrm>
            <a:off x="1466172" y="862191"/>
            <a:ext cx="4320000" cy="97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530986E1-83FC-FD49-A154-3EB6D096DEE9}"/>
              </a:ext>
            </a:extLst>
          </p:cNvPr>
          <p:cNvSpPr/>
          <p:nvPr userDrawn="1"/>
        </p:nvSpPr>
        <p:spPr>
          <a:xfrm>
            <a:off x="0" y="1660405"/>
            <a:ext cx="9144000" cy="213784"/>
          </a:xfrm>
          <a:prstGeom prst="roundRect">
            <a:avLst>
              <a:gd name="adj" fmla="val 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6B26101-070B-294C-B859-FD8700A1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016" y="766449"/>
            <a:ext cx="4245964" cy="751826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7CE-5D38-43DF-9B67-022701DC30A5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6D4-277B-46CD-8FA1-ECB5E40AC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D7CE-5D38-43DF-9B67-022701DC30A5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6D4-277B-46CD-8FA1-ECB5E40AC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9" r:id="rId2"/>
    <p:sldLayoutId id="2147483678" r:id="rId3"/>
    <p:sldLayoutId id="2147483665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26722D2-00C2-A741-922E-5CE1737A123A}"/>
              </a:ext>
            </a:extLst>
          </p:cNvPr>
          <p:cNvSpPr/>
          <p:nvPr/>
        </p:nvSpPr>
        <p:spPr>
          <a:xfrm>
            <a:off x="1463270" y="2264562"/>
            <a:ext cx="6218182" cy="2968668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67FDA-C41B-418D-AF20-72073D00CB40}"/>
              </a:ext>
            </a:extLst>
          </p:cNvPr>
          <p:cNvSpPr/>
          <p:nvPr/>
        </p:nvSpPr>
        <p:spPr>
          <a:xfrm>
            <a:off x="532622" y="495258"/>
            <a:ext cx="4167677" cy="8946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62991" tIns="31496" rIns="62991" bIns="31496" rtlCol="0" anchor="t" anchorCtr="0">
            <a:spAutoFit/>
          </a:bodyPr>
          <a:lstStyle/>
          <a:p>
            <a:pPr defTabSz="701650">
              <a:spcBef>
                <a:spcPts val="165"/>
              </a:spcBef>
            </a:pPr>
            <a:r>
              <a:rPr lang="en-US" altLang="ko-KR" sz="5400" kern="0" spc="-38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I am Ground</a:t>
            </a:r>
            <a:endParaRPr lang="en-US" altLang="ko-KR" sz="3200" kern="0" spc="-38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9A7B5-E7F4-B224-E327-9B1F9D7CED0A}"/>
              </a:ext>
            </a:extLst>
          </p:cNvPr>
          <p:cNvSpPr/>
          <p:nvPr/>
        </p:nvSpPr>
        <p:spPr>
          <a:xfrm>
            <a:off x="1661902" y="3173892"/>
            <a:ext cx="5972596" cy="14178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2991" tIns="31496" rIns="62991" bIns="31496" rtlCol="0" anchor="t" anchorCtr="0">
            <a:spAutoFit/>
          </a:bodyPr>
          <a:lstStyle/>
          <a:p>
            <a:pPr algn="ctr" defTabSz="701650">
              <a:spcBef>
                <a:spcPts val="165"/>
              </a:spcBef>
            </a:pPr>
            <a:r>
              <a:rPr lang="ko-KR" altLang="en-US" sz="8800" kern="0" spc="-38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정  예  은</a:t>
            </a:r>
            <a:endParaRPr lang="ko-KR" altLang="en-US" sz="6000" kern="0" spc="-38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7" name="Picture 2" descr="post-thumbnail">
            <a:extLst>
              <a:ext uri="{FF2B5EF4-FFF2-40B4-BE49-F238E27FC236}">
                <a16:creationId xmlns:a16="http://schemas.microsoft.com/office/drawing/2014/main" id="{FA9B53DD-0A0F-E244-61D6-5C1229D31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1382" y="2456797"/>
            <a:ext cx="1179636" cy="4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A25C9-FEF1-6251-55BA-74FCFB4F2A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6599" y="7295250"/>
            <a:ext cx="641930" cy="7043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2B997-3C7D-9214-CC56-3A7AB5206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26" y="4848219"/>
            <a:ext cx="879973" cy="11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9">
            <a:extLst>
              <a:ext uri="{FF2B5EF4-FFF2-40B4-BE49-F238E27FC236}">
                <a16:creationId xmlns:a16="http://schemas.microsoft.com/office/drawing/2014/main" id="{9951EA11-D14C-2C44-A946-4B58C4B7FF4E}"/>
              </a:ext>
            </a:extLst>
          </p:cNvPr>
          <p:cNvSpPr/>
          <p:nvPr/>
        </p:nvSpPr>
        <p:spPr>
          <a:xfrm>
            <a:off x="3240794" y="1079623"/>
            <a:ext cx="2700000" cy="648000"/>
          </a:xfrm>
          <a:prstGeom prst="round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CB74702D-33C5-A440-BF50-CB71D884352A}"/>
              </a:ext>
            </a:extLst>
          </p:cNvPr>
          <p:cNvSpPr/>
          <p:nvPr/>
        </p:nvSpPr>
        <p:spPr>
          <a:xfrm>
            <a:off x="1807062" y="1079623"/>
            <a:ext cx="2700000" cy="6529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1D3AE200-8EB0-904B-90AB-791A077A0BA2}"/>
              </a:ext>
            </a:extLst>
          </p:cNvPr>
          <p:cNvSpPr/>
          <p:nvPr/>
        </p:nvSpPr>
        <p:spPr>
          <a:xfrm>
            <a:off x="373330" y="760591"/>
            <a:ext cx="2520000" cy="972000"/>
          </a:xfrm>
          <a:prstGeom prst="round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C6CAEE-1D12-8443-AEBB-20BF62B1B51E}"/>
              </a:ext>
            </a:extLst>
          </p:cNvPr>
          <p:cNvSpPr/>
          <p:nvPr/>
        </p:nvSpPr>
        <p:spPr>
          <a:xfrm>
            <a:off x="46730" y="53707"/>
            <a:ext cx="2641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latinLnBrk="1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I AM GROUND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</p:txBody>
      </p:sp>
      <p:sp>
        <p:nvSpPr>
          <p:cNvPr id="8" name="사각형: 둥근 모서리 12">
            <a:extLst>
              <a:ext uri="{FF2B5EF4-FFF2-40B4-BE49-F238E27FC236}">
                <a16:creationId xmlns:a16="http://schemas.microsoft.com/office/drawing/2014/main" id="{5B6C64AA-05F1-7445-9E3F-957F6D31A518}"/>
              </a:ext>
            </a:extLst>
          </p:cNvPr>
          <p:cNvSpPr/>
          <p:nvPr/>
        </p:nvSpPr>
        <p:spPr>
          <a:xfrm>
            <a:off x="-20320" y="1558804"/>
            <a:ext cx="9216000" cy="5299196"/>
          </a:xfrm>
          <a:prstGeom prst="roundRect">
            <a:avLst>
              <a:gd name="adj" fmla="val 0"/>
            </a:avLst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D5B3BF-413B-6742-A0D3-4CEFB256526A}"/>
              </a:ext>
            </a:extLst>
          </p:cNvPr>
          <p:cNvSpPr txBox="1">
            <a:spLocks/>
          </p:cNvSpPr>
          <p:nvPr/>
        </p:nvSpPr>
        <p:spPr>
          <a:xfrm>
            <a:off x="653215" y="687709"/>
            <a:ext cx="2111511" cy="751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  <a:cs typeface="+mj-cs"/>
              </a:defRPr>
            </a:lvl1pPr>
          </a:lstStyle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자 기 소 개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5DE7123-6BF1-E840-84EB-B2B6B66DCEC6}"/>
              </a:ext>
            </a:extLst>
          </p:cNvPr>
          <p:cNvSpPr/>
          <p:nvPr/>
        </p:nvSpPr>
        <p:spPr>
          <a:xfrm>
            <a:off x="432000" y="2071538"/>
            <a:ext cx="8280000" cy="43200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2A10-9111-B943-81F4-F4CA05802F65}"/>
              </a:ext>
            </a:extLst>
          </p:cNvPr>
          <p:cNvSpPr txBox="1"/>
          <p:nvPr/>
        </p:nvSpPr>
        <p:spPr>
          <a:xfrm>
            <a:off x="666750" y="4624714"/>
            <a:ext cx="401193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미술에 대한 회의감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</a:t>
            </a:r>
            <a:endParaRPr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논리적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이성적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실용성 중시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</a:p>
          <a:p>
            <a:pPr algn="ctr">
              <a:spcAft>
                <a:spcPts val="600"/>
              </a:spcAft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업무를 통한 성취감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전문성</a:t>
            </a:r>
            <a:endParaRPr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2000" b="1" dirty="0">
                <a:solidFill>
                  <a:srgbClr val="2F5597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높은 연봉</a:t>
            </a:r>
            <a:r>
              <a:rPr lang="en-US" altLang="ko-KR" sz="2000" b="1" dirty="0">
                <a:solidFill>
                  <a:srgbClr val="2F5597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…!!!</a:t>
            </a:r>
            <a:endParaRPr lang="ko-KR" altLang="en-US" sz="2000" b="1" dirty="0">
              <a:solidFill>
                <a:srgbClr val="2F5597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1740B-CCF1-634C-807F-C2501FFB70E8}"/>
              </a:ext>
            </a:extLst>
          </p:cNvPr>
          <p:cNvSpPr txBox="1"/>
          <p:nvPr/>
        </p:nvSpPr>
        <p:spPr>
          <a:xfrm>
            <a:off x="4868745" y="4730746"/>
            <a:ext cx="3546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ts val="600"/>
              </a:spcAft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맛집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카페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전시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콘서트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</a:p>
          <a:p>
            <a:pPr algn="ctr" fontAlgn="base">
              <a:spcAft>
                <a:spcPts val="600"/>
              </a:spcAft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여행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액티비티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자기개발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,</a:t>
            </a:r>
          </a:p>
          <a:p>
            <a:pPr algn="ctr" fontAlgn="base">
              <a:spcAft>
                <a:spcPts val="600"/>
              </a:spcAft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미국</a:t>
            </a:r>
            <a:r>
              <a:rPr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…</a:t>
            </a: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419AB3C-3106-846A-4E33-A482B7AE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52" y="120458"/>
            <a:ext cx="1340568" cy="2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좋아요 버튼 도입 | Meta 소개">
            <a:extLst>
              <a:ext uri="{FF2B5EF4-FFF2-40B4-BE49-F238E27FC236}">
                <a16:creationId xmlns:a16="http://schemas.microsoft.com/office/drawing/2014/main" id="{70040947-D582-61B3-ABE7-A7FDBC10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5" y="2628462"/>
            <a:ext cx="1867427" cy="173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NG, SVG의 Question 일러스트 및 이미지">
            <a:extLst>
              <a:ext uri="{FF2B5EF4-FFF2-40B4-BE49-F238E27FC236}">
                <a16:creationId xmlns:a16="http://schemas.microsoft.com/office/drawing/2014/main" id="{53865D1C-3673-0AE2-7D94-C5702245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49" y="7711405"/>
            <a:ext cx="929554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png images | PNGWing">
            <a:extLst>
              <a:ext uri="{FF2B5EF4-FFF2-40B4-BE49-F238E27FC236}">
                <a16:creationId xmlns:a16="http://schemas.microsoft.com/office/drawing/2014/main" id="{54688C75-E325-42AA-69D1-AEB48DC9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22" y="2924943"/>
            <a:ext cx="2063259" cy="11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EA4860-14CF-7D92-630F-36A5C2B0AB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 t="5563" r="5021" b="9171"/>
          <a:stretch/>
        </p:blipFill>
        <p:spPr>
          <a:xfrm>
            <a:off x="1188092" y="2434708"/>
            <a:ext cx="2659117" cy="19177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7BC5A3-8DA5-7108-763C-DB9385FD6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54" y="2421603"/>
            <a:ext cx="2898032" cy="2013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81D22A-AB60-7AB3-5468-AEB90FC948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b="7639"/>
          <a:stretch/>
        </p:blipFill>
        <p:spPr>
          <a:xfrm>
            <a:off x="1075207" y="2434708"/>
            <a:ext cx="3128726" cy="20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1D3AE200-8EB0-904B-90AB-791A077A0BA2}"/>
              </a:ext>
            </a:extLst>
          </p:cNvPr>
          <p:cNvSpPr/>
          <p:nvPr/>
        </p:nvSpPr>
        <p:spPr>
          <a:xfrm>
            <a:off x="373330" y="1079623"/>
            <a:ext cx="2700000" cy="652967"/>
          </a:xfrm>
          <a:prstGeom prst="round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사각형: 둥근 모서리 9">
            <a:extLst>
              <a:ext uri="{FF2B5EF4-FFF2-40B4-BE49-F238E27FC236}">
                <a16:creationId xmlns:a16="http://schemas.microsoft.com/office/drawing/2014/main" id="{9951EA11-D14C-2C44-A946-4B58C4B7FF4E}"/>
              </a:ext>
            </a:extLst>
          </p:cNvPr>
          <p:cNvSpPr/>
          <p:nvPr/>
        </p:nvSpPr>
        <p:spPr>
          <a:xfrm>
            <a:off x="3240794" y="1079623"/>
            <a:ext cx="2700000" cy="648000"/>
          </a:xfrm>
          <a:prstGeom prst="round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CB74702D-33C5-A440-BF50-CB71D884352A}"/>
              </a:ext>
            </a:extLst>
          </p:cNvPr>
          <p:cNvSpPr/>
          <p:nvPr/>
        </p:nvSpPr>
        <p:spPr>
          <a:xfrm>
            <a:off x="1807062" y="760591"/>
            <a:ext cx="2520000" cy="97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사각형: 둥근 모서리 12">
            <a:extLst>
              <a:ext uri="{FF2B5EF4-FFF2-40B4-BE49-F238E27FC236}">
                <a16:creationId xmlns:a16="http://schemas.microsoft.com/office/drawing/2014/main" id="{5B6C64AA-05F1-7445-9E3F-957F6D31A518}"/>
              </a:ext>
            </a:extLst>
          </p:cNvPr>
          <p:cNvSpPr/>
          <p:nvPr/>
        </p:nvSpPr>
        <p:spPr>
          <a:xfrm>
            <a:off x="0" y="1558804"/>
            <a:ext cx="9144000" cy="5299195"/>
          </a:xfrm>
          <a:prstGeom prst="roundRect">
            <a:avLst>
              <a:gd name="adj" fmla="val 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D5B3BF-413B-6742-A0D3-4CEFB256526A}"/>
              </a:ext>
            </a:extLst>
          </p:cNvPr>
          <p:cNvSpPr txBox="1">
            <a:spLocks/>
          </p:cNvSpPr>
          <p:nvPr/>
        </p:nvSpPr>
        <p:spPr>
          <a:xfrm>
            <a:off x="2101307" y="755425"/>
            <a:ext cx="2111511" cy="751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  B  T  I</a:t>
            </a:r>
            <a:endParaRPr lang="ko-KR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20B2FB-7999-5600-3886-D7E72AE6006C}"/>
              </a:ext>
            </a:extLst>
          </p:cNvPr>
          <p:cNvSpPr/>
          <p:nvPr/>
        </p:nvSpPr>
        <p:spPr>
          <a:xfrm>
            <a:off x="46730" y="53707"/>
            <a:ext cx="2641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latinLnBrk="1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I AM GROUND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BBDBFA4E-A7F6-B6B6-E64B-8377DF3E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52" y="120458"/>
            <a:ext cx="1340568" cy="2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BF8B0D1-4296-8432-4721-760075C8E2FC}"/>
              </a:ext>
            </a:extLst>
          </p:cNvPr>
          <p:cNvSpPr/>
          <p:nvPr/>
        </p:nvSpPr>
        <p:spPr>
          <a:xfrm>
            <a:off x="432000" y="2071538"/>
            <a:ext cx="8280000" cy="43200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0B4EC9-6A45-9F81-E526-4273A7457DDA}"/>
              </a:ext>
            </a:extLst>
          </p:cNvPr>
          <p:cNvGrpSpPr/>
          <p:nvPr/>
        </p:nvGrpSpPr>
        <p:grpSpPr>
          <a:xfrm>
            <a:off x="4839247" y="2595245"/>
            <a:ext cx="4065108" cy="3029051"/>
            <a:chOff x="4605948" y="2403443"/>
            <a:chExt cx="4065108" cy="30290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C37C56-BD23-E544-4BA9-5A023F55B7CA}"/>
                </a:ext>
              </a:extLst>
            </p:cNvPr>
            <p:cNvSpPr txBox="1"/>
            <p:nvPr/>
          </p:nvSpPr>
          <p:spPr>
            <a:xfrm>
              <a:off x="4605948" y="2471683"/>
              <a:ext cx="792475" cy="2960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1F3864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I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1F3864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N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1F3864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F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3200" dirty="0">
                  <a:solidFill>
                    <a:srgbClr val="1F3864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P</a:t>
              </a:r>
              <a:endParaRPr lang="ko-KR" altLang="en-US" sz="3200" dirty="0">
                <a:solidFill>
                  <a:srgbClr val="1F3864"/>
                </a:solidFill>
                <a:latin typeface="KoreanYNSJG5R" panose="02020600000000000000" pitchFamily="18" charset="-127"/>
                <a:ea typeface="KoreanYNSJG5R" panose="02020600000000000000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0F62239-8329-9492-CC57-AC792EC07318}"/>
                </a:ext>
              </a:extLst>
            </p:cNvPr>
            <p:cNvGrpSpPr/>
            <p:nvPr/>
          </p:nvGrpSpPr>
          <p:grpSpPr>
            <a:xfrm>
              <a:off x="5265207" y="2403443"/>
              <a:ext cx="3405849" cy="2977132"/>
              <a:chOff x="5347095" y="2403443"/>
              <a:chExt cx="3405849" cy="29771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E0FA9-FA7D-F2AA-61AD-60FDD985537D}"/>
                  </a:ext>
                </a:extLst>
              </p:cNvPr>
              <p:cNvSpPr txBox="1"/>
              <p:nvPr/>
            </p:nvSpPr>
            <p:spPr>
              <a:xfrm>
                <a:off x="5347095" y="2444387"/>
                <a:ext cx="1285708" cy="2936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200000"/>
                  </a:lnSpc>
                </a:pP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내향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직관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감정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인식</a:t>
                </a:r>
                <a:endPara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34192F-13B8-8F5F-AD18-998973A4F0BA}"/>
                  </a:ext>
                </a:extLst>
              </p:cNvPr>
              <p:cNvSpPr txBox="1"/>
              <p:nvPr/>
            </p:nvSpPr>
            <p:spPr>
              <a:xfrm>
                <a:off x="6088549" y="2403443"/>
                <a:ext cx="2664395" cy="291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30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개인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내면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  <a:p>
                <a:pPr marL="0" lvl="1">
                  <a:lnSpc>
                    <a:spcPct val="30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미래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가능성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이상적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  <a:p>
                <a:pPr marL="0" lvl="1">
                  <a:lnSpc>
                    <a:spcPct val="30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공감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관계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협조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  <a:p>
                <a:pPr marL="0" lvl="1">
                  <a:lnSpc>
                    <a:spcPct val="30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자율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융통성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즉흥적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8A14DD-ACC1-2F58-C73D-B5A55EE06E88}"/>
              </a:ext>
            </a:extLst>
          </p:cNvPr>
          <p:cNvGrpSpPr/>
          <p:nvPr/>
        </p:nvGrpSpPr>
        <p:grpSpPr>
          <a:xfrm>
            <a:off x="824661" y="2443265"/>
            <a:ext cx="3790385" cy="3533333"/>
            <a:chOff x="657335" y="2417091"/>
            <a:chExt cx="3790385" cy="35333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DC97FE-8022-95D3-957B-D95A7397E99D}"/>
                </a:ext>
              </a:extLst>
            </p:cNvPr>
            <p:cNvSpPr txBox="1"/>
            <p:nvPr/>
          </p:nvSpPr>
          <p:spPr>
            <a:xfrm>
              <a:off x="718260" y="2471683"/>
              <a:ext cx="792475" cy="3319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en-US" altLang="ko-KR" sz="3600" dirty="0">
                  <a:solidFill>
                    <a:srgbClr val="EF5962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E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3600" dirty="0">
                  <a:solidFill>
                    <a:srgbClr val="EF5962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S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3600" dirty="0">
                  <a:solidFill>
                    <a:srgbClr val="EF5962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T</a:t>
              </a:r>
            </a:p>
            <a:p>
              <a:pPr marL="0" lvl="1" algn="ctr">
                <a:lnSpc>
                  <a:spcPct val="150000"/>
                </a:lnSpc>
              </a:pPr>
              <a:r>
                <a:rPr lang="en-US" altLang="ko-KR" sz="3600" dirty="0">
                  <a:solidFill>
                    <a:srgbClr val="EF5962"/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rPr>
                <a:t>J</a:t>
              </a:r>
              <a:endParaRPr lang="ko-KR" altLang="en-US" sz="3600" dirty="0">
                <a:solidFill>
                  <a:srgbClr val="EF5962"/>
                </a:solidFill>
                <a:latin typeface="KoreanYNSJG5R" panose="02020600000000000000" pitchFamily="18" charset="-127"/>
                <a:ea typeface="KoreanYNSJG5R" panose="02020600000000000000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70A6C92-DB61-308B-7CA6-12AE94E6CC0A}"/>
                </a:ext>
              </a:extLst>
            </p:cNvPr>
            <p:cNvGrpSpPr/>
            <p:nvPr/>
          </p:nvGrpSpPr>
          <p:grpSpPr>
            <a:xfrm>
              <a:off x="1430536" y="2417091"/>
              <a:ext cx="2936738" cy="3437460"/>
              <a:chOff x="1307704" y="2417091"/>
              <a:chExt cx="2936738" cy="343746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4BC182-30F6-5DBB-85F7-CCA932019535}"/>
                  </a:ext>
                </a:extLst>
              </p:cNvPr>
              <p:cNvSpPr txBox="1"/>
              <p:nvPr/>
            </p:nvSpPr>
            <p:spPr>
              <a:xfrm>
                <a:off x="1307704" y="2444387"/>
                <a:ext cx="1157354" cy="341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200000"/>
                  </a:lnSpc>
                </a:pPr>
                <a:r>
                  <a:rPr lang="ko-KR" altLang="en-US" sz="27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외향</a:t>
                </a:r>
                <a:endParaRPr lang="en-US" altLang="ko-KR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ko-KR" alt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감각</a:t>
                </a:r>
                <a:endParaRPr lang="en-US" altLang="ko-KR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ko-KR" alt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사고</a:t>
                </a:r>
                <a:endParaRPr lang="en-US" altLang="ko-KR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  <a:p>
                <a:pPr marL="0" lvl="1">
                  <a:lnSpc>
                    <a:spcPct val="200000"/>
                  </a:lnSpc>
                </a:pPr>
                <a:r>
                  <a:rPr lang="ko-KR" alt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reanYNSJG5R" panose="02020600000000000000" pitchFamily="18" charset="-127"/>
                    <a:ea typeface="KoreanYNSJG5R" panose="02020600000000000000" pitchFamily="18" charset="-127"/>
                  </a:rPr>
                  <a:t>판단</a:t>
                </a:r>
                <a:endParaRPr lang="en-US" altLang="ko-KR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reanYNSJG5R" panose="02020600000000000000" pitchFamily="18" charset="-127"/>
                  <a:ea typeface="KoreanYNSJG5R" panose="02020600000000000000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5FAF7A-9F66-1ABB-C7B7-8FB6DAA9D3E5}"/>
                  </a:ext>
                </a:extLst>
              </p:cNvPr>
              <p:cNvSpPr txBox="1"/>
              <p:nvPr/>
            </p:nvSpPr>
            <p:spPr>
              <a:xfrm>
                <a:off x="2057197" y="2417091"/>
                <a:ext cx="2187245" cy="326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30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단체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개방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  <a:p>
                <a:pPr marL="0" lvl="1">
                  <a:lnSpc>
                    <a:spcPct val="30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현실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경험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실용적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  <a:p>
                <a:pPr marL="0" lvl="1">
                  <a:lnSpc>
                    <a:spcPct val="30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원칙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논리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효율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  <a:p>
                <a:pPr marL="0" lvl="1">
                  <a:lnSpc>
                    <a:spcPct val="300000"/>
                  </a:lnSpc>
                </a:pP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계획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목적성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,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명확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)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895BDD-D6CD-4AFA-0B32-CBED49A9C13E}"/>
                </a:ext>
              </a:extLst>
            </p:cNvPr>
            <p:cNvSpPr/>
            <p:nvPr/>
          </p:nvSpPr>
          <p:spPr>
            <a:xfrm>
              <a:off x="657335" y="2471683"/>
              <a:ext cx="3790385" cy="3478741"/>
            </a:xfrm>
            <a:prstGeom prst="rect">
              <a:avLst/>
            </a:prstGeom>
            <a:noFill/>
            <a:ln w="69850">
              <a:solidFill>
                <a:srgbClr val="EF59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30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1D3AE200-8EB0-904B-90AB-791A077A0BA2}"/>
              </a:ext>
            </a:extLst>
          </p:cNvPr>
          <p:cNvSpPr/>
          <p:nvPr/>
        </p:nvSpPr>
        <p:spPr>
          <a:xfrm>
            <a:off x="373330" y="1079623"/>
            <a:ext cx="2700000" cy="652967"/>
          </a:xfrm>
          <a:prstGeom prst="round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CB74702D-33C5-A440-BF50-CB71D884352A}"/>
              </a:ext>
            </a:extLst>
          </p:cNvPr>
          <p:cNvSpPr/>
          <p:nvPr/>
        </p:nvSpPr>
        <p:spPr>
          <a:xfrm>
            <a:off x="1807062" y="1079623"/>
            <a:ext cx="2700000" cy="6422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사각형: 둥근 모서리 12">
            <a:extLst>
              <a:ext uri="{FF2B5EF4-FFF2-40B4-BE49-F238E27FC236}">
                <a16:creationId xmlns:a16="http://schemas.microsoft.com/office/drawing/2014/main" id="{5B6C64AA-05F1-7445-9E3F-957F6D31A518}"/>
              </a:ext>
            </a:extLst>
          </p:cNvPr>
          <p:cNvSpPr/>
          <p:nvPr/>
        </p:nvSpPr>
        <p:spPr>
          <a:xfrm>
            <a:off x="0" y="1558804"/>
            <a:ext cx="9144000" cy="5299195"/>
          </a:xfrm>
          <a:prstGeom prst="roundRect">
            <a:avLst>
              <a:gd name="adj" fmla="val 0"/>
            </a:avLst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사각형: 둥근 모서리 9">
            <a:extLst>
              <a:ext uri="{FF2B5EF4-FFF2-40B4-BE49-F238E27FC236}">
                <a16:creationId xmlns:a16="http://schemas.microsoft.com/office/drawing/2014/main" id="{9951EA11-D14C-2C44-A946-4B58C4B7FF4E}"/>
              </a:ext>
            </a:extLst>
          </p:cNvPr>
          <p:cNvSpPr/>
          <p:nvPr/>
        </p:nvSpPr>
        <p:spPr>
          <a:xfrm>
            <a:off x="3240794" y="758244"/>
            <a:ext cx="2520000" cy="974348"/>
          </a:xfrm>
          <a:prstGeom prst="round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D5B3BF-413B-6742-A0D3-4CEFB256526A}"/>
              </a:ext>
            </a:extLst>
          </p:cNvPr>
          <p:cNvSpPr txBox="1">
            <a:spLocks/>
          </p:cNvSpPr>
          <p:nvPr/>
        </p:nvSpPr>
        <p:spPr>
          <a:xfrm>
            <a:off x="3579202" y="679622"/>
            <a:ext cx="2111511" cy="751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  <a:cs typeface="+mj-cs"/>
              </a:defRPr>
            </a:lvl1pPr>
          </a:lstStyle>
          <a:p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나 의 다 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A1375-144E-22C4-C43E-1C54117A5427}"/>
              </a:ext>
            </a:extLst>
          </p:cNvPr>
          <p:cNvSpPr/>
          <p:nvPr/>
        </p:nvSpPr>
        <p:spPr>
          <a:xfrm>
            <a:off x="46730" y="53707"/>
            <a:ext cx="2641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latinLnBrk="1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I AM GROUND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8B02AF1-3A6B-B3B7-7C09-C670AFF0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52" y="120458"/>
            <a:ext cx="1340568" cy="2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527D1C9-782B-5025-52FB-26C4167B8E56}"/>
              </a:ext>
            </a:extLst>
          </p:cNvPr>
          <p:cNvSpPr/>
          <p:nvPr/>
        </p:nvSpPr>
        <p:spPr>
          <a:xfrm>
            <a:off x="432000" y="2071538"/>
            <a:ext cx="8280000" cy="4320000"/>
          </a:xfrm>
          <a:prstGeom prst="roundRect">
            <a:avLst>
              <a:gd name="adj" fmla="val 571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/>
          </a:p>
        </p:txBody>
      </p:sp>
      <p:pic>
        <p:nvPicPr>
          <p:cNvPr id="4098" name="Picture 2" descr="Our Mission Icon Png - Goals Icon Png Blue PNG Image | Transparent PNG Free  Download on SeekPNG">
            <a:extLst>
              <a:ext uri="{FF2B5EF4-FFF2-40B4-BE49-F238E27FC236}">
                <a16:creationId xmlns:a16="http://schemas.microsoft.com/office/drawing/2014/main" id="{0255B5C4-FB46-4A17-32E4-383B8A9D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77" y="8473357"/>
            <a:ext cx="1627451" cy="13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al - Free flags icons">
            <a:extLst>
              <a:ext uri="{FF2B5EF4-FFF2-40B4-BE49-F238E27FC236}">
                <a16:creationId xmlns:a16="http://schemas.microsoft.com/office/drawing/2014/main" id="{50BA2315-210F-DA32-1A79-C8C4917F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47" y="7766136"/>
            <a:ext cx="1744644" cy="17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NG, SVG의 분홍색 깃발 일러스트 및 이미지">
            <a:extLst>
              <a:ext uri="{FF2B5EF4-FFF2-40B4-BE49-F238E27FC236}">
                <a16:creationId xmlns:a16="http://schemas.microsoft.com/office/drawing/2014/main" id="{DEE25582-643B-D42D-AA06-217188CC4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0" y="3857403"/>
            <a:ext cx="1955664" cy="23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34729F-FDA7-7197-5EB8-A3237AF1B423}"/>
              </a:ext>
            </a:extLst>
          </p:cNvPr>
          <p:cNvSpPr txBox="1"/>
          <p:nvPr/>
        </p:nvSpPr>
        <p:spPr>
          <a:xfrm>
            <a:off x="3513777" y="2609575"/>
            <a:ext cx="4928984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1 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매일 과제 성실히 하기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2 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동기들과 잘 지내기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3 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포기하지 않기</a:t>
            </a:r>
          </a:p>
        </p:txBody>
      </p:sp>
    </p:spTree>
    <p:extLst>
      <p:ext uri="{BB962C8B-B14F-4D97-AF65-F5344CB8AC3E}">
        <p14:creationId xmlns:p14="http://schemas.microsoft.com/office/powerpoint/2010/main" val="12244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358449-4997-4C44-4B9A-AC2671A25069}"/>
              </a:ext>
            </a:extLst>
          </p:cNvPr>
          <p:cNvGrpSpPr/>
          <p:nvPr/>
        </p:nvGrpSpPr>
        <p:grpSpPr>
          <a:xfrm>
            <a:off x="1462909" y="2375096"/>
            <a:ext cx="6218182" cy="2107807"/>
            <a:chOff x="1468372" y="2393631"/>
            <a:chExt cx="6218182" cy="210780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26722D2-00C2-A741-922E-5CE1737A123A}"/>
                </a:ext>
              </a:extLst>
            </p:cNvPr>
            <p:cNvSpPr/>
            <p:nvPr/>
          </p:nvSpPr>
          <p:spPr>
            <a:xfrm>
              <a:off x="1468372" y="2393631"/>
              <a:ext cx="6218182" cy="2107807"/>
            </a:xfrm>
            <a:prstGeom prst="roundRect">
              <a:avLst>
                <a:gd name="adj" fmla="val 5715"/>
              </a:avLst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ore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49A7B5-E7F4-B224-E327-9B1F9D7CED0A}"/>
                </a:ext>
              </a:extLst>
            </p:cNvPr>
            <p:cNvSpPr/>
            <p:nvPr/>
          </p:nvSpPr>
          <p:spPr>
            <a:xfrm>
              <a:off x="1585702" y="2889365"/>
              <a:ext cx="5972596" cy="10792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62991" tIns="31496" rIns="62991" bIns="31496" rtlCol="0" anchor="t" anchorCtr="0">
              <a:spAutoFit/>
            </a:bodyPr>
            <a:lstStyle/>
            <a:p>
              <a:pPr marL="0" marR="0" lvl="0" indent="0" algn="ctr" defTabSz="701650" rtl="0" eaLnBrk="1" fontAlgn="auto" latinLnBrk="0" hangingPunct="1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6600" kern="0" spc="-38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감사합니다</a:t>
              </a:r>
              <a:endParaRPr kumimoji="0" lang="ko-KR" altLang="en-US" sz="4400" b="0" i="0" u="none" strike="noStrike" kern="0" cap="none" spc="-38" normalizeH="0" baseline="0" noProof="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옛날사진관5" panose="02020600000000000000" pitchFamily="18" charset="-127"/>
                <a:ea typeface="a옛날사진관5" panose="02020600000000000000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5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143</Words>
  <Application>Microsoft Macintosh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a옛날사진관5</vt:lpstr>
      <vt:lpstr>KoreanYNSJG3R</vt:lpstr>
      <vt:lpstr>KoreanYNSJG4R</vt:lpstr>
      <vt:lpstr>KoreanYNSJG5R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STELLA</dc:creator>
  <cp:lastModifiedBy>Chung yeeun</cp:lastModifiedBy>
  <cp:revision>107</cp:revision>
  <dcterms:created xsi:type="dcterms:W3CDTF">2021-01-19T05:18:17Z</dcterms:created>
  <dcterms:modified xsi:type="dcterms:W3CDTF">2022-07-08T06:14:28Z</dcterms:modified>
</cp:coreProperties>
</file>