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3632"/>
  </p:normalViewPr>
  <p:slideViewPr>
    <p:cSldViewPr snapToGrid="0" snapToObjects="1" showGuides="1">
      <p:cViewPr varScale="1">
        <p:scale>
          <a:sx n="61" d="100"/>
          <a:sy n="61" d="100"/>
        </p:scale>
        <p:origin x="13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BCBF-503C-7DF9-93D9-76377EDDE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93543-CA6C-7309-4AB8-A7697E5C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F3046-AF27-39B0-E24E-B16891FE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80179-FFF7-EE5E-1360-746B1C31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6F8B1-A243-78E6-A265-CDFB4C01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783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560D-2348-B1DE-DB71-62DB8664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F1055-9ECE-2044-86A0-1AB6524A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27FA7-3E67-910C-F3F7-9782ACEA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DC391-9DCB-3823-CBE3-E194E251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51872-7EBA-2383-54BD-69048317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25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C5DF66-2D4A-E207-E9CB-19285F3B7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A769A8-624F-795F-A6BF-1058450EB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5D1FA-CCAF-FB8F-D964-0BC73AA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4515-0316-5C7F-C3E2-AAE16039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A19ED-F3FF-2928-DE27-2171B3BC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184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1AD31-6468-DB74-87C8-3B7B5AC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42346-B7FE-8601-F8DA-8564650E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ED678-C2F6-B153-9BF8-1B52ED13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57FCE-ACAF-7682-3FF8-0181AC94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D5C8-EA12-624D-5B67-DB443AD2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94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2BEE-9AB9-AF1E-6FA5-0BD37FAF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FCBE0-BD03-528F-DD2E-7AF3DD41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494EF-6E64-D696-EBB2-B732C6B5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C52E4-DEE8-7DE2-9E86-6769257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1716C-96B2-9FE7-913E-99A40E86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111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E6363-EE87-A7A1-6D8C-DEC3B486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B387E-583D-8262-1D6A-E06D3C7A6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09926-9A06-61D5-3797-EA308D59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9142D-50AB-25BE-6183-91DA657D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5046F-113D-407A-980A-8C59D318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8A834-98F2-BA0F-16EC-9392A2E2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80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3953-1AEA-F55E-FF05-24DE472A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584A4-7801-8CD2-6AA9-2349F5BC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16C59-164F-9B6D-38AA-11F0ACC7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79CABF-B811-92DE-36F8-593B4ED6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F75A1-AD6A-8C27-D081-F162534DE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FE8AF6-F53E-884F-D36B-9AC7BE42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F63CE-9F85-2B66-DF63-697D168C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72A92E-0133-3426-EC5D-89F4A672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3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568A4-F457-2282-95FA-E7691D2E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D9EC9-C28C-EED5-89CA-7E20B376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FA9F34-9F24-2F2C-CC02-A42005E8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36950-50A0-C7F8-E404-679ACD00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182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BA4DA-8634-1C32-1C16-AF3ED5B8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996E4-E129-5B63-1AAC-3BC88C61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79BFD-2FD4-A8BA-3D44-E7992670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415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41094-049F-D8CD-E526-CE6F0DAE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6C740-6CAE-0E2F-F1E4-A1D28564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8E4D7-48EA-9703-726E-E6373C2D9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57384-D900-49C4-09E5-14E4850E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654F9-1407-B73D-D3DE-2B47B43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6F12B-836B-4DB9-70C8-B34088CE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60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628A7-D58D-2B7F-6223-4900EAFA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81EAF0-14B8-1513-3DA0-33A089595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CEF1E-78D0-D6BA-BBEF-F03169CC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313D7-6358-2615-3E92-0AB28EFD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A07B2-6FE2-FBFC-BB43-FCA3483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F84A-C694-1820-8FD6-594676A7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90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AD0FC-C7F3-62FD-EDB1-3C2BAF39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8AD38-7610-2BC6-3F75-483438AF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1CB6-E712-BEDB-B936-EF8166F7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4183-77CF-1845-AE47-895CA19CF07F}" type="datetimeFigureOut">
              <a:rPr kumimoji="1" lang="ko-Kore-KR" altLang="en-US" smtClean="0"/>
              <a:t>2022. 7. 9.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EBC5-5BC1-F384-BEDA-40A012EAA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3C079-FD7F-680D-91F8-A6EEBC0F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618F-C394-D049-9482-DD5FDB879C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3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519E88-E4DD-9ED8-4C00-378A9B60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0" y="409307"/>
            <a:ext cx="3343277" cy="16162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2B9E1-7F69-6884-4B8D-2122CD09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417" y="177210"/>
            <a:ext cx="6261100" cy="259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221F57-0832-66FB-17C1-BC97E1C02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1619250"/>
            <a:ext cx="4978400" cy="3619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83CB63-7999-17AF-7F25-0E60ECA65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0" y="3235492"/>
            <a:ext cx="4407705" cy="21620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2C0B5B-1905-0C0F-7EC6-5B409E677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550" y="2051050"/>
            <a:ext cx="6692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 yeeun</dc:creator>
  <cp:lastModifiedBy>Chung yeeun</cp:lastModifiedBy>
  <cp:revision>2</cp:revision>
  <dcterms:created xsi:type="dcterms:W3CDTF">2022-07-09T05:54:40Z</dcterms:created>
  <dcterms:modified xsi:type="dcterms:W3CDTF">2022-07-09T18:02:07Z</dcterms:modified>
</cp:coreProperties>
</file>