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9" r:id="rId5"/>
    <p:sldId id="270" r:id="rId6"/>
    <p:sldId id="271" r:id="rId7"/>
    <p:sldId id="272" r:id="rId8"/>
    <p:sldId id="273" r:id="rId9"/>
    <p:sldId id="274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1"/>
    <p:restoredTop sz="94719"/>
  </p:normalViewPr>
  <p:slideViewPr>
    <p:cSldViewPr snapToGrid="0">
      <p:cViewPr varScale="1">
        <p:scale>
          <a:sx n="114" d="100"/>
          <a:sy n="114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140F7-B30B-7DCD-C7A9-5C0389D2F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A035B-C6E1-C4B3-F7C0-42D39A6F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146BE-3331-7EF6-03B6-F0FFA1DF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E5CCB-7088-CC98-A332-80A19FBD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968C9-D7F0-AF7C-8473-3DFF245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DDBE7-65F6-23F4-0825-015C23CF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C0FE2-FD76-D495-46BC-4476F082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023C8-8336-568E-8684-D99A24EA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BCF8-2BC7-32C3-E767-0F45F004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D038E-19AF-F0C5-BB21-F082A88B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3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D0F89-6661-668E-2D90-9C698739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13B56-22A8-8795-BED5-A2F16A598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22816-6D4C-5BE3-D41A-AC693900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ED2CB-2264-3D7B-E36A-5EE78F95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DC508-B207-42FF-C95F-0933AF6C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927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0B250-FB79-E7E5-BFC3-C76CFD6B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B89CD-A947-0F20-9349-68707E38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239AA-3C52-C1B1-E556-D0D5900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FF2F4-996E-7BD7-EAA6-CD4AAF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4D76F-6D66-F27E-D4BB-DD409098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09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A18DD-C72E-4A1D-5EB3-36354330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8FDC5-7DAE-7C22-A65C-ED5DB2527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4842F-0BDC-5BF8-3447-145E99CD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80581-87D0-4A07-0741-960DABF3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89659-2FE6-9A7F-F476-1CDA679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00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122D1-A3A8-F399-66F0-438CA137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207B5-3483-D944-A62B-1B79E83AD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28B941-4EC3-55A5-AEC2-D65CC2FAF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0028C-8313-BB75-7B10-613711F1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590E80-9101-48AC-E895-1A7E34C1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272A9-C96C-4637-92DA-BEA81707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15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86555-ED3C-126B-6269-C1FED851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BDB3E-A556-687C-1922-C66B49AF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71571-572B-9F18-F5A7-803FC9BD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D8A116-8E74-1208-5A42-E7616F1C5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442738-1C71-51D8-E378-A55CE4B20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0A64F-A6FC-F94E-D9EC-4ED7B6E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44F866-1445-4EBF-662F-EF8E3AB1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6AF44C-4CA5-508D-719D-AD617EFE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156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02B4-967C-49D9-92D8-4E91A359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3445DB-63A4-F2EA-2063-6BADF135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4DD42C-6C37-3FB0-1EDC-7A78CD75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D6B0ED-CFD5-4766-376D-1C54CB1A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066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32844E-E8A6-FA67-32B8-B78EB51C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F6FE5C-F567-EE18-AB6A-97A39E3A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915DC-23B4-9CA2-B61C-000F7673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826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18CC0-DF56-1F71-65BA-6DA0EAE9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FECCF-08CD-E501-7828-9A42F312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9C831F-8C90-EF22-C9FB-5A6348FFA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1ED24-92D3-927F-6F1A-07059ECF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169B2-AB7E-397D-3A56-0DEAD094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B3870-89FF-C1D2-5CF0-217C38ED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6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91B7E-48B5-599C-D598-A98B66E0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60F65-DA06-91E0-9665-880B65689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12EFD7-04EA-7388-1759-FD29ABBB9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E80DD-63B4-26B9-EED9-B36A1B69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6E47E8-F57F-CC78-21CB-6314CD2A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97EA9-52A4-D677-F43A-3775A4E0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5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99C95-C59D-C85D-BE43-B5DB46F8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EA4F-9C19-C78C-87F6-0C076E05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8211D-3A8E-777C-2A73-1B0BC6805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49A5-381B-1E4C-9CA6-E2B15FE42A0D}" type="datetimeFigureOut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CD15D-DDCF-EBA9-A5BA-3801142B9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128E1-8FAA-6281-C220-C345E60B8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89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file/v1YwTsvorGrWCwjHUS8OCR/%EC%97%AC%EC%A0%95%EB%8B%B4-(Desktop)?type=design&amp;node-id=0%3A1&amp;mode=design&amp;t=R6TJV5atlNpqWbpo-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E3025DA1-1CE0-AA71-D12C-65977D79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7" y="1227531"/>
            <a:ext cx="3185160" cy="318516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C59E264-1A23-106F-E12F-314C3460EAFE}"/>
              </a:ext>
            </a:extLst>
          </p:cNvPr>
          <p:cNvSpPr txBox="1">
            <a:spLocks/>
          </p:cNvSpPr>
          <p:nvPr/>
        </p:nvSpPr>
        <p:spPr>
          <a:xfrm>
            <a:off x="4834871" y="2352646"/>
            <a:ext cx="2819104" cy="934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旅</a:t>
            </a:r>
            <a:r>
              <a:rPr lang="ko-KR" altLang="en-US" sz="5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lang="ko-KR" altLang="en-US" sz="5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情</a:t>
            </a:r>
            <a:r>
              <a:rPr lang="ko-KR" altLang="en-US" sz="5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lang="ko-KR" altLang="en-US" sz="5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談</a:t>
            </a:r>
            <a:endParaRPr kumimoji="1" lang="ko-KR" altLang="en-US" sz="5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277BC9D-F39B-799E-4613-422B4E137F7F}"/>
              </a:ext>
            </a:extLst>
          </p:cNvPr>
          <p:cNvSpPr txBox="1">
            <a:spLocks/>
          </p:cNvSpPr>
          <p:nvPr/>
        </p:nvSpPr>
        <p:spPr>
          <a:xfrm>
            <a:off x="6596106" y="3071974"/>
            <a:ext cx="756016" cy="287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000" dirty="0">
                <a:solidFill>
                  <a:schemeClr val="bg2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말씀</a:t>
            </a:r>
            <a:r>
              <a:rPr kumimoji="1" lang="ko-KR" altLang="en-US" sz="1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FE9A7A2-F459-9773-5AF3-B9D85DC29BAC}"/>
              </a:ext>
            </a:extLst>
          </p:cNvPr>
          <p:cNvSpPr txBox="1">
            <a:spLocks/>
          </p:cNvSpPr>
          <p:nvPr/>
        </p:nvSpPr>
        <p:spPr>
          <a:xfrm>
            <a:off x="5834214" y="3071974"/>
            <a:ext cx="578864" cy="287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000" dirty="0">
                <a:solidFill>
                  <a:schemeClr val="bg2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뜻</a:t>
            </a:r>
            <a:r>
              <a:rPr kumimoji="1" lang="ko-KR" altLang="en-US" sz="1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정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06B1547-5FA6-D75E-E8DB-D6D3A2C7A394}"/>
              </a:ext>
            </a:extLst>
          </p:cNvPr>
          <p:cNvSpPr txBox="1">
            <a:spLocks/>
          </p:cNvSpPr>
          <p:nvPr/>
        </p:nvSpPr>
        <p:spPr>
          <a:xfrm>
            <a:off x="4748375" y="3071974"/>
            <a:ext cx="1025819" cy="287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000" dirty="0">
                <a:solidFill>
                  <a:schemeClr val="bg2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나그네</a:t>
            </a:r>
            <a:r>
              <a:rPr kumimoji="1" lang="ko-KR" altLang="en-US" sz="1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여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3668E25-BBA8-167C-55F1-5D005648D032}"/>
              </a:ext>
            </a:extLst>
          </p:cNvPr>
          <p:cNvSpPr txBox="1">
            <a:spLocks/>
          </p:cNvSpPr>
          <p:nvPr/>
        </p:nvSpPr>
        <p:spPr>
          <a:xfrm>
            <a:off x="4787609" y="3385812"/>
            <a:ext cx="2672074" cy="482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6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;</a:t>
            </a:r>
            <a:r>
              <a:rPr kumimoji="1" lang="ko-KR" altLang="en-US" sz="16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여행의 정보를 담은 모든 것</a:t>
            </a: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97FC8943-23ED-80DA-C3C8-0970410E19AB}"/>
              </a:ext>
            </a:extLst>
          </p:cNvPr>
          <p:cNvSpPr/>
          <p:nvPr/>
        </p:nvSpPr>
        <p:spPr>
          <a:xfrm>
            <a:off x="3475992" y="2509554"/>
            <a:ext cx="5536863" cy="2681159"/>
          </a:xfrm>
          <a:custGeom>
            <a:avLst/>
            <a:gdLst>
              <a:gd name="connsiteX0" fmla="*/ 4266031 w 5816196"/>
              <a:gd name="connsiteY0" fmla="*/ 506868 h 3177736"/>
              <a:gd name="connsiteX1" fmla="*/ 5022386 w 5816196"/>
              <a:gd name="connsiteY1" fmla="*/ 10157 h 3177736"/>
              <a:gd name="connsiteX2" fmla="*/ 5801320 w 5816196"/>
              <a:gd name="connsiteY2" fmla="*/ 303668 h 3177736"/>
              <a:gd name="connsiteX3" fmla="*/ 5451364 w 5816196"/>
              <a:gd name="connsiteY3" fmla="*/ 1737357 h 3177736"/>
              <a:gd name="connsiteX4" fmla="*/ 4457942 w 5816196"/>
              <a:gd name="connsiteY4" fmla="*/ 2471135 h 3177736"/>
              <a:gd name="connsiteX5" fmla="*/ 1816342 w 5816196"/>
              <a:gd name="connsiteY5" fmla="*/ 3137180 h 3177736"/>
              <a:gd name="connsiteX6" fmla="*/ 10120 w 5816196"/>
              <a:gd name="connsiteY6" fmla="*/ 2900113 h 3177736"/>
              <a:gd name="connsiteX7" fmla="*/ 1093853 w 5816196"/>
              <a:gd name="connsiteY7" fmla="*/ 1240646 h 3177736"/>
              <a:gd name="connsiteX8" fmla="*/ 1297053 w 5816196"/>
              <a:gd name="connsiteY8" fmla="*/ 1048735 h 3177736"/>
              <a:gd name="connsiteX0" fmla="*/ 4266031 w 5816196"/>
              <a:gd name="connsiteY0" fmla="*/ 506868 h 3177736"/>
              <a:gd name="connsiteX1" fmla="*/ 5022386 w 5816196"/>
              <a:gd name="connsiteY1" fmla="*/ 10157 h 3177736"/>
              <a:gd name="connsiteX2" fmla="*/ 5801320 w 5816196"/>
              <a:gd name="connsiteY2" fmla="*/ 303668 h 3177736"/>
              <a:gd name="connsiteX3" fmla="*/ 5451364 w 5816196"/>
              <a:gd name="connsiteY3" fmla="*/ 1737357 h 3177736"/>
              <a:gd name="connsiteX4" fmla="*/ 4457942 w 5816196"/>
              <a:gd name="connsiteY4" fmla="*/ 2471135 h 3177736"/>
              <a:gd name="connsiteX5" fmla="*/ 1816342 w 5816196"/>
              <a:gd name="connsiteY5" fmla="*/ 3137180 h 3177736"/>
              <a:gd name="connsiteX6" fmla="*/ 10120 w 5816196"/>
              <a:gd name="connsiteY6" fmla="*/ 2900113 h 3177736"/>
              <a:gd name="connsiteX7" fmla="*/ 1093853 w 5816196"/>
              <a:gd name="connsiteY7" fmla="*/ 1240646 h 3177736"/>
              <a:gd name="connsiteX8" fmla="*/ 1110622 w 5816196"/>
              <a:gd name="connsiteY8" fmla="*/ 1252921 h 3177736"/>
              <a:gd name="connsiteX0" fmla="*/ 4266031 w 5810905"/>
              <a:gd name="connsiteY0" fmla="*/ 467128 h 3137996"/>
              <a:gd name="connsiteX1" fmla="*/ 5128918 w 5810905"/>
              <a:gd name="connsiteY1" fmla="*/ 14806 h 3137996"/>
              <a:gd name="connsiteX2" fmla="*/ 5801320 w 5810905"/>
              <a:gd name="connsiteY2" fmla="*/ 263928 h 3137996"/>
              <a:gd name="connsiteX3" fmla="*/ 5451364 w 5810905"/>
              <a:gd name="connsiteY3" fmla="*/ 1697617 h 3137996"/>
              <a:gd name="connsiteX4" fmla="*/ 4457942 w 5810905"/>
              <a:gd name="connsiteY4" fmla="*/ 2431395 h 3137996"/>
              <a:gd name="connsiteX5" fmla="*/ 1816342 w 5810905"/>
              <a:gd name="connsiteY5" fmla="*/ 3097440 h 3137996"/>
              <a:gd name="connsiteX6" fmla="*/ 10120 w 5810905"/>
              <a:gd name="connsiteY6" fmla="*/ 2860373 h 3137996"/>
              <a:gd name="connsiteX7" fmla="*/ 1093853 w 5810905"/>
              <a:gd name="connsiteY7" fmla="*/ 1200906 h 3137996"/>
              <a:gd name="connsiteX8" fmla="*/ 1110622 w 5810905"/>
              <a:gd name="connsiteY8" fmla="*/ 1213181 h 3137996"/>
              <a:gd name="connsiteX0" fmla="*/ 4266031 w 5806139"/>
              <a:gd name="connsiteY0" fmla="*/ 466918 h 3137786"/>
              <a:gd name="connsiteX1" fmla="*/ 5128918 w 5806139"/>
              <a:gd name="connsiteY1" fmla="*/ 14596 h 3137786"/>
              <a:gd name="connsiteX2" fmla="*/ 5801320 w 5806139"/>
              <a:gd name="connsiteY2" fmla="*/ 263718 h 3137786"/>
              <a:gd name="connsiteX3" fmla="*/ 5380343 w 5806139"/>
              <a:gd name="connsiteY3" fmla="*/ 1688529 h 3137786"/>
              <a:gd name="connsiteX4" fmla="*/ 4457942 w 5806139"/>
              <a:gd name="connsiteY4" fmla="*/ 2431185 h 3137786"/>
              <a:gd name="connsiteX5" fmla="*/ 1816342 w 5806139"/>
              <a:gd name="connsiteY5" fmla="*/ 3097230 h 3137786"/>
              <a:gd name="connsiteX6" fmla="*/ 10120 w 5806139"/>
              <a:gd name="connsiteY6" fmla="*/ 2860163 h 3137786"/>
              <a:gd name="connsiteX7" fmla="*/ 1093853 w 5806139"/>
              <a:gd name="connsiteY7" fmla="*/ 1200696 h 3137786"/>
              <a:gd name="connsiteX8" fmla="*/ 1110622 w 5806139"/>
              <a:gd name="connsiteY8" fmla="*/ 1212971 h 3137786"/>
              <a:gd name="connsiteX0" fmla="*/ 4266031 w 5806266"/>
              <a:gd name="connsiteY0" fmla="*/ 466918 h 3134498"/>
              <a:gd name="connsiteX1" fmla="*/ 5128918 w 5806266"/>
              <a:gd name="connsiteY1" fmla="*/ 14596 h 3134498"/>
              <a:gd name="connsiteX2" fmla="*/ 5801320 w 5806266"/>
              <a:gd name="connsiteY2" fmla="*/ 263718 h 3134498"/>
              <a:gd name="connsiteX3" fmla="*/ 5380343 w 5806266"/>
              <a:gd name="connsiteY3" fmla="*/ 1688529 h 3134498"/>
              <a:gd name="connsiteX4" fmla="*/ 4413553 w 5806266"/>
              <a:gd name="connsiteY4" fmla="*/ 2475573 h 3134498"/>
              <a:gd name="connsiteX5" fmla="*/ 1816342 w 5806266"/>
              <a:gd name="connsiteY5" fmla="*/ 3097230 h 3134498"/>
              <a:gd name="connsiteX6" fmla="*/ 10120 w 5806266"/>
              <a:gd name="connsiteY6" fmla="*/ 2860163 h 3134498"/>
              <a:gd name="connsiteX7" fmla="*/ 1093853 w 5806266"/>
              <a:gd name="connsiteY7" fmla="*/ 1200696 h 3134498"/>
              <a:gd name="connsiteX8" fmla="*/ 1110622 w 5806266"/>
              <a:gd name="connsiteY8" fmla="*/ 1212971 h 3134498"/>
              <a:gd name="connsiteX0" fmla="*/ 4266031 w 5806843"/>
              <a:gd name="connsiteY0" fmla="*/ 466918 h 3145677"/>
              <a:gd name="connsiteX1" fmla="*/ 5128918 w 5806843"/>
              <a:gd name="connsiteY1" fmla="*/ 14596 h 3145677"/>
              <a:gd name="connsiteX2" fmla="*/ 5801320 w 5806843"/>
              <a:gd name="connsiteY2" fmla="*/ 263718 h 3145677"/>
              <a:gd name="connsiteX3" fmla="*/ 5380343 w 5806843"/>
              <a:gd name="connsiteY3" fmla="*/ 1688529 h 3145677"/>
              <a:gd name="connsiteX4" fmla="*/ 4236000 w 5806843"/>
              <a:gd name="connsiteY4" fmla="*/ 2324652 h 3145677"/>
              <a:gd name="connsiteX5" fmla="*/ 1816342 w 5806843"/>
              <a:gd name="connsiteY5" fmla="*/ 3097230 h 3145677"/>
              <a:gd name="connsiteX6" fmla="*/ 10120 w 5806843"/>
              <a:gd name="connsiteY6" fmla="*/ 2860163 h 3145677"/>
              <a:gd name="connsiteX7" fmla="*/ 1093853 w 5806843"/>
              <a:gd name="connsiteY7" fmla="*/ 1200696 h 3145677"/>
              <a:gd name="connsiteX8" fmla="*/ 1110622 w 5806843"/>
              <a:gd name="connsiteY8" fmla="*/ 1212971 h 3145677"/>
              <a:gd name="connsiteX0" fmla="*/ 4266031 w 5802537"/>
              <a:gd name="connsiteY0" fmla="*/ 463982 h 3142741"/>
              <a:gd name="connsiteX1" fmla="*/ 5128918 w 5802537"/>
              <a:gd name="connsiteY1" fmla="*/ 11660 h 3142741"/>
              <a:gd name="connsiteX2" fmla="*/ 5801320 w 5802537"/>
              <a:gd name="connsiteY2" fmla="*/ 260782 h 3142741"/>
              <a:gd name="connsiteX3" fmla="*/ 5264933 w 5802537"/>
              <a:gd name="connsiteY3" fmla="*/ 1543551 h 3142741"/>
              <a:gd name="connsiteX4" fmla="*/ 4236000 w 5802537"/>
              <a:gd name="connsiteY4" fmla="*/ 2321716 h 3142741"/>
              <a:gd name="connsiteX5" fmla="*/ 1816342 w 5802537"/>
              <a:gd name="connsiteY5" fmla="*/ 3094294 h 3142741"/>
              <a:gd name="connsiteX6" fmla="*/ 10120 w 5802537"/>
              <a:gd name="connsiteY6" fmla="*/ 2857227 h 3142741"/>
              <a:gd name="connsiteX7" fmla="*/ 1093853 w 5802537"/>
              <a:gd name="connsiteY7" fmla="*/ 1197760 h 3142741"/>
              <a:gd name="connsiteX8" fmla="*/ 1110622 w 5802537"/>
              <a:gd name="connsiteY8" fmla="*/ 1210035 h 3142741"/>
              <a:gd name="connsiteX0" fmla="*/ 4266031 w 5802876"/>
              <a:gd name="connsiteY0" fmla="*/ 463982 h 3142741"/>
              <a:gd name="connsiteX1" fmla="*/ 5128918 w 5802876"/>
              <a:gd name="connsiteY1" fmla="*/ 11660 h 3142741"/>
              <a:gd name="connsiteX2" fmla="*/ 5801320 w 5802876"/>
              <a:gd name="connsiteY2" fmla="*/ 260782 h 3142741"/>
              <a:gd name="connsiteX3" fmla="*/ 5264933 w 5802876"/>
              <a:gd name="connsiteY3" fmla="*/ 1543551 h 3142741"/>
              <a:gd name="connsiteX4" fmla="*/ 4236000 w 5802876"/>
              <a:gd name="connsiteY4" fmla="*/ 2321716 h 3142741"/>
              <a:gd name="connsiteX5" fmla="*/ 1816342 w 5802876"/>
              <a:gd name="connsiteY5" fmla="*/ 3094294 h 3142741"/>
              <a:gd name="connsiteX6" fmla="*/ 10120 w 5802876"/>
              <a:gd name="connsiteY6" fmla="*/ 2857227 h 3142741"/>
              <a:gd name="connsiteX7" fmla="*/ 1093853 w 5802876"/>
              <a:gd name="connsiteY7" fmla="*/ 1197760 h 3142741"/>
              <a:gd name="connsiteX8" fmla="*/ 1110622 w 5802876"/>
              <a:gd name="connsiteY8" fmla="*/ 1210035 h 3142741"/>
              <a:gd name="connsiteX0" fmla="*/ 4266031 w 5802560"/>
              <a:gd name="connsiteY0" fmla="*/ 463982 h 3145371"/>
              <a:gd name="connsiteX1" fmla="*/ 5128918 w 5802560"/>
              <a:gd name="connsiteY1" fmla="*/ 11660 h 3145371"/>
              <a:gd name="connsiteX2" fmla="*/ 5801320 w 5802560"/>
              <a:gd name="connsiteY2" fmla="*/ 260782 h 3145371"/>
              <a:gd name="connsiteX3" fmla="*/ 5264933 w 5802560"/>
              <a:gd name="connsiteY3" fmla="*/ 1543551 h 3145371"/>
              <a:gd name="connsiteX4" fmla="*/ 4200490 w 5802560"/>
              <a:gd name="connsiteY4" fmla="*/ 2286205 h 3145371"/>
              <a:gd name="connsiteX5" fmla="*/ 1816342 w 5802560"/>
              <a:gd name="connsiteY5" fmla="*/ 3094294 h 3145371"/>
              <a:gd name="connsiteX6" fmla="*/ 10120 w 5802560"/>
              <a:gd name="connsiteY6" fmla="*/ 2857227 h 3145371"/>
              <a:gd name="connsiteX7" fmla="*/ 1093853 w 5802560"/>
              <a:gd name="connsiteY7" fmla="*/ 1197760 h 3145371"/>
              <a:gd name="connsiteX8" fmla="*/ 1110622 w 5802560"/>
              <a:gd name="connsiteY8" fmla="*/ 1210035 h 3145371"/>
              <a:gd name="connsiteX0" fmla="*/ 4266031 w 5802560"/>
              <a:gd name="connsiteY0" fmla="*/ 463982 h 3145371"/>
              <a:gd name="connsiteX1" fmla="*/ 5128918 w 5802560"/>
              <a:gd name="connsiteY1" fmla="*/ 11660 h 3145371"/>
              <a:gd name="connsiteX2" fmla="*/ 5801320 w 5802560"/>
              <a:gd name="connsiteY2" fmla="*/ 260782 h 3145371"/>
              <a:gd name="connsiteX3" fmla="*/ 5264933 w 5802560"/>
              <a:gd name="connsiteY3" fmla="*/ 1543551 h 3145371"/>
              <a:gd name="connsiteX4" fmla="*/ 4200490 w 5802560"/>
              <a:gd name="connsiteY4" fmla="*/ 2286205 h 3145371"/>
              <a:gd name="connsiteX5" fmla="*/ 1816342 w 5802560"/>
              <a:gd name="connsiteY5" fmla="*/ 3094294 h 3145371"/>
              <a:gd name="connsiteX6" fmla="*/ 10120 w 5802560"/>
              <a:gd name="connsiteY6" fmla="*/ 2857227 h 3145371"/>
              <a:gd name="connsiteX7" fmla="*/ 1093853 w 5802560"/>
              <a:gd name="connsiteY7" fmla="*/ 1197760 h 3145371"/>
              <a:gd name="connsiteX8" fmla="*/ 1110622 w 5802560"/>
              <a:gd name="connsiteY8" fmla="*/ 1210035 h 3145371"/>
              <a:gd name="connsiteX0" fmla="*/ 4266031 w 5802760"/>
              <a:gd name="connsiteY0" fmla="*/ 463982 h 3145371"/>
              <a:gd name="connsiteX1" fmla="*/ 5128918 w 5802760"/>
              <a:gd name="connsiteY1" fmla="*/ 11660 h 3145371"/>
              <a:gd name="connsiteX2" fmla="*/ 5801320 w 5802760"/>
              <a:gd name="connsiteY2" fmla="*/ 260782 h 3145371"/>
              <a:gd name="connsiteX3" fmla="*/ 5264933 w 5802760"/>
              <a:gd name="connsiteY3" fmla="*/ 1543551 h 3145371"/>
              <a:gd name="connsiteX4" fmla="*/ 4200490 w 5802760"/>
              <a:gd name="connsiteY4" fmla="*/ 2286205 h 3145371"/>
              <a:gd name="connsiteX5" fmla="*/ 1816342 w 5802760"/>
              <a:gd name="connsiteY5" fmla="*/ 3094294 h 3145371"/>
              <a:gd name="connsiteX6" fmla="*/ 10120 w 5802760"/>
              <a:gd name="connsiteY6" fmla="*/ 2857227 h 3145371"/>
              <a:gd name="connsiteX7" fmla="*/ 1093853 w 5802760"/>
              <a:gd name="connsiteY7" fmla="*/ 1197760 h 3145371"/>
              <a:gd name="connsiteX8" fmla="*/ 1110622 w 5802760"/>
              <a:gd name="connsiteY8" fmla="*/ 1210035 h 3145371"/>
              <a:gd name="connsiteX0" fmla="*/ 4266031 w 5803100"/>
              <a:gd name="connsiteY0" fmla="*/ 463982 h 3145371"/>
              <a:gd name="connsiteX1" fmla="*/ 5128918 w 5803100"/>
              <a:gd name="connsiteY1" fmla="*/ 11660 h 3145371"/>
              <a:gd name="connsiteX2" fmla="*/ 5801320 w 5803100"/>
              <a:gd name="connsiteY2" fmla="*/ 260782 h 3145371"/>
              <a:gd name="connsiteX3" fmla="*/ 5264933 w 5803100"/>
              <a:gd name="connsiteY3" fmla="*/ 1543551 h 3145371"/>
              <a:gd name="connsiteX4" fmla="*/ 4200490 w 5803100"/>
              <a:gd name="connsiteY4" fmla="*/ 2286205 h 3145371"/>
              <a:gd name="connsiteX5" fmla="*/ 1816342 w 5803100"/>
              <a:gd name="connsiteY5" fmla="*/ 3094294 h 3145371"/>
              <a:gd name="connsiteX6" fmla="*/ 10120 w 5803100"/>
              <a:gd name="connsiteY6" fmla="*/ 2857227 h 3145371"/>
              <a:gd name="connsiteX7" fmla="*/ 1093853 w 5803100"/>
              <a:gd name="connsiteY7" fmla="*/ 1197760 h 3145371"/>
              <a:gd name="connsiteX8" fmla="*/ 1110622 w 5803100"/>
              <a:gd name="connsiteY8" fmla="*/ 1210035 h 3145371"/>
              <a:gd name="connsiteX0" fmla="*/ 4266031 w 5802715"/>
              <a:gd name="connsiteY0" fmla="*/ 463982 h 3145371"/>
              <a:gd name="connsiteX1" fmla="*/ 5128918 w 5802715"/>
              <a:gd name="connsiteY1" fmla="*/ 11660 h 3145371"/>
              <a:gd name="connsiteX2" fmla="*/ 5801320 w 5802715"/>
              <a:gd name="connsiteY2" fmla="*/ 260782 h 3145371"/>
              <a:gd name="connsiteX3" fmla="*/ 5264933 w 5802715"/>
              <a:gd name="connsiteY3" fmla="*/ 1543551 h 3145371"/>
              <a:gd name="connsiteX4" fmla="*/ 4200490 w 5802715"/>
              <a:gd name="connsiteY4" fmla="*/ 2286205 h 3145371"/>
              <a:gd name="connsiteX5" fmla="*/ 1816342 w 5802715"/>
              <a:gd name="connsiteY5" fmla="*/ 3094294 h 3145371"/>
              <a:gd name="connsiteX6" fmla="*/ 10120 w 5802715"/>
              <a:gd name="connsiteY6" fmla="*/ 2857227 h 3145371"/>
              <a:gd name="connsiteX7" fmla="*/ 1093853 w 5802715"/>
              <a:gd name="connsiteY7" fmla="*/ 1197760 h 3145371"/>
              <a:gd name="connsiteX8" fmla="*/ 1110622 w 5802715"/>
              <a:gd name="connsiteY8" fmla="*/ 1210035 h 3145371"/>
              <a:gd name="connsiteX0" fmla="*/ 4266031 w 5802715"/>
              <a:gd name="connsiteY0" fmla="*/ 463982 h 3145371"/>
              <a:gd name="connsiteX1" fmla="*/ 5128918 w 5802715"/>
              <a:gd name="connsiteY1" fmla="*/ 11660 h 3145371"/>
              <a:gd name="connsiteX2" fmla="*/ 5801320 w 5802715"/>
              <a:gd name="connsiteY2" fmla="*/ 260782 h 3145371"/>
              <a:gd name="connsiteX3" fmla="*/ 5264933 w 5802715"/>
              <a:gd name="connsiteY3" fmla="*/ 1543551 h 3145371"/>
              <a:gd name="connsiteX4" fmla="*/ 4200490 w 5802715"/>
              <a:gd name="connsiteY4" fmla="*/ 2286205 h 3145371"/>
              <a:gd name="connsiteX5" fmla="*/ 1816342 w 5802715"/>
              <a:gd name="connsiteY5" fmla="*/ 3094294 h 3145371"/>
              <a:gd name="connsiteX6" fmla="*/ 10120 w 5802715"/>
              <a:gd name="connsiteY6" fmla="*/ 2857227 h 3145371"/>
              <a:gd name="connsiteX7" fmla="*/ 1093853 w 5802715"/>
              <a:gd name="connsiteY7" fmla="*/ 1197760 h 3145371"/>
              <a:gd name="connsiteX8" fmla="*/ 950824 w 5802715"/>
              <a:gd name="connsiteY8" fmla="*/ 1431977 h 3145371"/>
              <a:gd name="connsiteX0" fmla="*/ 4266031 w 5802715"/>
              <a:gd name="connsiteY0" fmla="*/ 463982 h 3145371"/>
              <a:gd name="connsiteX1" fmla="*/ 5128918 w 5802715"/>
              <a:gd name="connsiteY1" fmla="*/ 11660 h 3145371"/>
              <a:gd name="connsiteX2" fmla="*/ 5801320 w 5802715"/>
              <a:gd name="connsiteY2" fmla="*/ 260782 h 3145371"/>
              <a:gd name="connsiteX3" fmla="*/ 5264933 w 5802715"/>
              <a:gd name="connsiteY3" fmla="*/ 1543551 h 3145371"/>
              <a:gd name="connsiteX4" fmla="*/ 4200490 w 5802715"/>
              <a:gd name="connsiteY4" fmla="*/ 2286205 h 3145371"/>
              <a:gd name="connsiteX5" fmla="*/ 1816342 w 5802715"/>
              <a:gd name="connsiteY5" fmla="*/ 3094294 h 3145371"/>
              <a:gd name="connsiteX6" fmla="*/ 10120 w 5802715"/>
              <a:gd name="connsiteY6" fmla="*/ 2857227 h 3145371"/>
              <a:gd name="connsiteX7" fmla="*/ 1093853 w 5802715"/>
              <a:gd name="connsiteY7" fmla="*/ 1197760 h 3145371"/>
              <a:gd name="connsiteX8" fmla="*/ 853170 w 5802715"/>
              <a:gd name="connsiteY8" fmla="*/ 1538509 h 3145371"/>
              <a:gd name="connsiteX0" fmla="*/ 4271057 w 5807741"/>
              <a:gd name="connsiteY0" fmla="*/ 463982 h 3141275"/>
              <a:gd name="connsiteX1" fmla="*/ 5133944 w 5807741"/>
              <a:gd name="connsiteY1" fmla="*/ 11660 h 3141275"/>
              <a:gd name="connsiteX2" fmla="*/ 5806346 w 5807741"/>
              <a:gd name="connsiteY2" fmla="*/ 260782 h 3141275"/>
              <a:gd name="connsiteX3" fmla="*/ 5269959 w 5807741"/>
              <a:gd name="connsiteY3" fmla="*/ 1543551 h 3141275"/>
              <a:gd name="connsiteX4" fmla="*/ 4205516 w 5807741"/>
              <a:gd name="connsiteY4" fmla="*/ 2286205 h 3141275"/>
              <a:gd name="connsiteX5" fmla="*/ 1821368 w 5807741"/>
              <a:gd name="connsiteY5" fmla="*/ 3094294 h 3141275"/>
              <a:gd name="connsiteX6" fmla="*/ 15146 w 5807741"/>
              <a:gd name="connsiteY6" fmla="*/ 2857227 h 3141275"/>
              <a:gd name="connsiteX7" fmla="*/ 974592 w 5807741"/>
              <a:gd name="connsiteY7" fmla="*/ 1313170 h 3141275"/>
              <a:gd name="connsiteX8" fmla="*/ 858196 w 5807741"/>
              <a:gd name="connsiteY8" fmla="*/ 1538509 h 3141275"/>
              <a:gd name="connsiteX0" fmla="*/ 4267418 w 5804102"/>
              <a:gd name="connsiteY0" fmla="*/ 463982 h 3141275"/>
              <a:gd name="connsiteX1" fmla="*/ 5130305 w 5804102"/>
              <a:gd name="connsiteY1" fmla="*/ 11660 h 3141275"/>
              <a:gd name="connsiteX2" fmla="*/ 5802707 w 5804102"/>
              <a:gd name="connsiteY2" fmla="*/ 260782 h 3141275"/>
              <a:gd name="connsiteX3" fmla="*/ 5266320 w 5804102"/>
              <a:gd name="connsiteY3" fmla="*/ 1543551 h 3141275"/>
              <a:gd name="connsiteX4" fmla="*/ 4201877 w 5804102"/>
              <a:gd name="connsiteY4" fmla="*/ 2286205 h 3141275"/>
              <a:gd name="connsiteX5" fmla="*/ 1817729 w 5804102"/>
              <a:gd name="connsiteY5" fmla="*/ 3094294 h 3141275"/>
              <a:gd name="connsiteX6" fmla="*/ 11507 w 5804102"/>
              <a:gd name="connsiteY6" fmla="*/ 2857227 h 3141275"/>
              <a:gd name="connsiteX7" fmla="*/ 970953 w 5804102"/>
              <a:gd name="connsiteY7" fmla="*/ 1313170 h 3141275"/>
              <a:gd name="connsiteX8" fmla="*/ 854557 w 5804102"/>
              <a:gd name="connsiteY8" fmla="*/ 1538509 h 3141275"/>
              <a:gd name="connsiteX0" fmla="*/ 4292189 w 5828873"/>
              <a:gd name="connsiteY0" fmla="*/ 463982 h 3126440"/>
              <a:gd name="connsiteX1" fmla="*/ 5155076 w 5828873"/>
              <a:gd name="connsiteY1" fmla="*/ 11660 h 3126440"/>
              <a:gd name="connsiteX2" fmla="*/ 5827478 w 5828873"/>
              <a:gd name="connsiteY2" fmla="*/ 260782 h 3126440"/>
              <a:gd name="connsiteX3" fmla="*/ 5291091 w 5828873"/>
              <a:gd name="connsiteY3" fmla="*/ 1543551 h 3126440"/>
              <a:gd name="connsiteX4" fmla="*/ 4226648 w 5828873"/>
              <a:gd name="connsiteY4" fmla="*/ 2286205 h 3126440"/>
              <a:gd name="connsiteX5" fmla="*/ 1842500 w 5828873"/>
              <a:gd name="connsiteY5" fmla="*/ 3094294 h 3126440"/>
              <a:gd name="connsiteX6" fmla="*/ 36278 w 5828873"/>
              <a:gd name="connsiteY6" fmla="*/ 2857227 h 3126440"/>
              <a:gd name="connsiteX7" fmla="*/ 542963 w 5828873"/>
              <a:gd name="connsiteY7" fmla="*/ 1863585 h 3126440"/>
              <a:gd name="connsiteX8" fmla="*/ 879328 w 5828873"/>
              <a:gd name="connsiteY8" fmla="*/ 1538509 h 3126440"/>
              <a:gd name="connsiteX0" fmla="*/ 4292189 w 5828873"/>
              <a:gd name="connsiteY0" fmla="*/ 463982 h 3126440"/>
              <a:gd name="connsiteX1" fmla="*/ 5155076 w 5828873"/>
              <a:gd name="connsiteY1" fmla="*/ 11660 h 3126440"/>
              <a:gd name="connsiteX2" fmla="*/ 5827478 w 5828873"/>
              <a:gd name="connsiteY2" fmla="*/ 260782 h 3126440"/>
              <a:gd name="connsiteX3" fmla="*/ 5291091 w 5828873"/>
              <a:gd name="connsiteY3" fmla="*/ 1543551 h 3126440"/>
              <a:gd name="connsiteX4" fmla="*/ 4226648 w 5828873"/>
              <a:gd name="connsiteY4" fmla="*/ 2286205 h 3126440"/>
              <a:gd name="connsiteX5" fmla="*/ 1842500 w 5828873"/>
              <a:gd name="connsiteY5" fmla="*/ 3094294 h 3126440"/>
              <a:gd name="connsiteX6" fmla="*/ 36278 w 5828873"/>
              <a:gd name="connsiteY6" fmla="*/ 2857227 h 3126440"/>
              <a:gd name="connsiteX7" fmla="*/ 542963 w 5828873"/>
              <a:gd name="connsiteY7" fmla="*/ 1863585 h 3126440"/>
              <a:gd name="connsiteX8" fmla="*/ 1163414 w 5828873"/>
              <a:gd name="connsiteY8" fmla="*/ 1147892 h 3126440"/>
              <a:gd name="connsiteX0" fmla="*/ 4290742 w 5827426"/>
              <a:gd name="connsiteY0" fmla="*/ 463982 h 3127374"/>
              <a:gd name="connsiteX1" fmla="*/ 5153629 w 5827426"/>
              <a:gd name="connsiteY1" fmla="*/ 11660 h 3127374"/>
              <a:gd name="connsiteX2" fmla="*/ 5826031 w 5827426"/>
              <a:gd name="connsiteY2" fmla="*/ 260782 h 3127374"/>
              <a:gd name="connsiteX3" fmla="*/ 5289644 w 5827426"/>
              <a:gd name="connsiteY3" fmla="*/ 1543551 h 3127374"/>
              <a:gd name="connsiteX4" fmla="*/ 4225201 w 5827426"/>
              <a:gd name="connsiteY4" fmla="*/ 2286205 h 3127374"/>
              <a:gd name="connsiteX5" fmla="*/ 1841053 w 5827426"/>
              <a:gd name="connsiteY5" fmla="*/ 3094294 h 3127374"/>
              <a:gd name="connsiteX6" fmla="*/ 34831 w 5827426"/>
              <a:gd name="connsiteY6" fmla="*/ 2857227 h 3127374"/>
              <a:gd name="connsiteX7" fmla="*/ 559271 w 5827426"/>
              <a:gd name="connsiteY7" fmla="*/ 1819196 h 3127374"/>
              <a:gd name="connsiteX8" fmla="*/ 1161967 w 5827426"/>
              <a:gd name="connsiteY8" fmla="*/ 1147892 h 3127374"/>
              <a:gd name="connsiteX0" fmla="*/ 4290742 w 5827426"/>
              <a:gd name="connsiteY0" fmla="*/ 463982 h 3127374"/>
              <a:gd name="connsiteX1" fmla="*/ 5153629 w 5827426"/>
              <a:gd name="connsiteY1" fmla="*/ 11660 h 3127374"/>
              <a:gd name="connsiteX2" fmla="*/ 5826031 w 5827426"/>
              <a:gd name="connsiteY2" fmla="*/ 260782 h 3127374"/>
              <a:gd name="connsiteX3" fmla="*/ 5289644 w 5827426"/>
              <a:gd name="connsiteY3" fmla="*/ 1543551 h 3127374"/>
              <a:gd name="connsiteX4" fmla="*/ 4225201 w 5827426"/>
              <a:gd name="connsiteY4" fmla="*/ 2286205 h 3127374"/>
              <a:gd name="connsiteX5" fmla="*/ 1841053 w 5827426"/>
              <a:gd name="connsiteY5" fmla="*/ 3094294 h 3127374"/>
              <a:gd name="connsiteX6" fmla="*/ 34831 w 5827426"/>
              <a:gd name="connsiteY6" fmla="*/ 2857227 h 3127374"/>
              <a:gd name="connsiteX7" fmla="*/ 559271 w 5827426"/>
              <a:gd name="connsiteY7" fmla="*/ 1819196 h 3127374"/>
              <a:gd name="connsiteX8" fmla="*/ 1161967 w 5827426"/>
              <a:gd name="connsiteY8" fmla="*/ 1147892 h 3127374"/>
              <a:gd name="connsiteX0" fmla="*/ 4288739 w 5825423"/>
              <a:gd name="connsiteY0" fmla="*/ 463982 h 3127374"/>
              <a:gd name="connsiteX1" fmla="*/ 5151626 w 5825423"/>
              <a:gd name="connsiteY1" fmla="*/ 11660 h 3127374"/>
              <a:gd name="connsiteX2" fmla="*/ 5824028 w 5825423"/>
              <a:gd name="connsiteY2" fmla="*/ 260782 h 3127374"/>
              <a:gd name="connsiteX3" fmla="*/ 5287641 w 5825423"/>
              <a:gd name="connsiteY3" fmla="*/ 1543551 h 3127374"/>
              <a:gd name="connsiteX4" fmla="*/ 4223198 w 5825423"/>
              <a:gd name="connsiteY4" fmla="*/ 2286205 h 3127374"/>
              <a:gd name="connsiteX5" fmla="*/ 1839050 w 5825423"/>
              <a:gd name="connsiteY5" fmla="*/ 3094294 h 3127374"/>
              <a:gd name="connsiteX6" fmla="*/ 32828 w 5825423"/>
              <a:gd name="connsiteY6" fmla="*/ 2857227 h 3127374"/>
              <a:gd name="connsiteX7" fmla="*/ 557268 w 5825423"/>
              <a:gd name="connsiteY7" fmla="*/ 1819196 h 3127374"/>
              <a:gd name="connsiteX8" fmla="*/ 1159964 w 5825423"/>
              <a:gd name="connsiteY8" fmla="*/ 1147892 h 3127374"/>
              <a:gd name="connsiteX0" fmla="*/ 4289288 w 5825972"/>
              <a:gd name="connsiteY0" fmla="*/ 463982 h 3127374"/>
              <a:gd name="connsiteX1" fmla="*/ 5152175 w 5825972"/>
              <a:gd name="connsiteY1" fmla="*/ 11660 h 3127374"/>
              <a:gd name="connsiteX2" fmla="*/ 5824577 w 5825972"/>
              <a:gd name="connsiteY2" fmla="*/ 260782 h 3127374"/>
              <a:gd name="connsiteX3" fmla="*/ 5288190 w 5825972"/>
              <a:gd name="connsiteY3" fmla="*/ 1543551 h 3127374"/>
              <a:gd name="connsiteX4" fmla="*/ 4223747 w 5825972"/>
              <a:gd name="connsiteY4" fmla="*/ 2286205 h 3127374"/>
              <a:gd name="connsiteX5" fmla="*/ 1839599 w 5825972"/>
              <a:gd name="connsiteY5" fmla="*/ 3094294 h 3127374"/>
              <a:gd name="connsiteX6" fmla="*/ 33377 w 5825972"/>
              <a:gd name="connsiteY6" fmla="*/ 2857227 h 3127374"/>
              <a:gd name="connsiteX7" fmla="*/ 557817 w 5825972"/>
              <a:gd name="connsiteY7" fmla="*/ 1819196 h 3127374"/>
              <a:gd name="connsiteX8" fmla="*/ 1160513 w 5825972"/>
              <a:gd name="connsiteY8" fmla="*/ 1147892 h 3127374"/>
              <a:gd name="connsiteX0" fmla="*/ 4333186 w 5869870"/>
              <a:gd name="connsiteY0" fmla="*/ 463982 h 3136721"/>
              <a:gd name="connsiteX1" fmla="*/ 5196073 w 5869870"/>
              <a:gd name="connsiteY1" fmla="*/ 11660 h 3136721"/>
              <a:gd name="connsiteX2" fmla="*/ 5868475 w 5869870"/>
              <a:gd name="connsiteY2" fmla="*/ 260782 h 3136721"/>
              <a:gd name="connsiteX3" fmla="*/ 5332088 w 5869870"/>
              <a:gd name="connsiteY3" fmla="*/ 1543551 h 3136721"/>
              <a:gd name="connsiteX4" fmla="*/ 4267645 w 5869870"/>
              <a:gd name="connsiteY4" fmla="*/ 2286205 h 3136721"/>
              <a:gd name="connsiteX5" fmla="*/ 1883497 w 5869870"/>
              <a:gd name="connsiteY5" fmla="*/ 3094294 h 3136721"/>
              <a:gd name="connsiteX6" fmla="*/ 77275 w 5869870"/>
              <a:gd name="connsiteY6" fmla="*/ 2857227 h 3136721"/>
              <a:gd name="connsiteX7" fmla="*/ 219975 w 5869870"/>
              <a:gd name="connsiteY7" fmla="*/ 1455212 h 3136721"/>
              <a:gd name="connsiteX8" fmla="*/ 1204411 w 5869870"/>
              <a:gd name="connsiteY8" fmla="*/ 1147892 h 3136721"/>
              <a:gd name="connsiteX0" fmla="*/ 4417910 w 5954594"/>
              <a:gd name="connsiteY0" fmla="*/ 463982 h 3136721"/>
              <a:gd name="connsiteX1" fmla="*/ 5280797 w 5954594"/>
              <a:gd name="connsiteY1" fmla="*/ 11660 h 3136721"/>
              <a:gd name="connsiteX2" fmla="*/ 5953199 w 5954594"/>
              <a:gd name="connsiteY2" fmla="*/ 260782 h 3136721"/>
              <a:gd name="connsiteX3" fmla="*/ 5416812 w 5954594"/>
              <a:gd name="connsiteY3" fmla="*/ 1543551 h 3136721"/>
              <a:gd name="connsiteX4" fmla="*/ 4352369 w 5954594"/>
              <a:gd name="connsiteY4" fmla="*/ 2286205 h 3136721"/>
              <a:gd name="connsiteX5" fmla="*/ 1968221 w 5954594"/>
              <a:gd name="connsiteY5" fmla="*/ 3094294 h 3136721"/>
              <a:gd name="connsiteX6" fmla="*/ 161999 w 5954594"/>
              <a:gd name="connsiteY6" fmla="*/ 2857227 h 3136721"/>
              <a:gd name="connsiteX7" fmla="*/ 304699 w 5954594"/>
              <a:gd name="connsiteY7" fmla="*/ 1455212 h 3136721"/>
              <a:gd name="connsiteX8" fmla="*/ 1289135 w 5954594"/>
              <a:gd name="connsiteY8" fmla="*/ 1147892 h 3136721"/>
              <a:gd name="connsiteX0" fmla="*/ 4417910 w 5954594"/>
              <a:gd name="connsiteY0" fmla="*/ 463982 h 3136721"/>
              <a:gd name="connsiteX1" fmla="*/ 5280797 w 5954594"/>
              <a:gd name="connsiteY1" fmla="*/ 11660 h 3136721"/>
              <a:gd name="connsiteX2" fmla="*/ 5953199 w 5954594"/>
              <a:gd name="connsiteY2" fmla="*/ 260782 h 3136721"/>
              <a:gd name="connsiteX3" fmla="*/ 5416812 w 5954594"/>
              <a:gd name="connsiteY3" fmla="*/ 1543551 h 3136721"/>
              <a:gd name="connsiteX4" fmla="*/ 4352369 w 5954594"/>
              <a:gd name="connsiteY4" fmla="*/ 2286205 h 3136721"/>
              <a:gd name="connsiteX5" fmla="*/ 1968221 w 5954594"/>
              <a:gd name="connsiteY5" fmla="*/ 3094294 h 3136721"/>
              <a:gd name="connsiteX6" fmla="*/ 161999 w 5954594"/>
              <a:gd name="connsiteY6" fmla="*/ 2857227 h 3136721"/>
              <a:gd name="connsiteX7" fmla="*/ 304699 w 5954594"/>
              <a:gd name="connsiteY7" fmla="*/ 1455212 h 3136721"/>
              <a:gd name="connsiteX8" fmla="*/ 1289135 w 5954594"/>
              <a:gd name="connsiteY8" fmla="*/ 1147892 h 3136721"/>
              <a:gd name="connsiteX0" fmla="*/ 4412849 w 5949533"/>
              <a:gd name="connsiteY0" fmla="*/ 463982 h 3136721"/>
              <a:gd name="connsiteX1" fmla="*/ 5275736 w 5949533"/>
              <a:gd name="connsiteY1" fmla="*/ 11660 h 3136721"/>
              <a:gd name="connsiteX2" fmla="*/ 5948138 w 5949533"/>
              <a:gd name="connsiteY2" fmla="*/ 260782 h 3136721"/>
              <a:gd name="connsiteX3" fmla="*/ 5411751 w 5949533"/>
              <a:gd name="connsiteY3" fmla="*/ 1543551 h 3136721"/>
              <a:gd name="connsiteX4" fmla="*/ 4347308 w 5949533"/>
              <a:gd name="connsiteY4" fmla="*/ 2286205 h 3136721"/>
              <a:gd name="connsiteX5" fmla="*/ 1963160 w 5949533"/>
              <a:gd name="connsiteY5" fmla="*/ 3094294 h 3136721"/>
              <a:gd name="connsiteX6" fmla="*/ 156938 w 5949533"/>
              <a:gd name="connsiteY6" fmla="*/ 2857227 h 3136721"/>
              <a:gd name="connsiteX7" fmla="*/ 299638 w 5949533"/>
              <a:gd name="connsiteY7" fmla="*/ 1455212 h 3136721"/>
              <a:gd name="connsiteX8" fmla="*/ 1284074 w 5949533"/>
              <a:gd name="connsiteY8" fmla="*/ 1147892 h 3136721"/>
              <a:gd name="connsiteX0" fmla="*/ 4371463 w 5908147"/>
              <a:gd name="connsiteY0" fmla="*/ 463982 h 3132225"/>
              <a:gd name="connsiteX1" fmla="*/ 5234350 w 5908147"/>
              <a:gd name="connsiteY1" fmla="*/ 11660 h 3132225"/>
              <a:gd name="connsiteX2" fmla="*/ 5906752 w 5908147"/>
              <a:gd name="connsiteY2" fmla="*/ 260782 h 3132225"/>
              <a:gd name="connsiteX3" fmla="*/ 5370365 w 5908147"/>
              <a:gd name="connsiteY3" fmla="*/ 1543551 h 3132225"/>
              <a:gd name="connsiteX4" fmla="*/ 4305922 w 5908147"/>
              <a:gd name="connsiteY4" fmla="*/ 2286205 h 3132225"/>
              <a:gd name="connsiteX5" fmla="*/ 1921774 w 5908147"/>
              <a:gd name="connsiteY5" fmla="*/ 3094294 h 3132225"/>
              <a:gd name="connsiteX6" fmla="*/ 115552 w 5908147"/>
              <a:gd name="connsiteY6" fmla="*/ 2857227 h 3132225"/>
              <a:gd name="connsiteX7" fmla="*/ 373662 w 5908147"/>
              <a:gd name="connsiteY7" fmla="*/ 1615010 h 3132225"/>
              <a:gd name="connsiteX8" fmla="*/ 1242688 w 5908147"/>
              <a:gd name="connsiteY8" fmla="*/ 1147892 h 3132225"/>
              <a:gd name="connsiteX0" fmla="*/ 4371463 w 5908147"/>
              <a:gd name="connsiteY0" fmla="*/ 463982 h 3132225"/>
              <a:gd name="connsiteX1" fmla="*/ 5234350 w 5908147"/>
              <a:gd name="connsiteY1" fmla="*/ 11660 h 3132225"/>
              <a:gd name="connsiteX2" fmla="*/ 5906752 w 5908147"/>
              <a:gd name="connsiteY2" fmla="*/ 260782 h 3132225"/>
              <a:gd name="connsiteX3" fmla="*/ 5370365 w 5908147"/>
              <a:gd name="connsiteY3" fmla="*/ 1543551 h 3132225"/>
              <a:gd name="connsiteX4" fmla="*/ 4305922 w 5908147"/>
              <a:gd name="connsiteY4" fmla="*/ 2286205 h 3132225"/>
              <a:gd name="connsiteX5" fmla="*/ 1921774 w 5908147"/>
              <a:gd name="connsiteY5" fmla="*/ 3094294 h 3132225"/>
              <a:gd name="connsiteX6" fmla="*/ 115552 w 5908147"/>
              <a:gd name="connsiteY6" fmla="*/ 2857227 h 3132225"/>
              <a:gd name="connsiteX7" fmla="*/ 373662 w 5908147"/>
              <a:gd name="connsiteY7" fmla="*/ 1615010 h 3132225"/>
              <a:gd name="connsiteX8" fmla="*/ 1242688 w 5908147"/>
              <a:gd name="connsiteY8" fmla="*/ 1147892 h 3132225"/>
              <a:gd name="connsiteX0" fmla="*/ 4347165 w 5883849"/>
              <a:gd name="connsiteY0" fmla="*/ 463982 h 3130648"/>
              <a:gd name="connsiteX1" fmla="*/ 5210052 w 5883849"/>
              <a:gd name="connsiteY1" fmla="*/ 11660 h 3130648"/>
              <a:gd name="connsiteX2" fmla="*/ 5882454 w 5883849"/>
              <a:gd name="connsiteY2" fmla="*/ 260782 h 3130648"/>
              <a:gd name="connsiteX3" fmla="*/ 5346067 w 5883849"/>
              <a:gd name="connsiteY3" fmla="*/ 1543551 h 3130648"/>
              <a:gd name="connsiteX4" fmla="*/ 4281624 w 5883849"/>
              <a:gd name="connsiteY4" fmla="*/ 2286205 h 3130648"/>
              <a:gd name="connsiteX5" fmla="*/ 1897476 w 5883849"/>
              <a:gd name="connsiteY5" fmla="*/ 3094294 h 3130648"/>
              <a:gd name="connsiteX6" fmla="*/ 91254 w 5883849"/>
              <a:gd name="connsiteY6" fmla="*/ 2857227 h 3130648"/>
              <a:gd name="connsiteX7" fmla="*/ 438141 w 5883849"/>
              <a:gd name="connsiteY7" fmla="*/ 1677153 h 3130648"/>
              <a:gd name="connsiteX8" fmla="*/ 1218390 w 5883849"/>
              <a:gd name="connsiteY8" fmla="*/ 1147892 h 3130648"/>
              <a:gd name="connsiteX0" fmla="*/ 4347165 w 5883849"/>
              <a:gd name="connsiteY0" fmla="*/ 463982 h 3130648"/>
              <a:gd name="connsiteX1" fmla="*/ 5210052 w 5883849"/>
              <a:gd name="connsiteY1" fmla="*/ 11660 h 3130648"/>
              <a:gd name="connsiteX2" fmla="*/ 5882454 w 5883849"/>
              <a:gd name="connsiteY2" fmla="*/ 260782 h 3130648"/>
              <a:gd name="connsiteX3" fmla="*/ 5346067 w 5883849"/>
              <a:gd name="connsiteY3" fmla="*/ 1543551 h 3130648"/>
              <a:gd name="connsiteX4" fmla="*/ 4281624 w 5883849"/>
              <a:gd name="connsiteY4" fmla="*/ 2286205 h 3130648"/>
              <a:gd name="connsiteX5" fmla="*/ 1897476 w 5883849"/>
              <a:gd name="connsiteY5" fmla="*/ 3094294 h 3130648"/>
              <a:gd name="connsiteX6" fmla="*/ 91254 w 5883849"/>
              <a:gd name="connsiteY6" fmla="*/ 2857227 h 3130648"/>
              <a:gd name="connsiteX7" fmla="*/ 438141 w 5883849"/>
              <a:gd name="connsiteY7" fmla="*/ 1677153 h 3130648"/>
              <a:gd name="connsiteX8" fmla="*/ 1218390 w 5883849"/>
              <a:gd name="connsiteY8" fmla="*/ 1147892 h 3130648"/>
              <a:gd name="connsiteX0" fmla="*/ 4362341 w 5899025"/>
              <a:gd name="connsiteY0" fmla="*/ 463982 h 3130648"/>
              <a:gd name="connsiteX1" fmla="*/ 5225228 w 5899025"/>
              <a:gd name="connsiteY1" fmla="*/ 11660 h 3130648"/>
              <a:gd name="connsiteX2" fmla="*/ 5897630 w 5899025"/>
              <a:gd name="connsiteY2" fmla="*/ 260782 h 3130648"/>
              <a:gd name="connsiteX3" fmla="*/ 5361243 w 5899025"/>
              <a:gd name="connsiteY3" fmla="*/ 1543551 h 3130648"/>
              <a:gd name="connsiteX4" fmla="*/ 4296800 w 5899025"/>
              <a:gd name="connsiteY4" fmla="*/ 2286205 h 3130648"/>
              <a:gd name="connsiteX5" fmla="*/ 1912652 w 5899025"/>
              <a:gd name="connsiteY5" fmla="*/ 3094294 h 3130648"/>
              <a:gd name="connsiteX6" fmla="*/ 106430 w 5899025"/>
              <a:gd name="connsiteY6" fmla="*/ 2857227 h 3130648"/>
              <a:gd name="connsiteX7" fmla="*/ 453317 w 5899025"/>
              <a:gd name="connsiteY7" fmla="*/ 1677153 h 3130648"/>
              <a:gd name="connsiteX8" fmla="*/ 1233566 w 5899025"/>
              <a:gd name="connsiteY8" fmla="*/ 1147892 h 3130648"/>
              <a:gd name="connsiteX0" fmla="*/ 4206314 w 5742998"/>
              <a:gd name="connsiteY0" fmla="*/ 463982 h 3118440"/>
              <a:gd name="connsiteX1" fmla="*/ 5069201 w 5742998"/>
              <a:gd name="connsiteY1" fmla="*/ 11660 h 3118440"/>
              <a:gd name="connsiteX2" fmla="*/ 5741603 w 5742998"/>
              <a:gd name="connsiteY2" fmla="*/ 260782 h 3118440"/>
              <a:gd name="connsiteX3" fmla="*/ 5205216 w 5742998"/>
              <a:gd name="connsiteY3" fmla="*/ 1543551 h 3118440"/>
              <a:gd name="connsiteX4" fmla="*/ 4140773 w 5742998"/>
              <a:gd name="connsiteY4" fmla="*/ 2286205 h 3118440"/>
              <a:gd name="connsiteX5" fmla="*/ 1756625 w 5742998"/>
              <a:gd name="connsiteY5" fmla="*/ 3094294 h 3118440"/>
              <a:gd name="connsiteX6" fmla="*/ 181222 w 5742998"/>
              <a:gd name="connsiteY6" fmla="*/ 2795083 h 3118440"/>
              <a:gd name="connsiteX7" fmla="*/ 297290 w 5742998"/>
              <a:gd name="connsiteY7" fmla="*/ 1677153 h 3118440"/>
              <a:gd name="connsiteX8" fmla="*/ 1077539 w 5742998"/>
              <a:gd name="connsiteY8" fmla="*/ 1147892 h 3118440"/>
              <a:gd name="connsiteX0" fmla="*/ 4198699 w 5735383"/>
              <a:gd name="connsiteY0" fmla="*/ 463982 h 2925266"/>
              <a:gd name="connsiteX1" fmla="*/ 5061586 w 5735383"/>
              <a:gd name="connsiteY1" fmla="*/ 11660 h 2925266"/>
              <a:gd name="connsiteX2" fmla="*/ 5733988 w 5735383"/>
              <a:gd name="connsiteY2" fmla="*/ 260782 h 2925266"/>
              <a:gd name="connsiteX3" fmla="*/ 5197601 w 5735383"/>
              <a:gd name="connsiteY3" fmla="*/ 1543551 h 2925266"/>
              <a:gd name="connsiteX4" fmla="*/ 4133158 w 5735383"/>
              <a:gd name="connsiteY4" fmla="*/ 2286205 h 2925266"/>
              <a:gd name="connsiteX5" fmla="*/ 1633601 w 5735383"/>
              <a:gd name="connsiteY5" fmla="*/ 2845719 h 2925266"/>
              <a:gd name="connsiteX6" fmla="*/ 173607 w 5735383"/>
              <a:gd name="connsiteY6" fmla="*/ 2795083 h 2925266"/>
              <a:gd name="connsiteX7" fmla="*/ 289675 w 5735383"/>
              <a:gd name="connsiteY7" fmla="*/ 1677153 h 2925266"/>
              <a:gd name="connsiteX8" fmla="*/ 1069924 w 5735383"/>
              <a:gd name="connsiteY8" fmla="*/ 1147892 h 2925266"/>
              <a:gd name="connsiteX0" fmla="*/ 4202202 w 5738886"/>
              <a:gd name="connsiteY0" fmla="*/ 463982 h 3078325"/>
              <a:gd name="connsiteX1" fmla="*/ 5065089 w 5738886"/>
              <a:gd name="connsiteY1" fmla="*/ 11660 h 3078325"/>
              <a:gd name="connsiteX2" fmla="*/ 5737491 w 5738886"/>
              <a:gd name="connsiteY2" fmla="*/ 260782 h 3078325"/>
              <a:gd name="connsiteX3" fmla="*/ 5201104 w 5738886"/>
              <a:gd name="connsiteY3" fmla="*/ 1543551 h 3078325"/>
              <a:gd name="connsiteX4" fmla="*/ 4136661 w 5738886"/>
              <a:gd name="connsiteY4" fmla="*/ 2286205 h 3078325"/>
              <a:gd name="connsiteX5" fmla="*/ 1690370 w 5738886"/>
              <a:gd name="connsiteY5" fmla="*/ 3049905 h 3078325"/>
              <a:gd name="connsiteX6" fmla="*/ 177110 w 5738886"/>
              <a:gd name="connsiteY6" fmla="*/ 2795083 h 3078325"/>
              <a:gd name="connsiteX7" fmla="*/ 293178 w 5738886"/>
              <a:gd name="connsiteY7" fmla="*/ 1677153 h 3078325"/>
              <a:gd name="connsiteX8" fmla="*/ 1073427 w 5738886"/>
              <a:gd name="connsiteY8" fmla="*/ 1147892 h 3078325"/>
              <a:gd name="connsiteX0" fmla="*/ 4202202 w 5740594"/>
              <a:gd name="connsiteY0" fmla="*/ 464472 h 3078815"/>
              <a:gd name="connsiteX1" fmla="*/ 5065089 w 5740594"/>
              <a:gd name="connsiteY1" fmla="*/ 12150 h 3078815"/>
              <a:gd name="connsiteX2" fmla="*/ 5737491 w 5740594"/>
              <a:gd name="connsiteY2" fmla="*/ 261272 h 3078815"/>
              <a:gd name="connsiteX3" fmla="*/ 5254370 w 5740594"/>
              <a:gd name="connsiteY3" fmla="*/ 1570674 h 3078815"/>
              <a:gd name="connsiteX4" fmla="*/ 4136661 w 5740594"/>
              <a:gd name="connsiteY4" fmla="*/ 2286695 h 3078815"/>
              <a:gd name="connsiteX5" fmla="*/ 1690370 w 5740594"/>
              <a:gd name="connsiteY5" fmla="*/ 3050395 h 3078815"/>
              <a:gd name="connsiteX6" fmla="*/ 177110 w 5740594"/>
              <a:gd name="connsiteY6" fmla="*/ 2795573 h 3078815"/>
              <a:gd name="connsiteX7" fmla="*/ 293178 w 5740594"/>
              <a:gd name="connsiteY7" fmla="*/ 1677643 h 3078815"/>
              <a:gd name="connsiteX8" fmla="*/ 1073427 w 5740594"/>
              <a:gd name="connsiteY8" fmla="*/ 1148382 h 3078815"/>
              <a:gd name="connsiteX0" fmla="*/ 4197536 w 5735928"/>
              <a:gd name="connsiteY0" fmla="*/ 464472 h 2996919"/>
              <a:gd name="connsiteX1" fmla="*/ 5060423 w 5735928"/>
              <a:gd name="connsiteY1" fmla="*/ 12150 h 2996919"/>
              <a:gd name="connsiteX2" fmla="*/ 5732825 w 5735928"/>
              <a:gd name="connsiteY2" fmla="*/ 261272 h 2996919"/>
              <a:gd name="connsiteX3" fmla="*/ 5249704 w 5735928"/>
              <a:gd name="connsiteY3" fmla="*/ 1570674 h 2996919"/>
              <a:gd name="connsiteX4" fmla="*/ 4131995 w 5735928"/>
              <a:gd name="connsiteY4" fmla="*/ 2286695 h 2996919"/>
              <a:gd name="connsiteX5" fmla="*/ 1614683 w 5735928"/>
              <a:gd name="connsiteY5" fmla="*/ 2952741 h 2996919"/>
              <a:gd name="connsiteX6" fmla="*/ 172444 w 5735928"/>
              <a:gd name="connsiteY6" fmla="*/ 2795573 h 2996919"/>
              <a:gd name="connsiteX7" fmla="*/ 288512 w 5735928"/>
              <a:gd name="connsiteY7" fmla="*/ 1677643 h 2996919"/>
              <a:gd name="connsiteX8" fmla="*/ 1068761 w 5735928"/>
              <a:gd name="connsiteY8" fmla="*/ 1148382 h 2996919"/>
              <a:gd name="connsiteX0" fmla="*/ 4197536 w 5735647"/>
              <a:gd name="connsiteY0" fmla="*/ 464472 h 2999549"/>
              <a:gd name="connsiteX1" fmla="*/ 5060423 w 5735647"/>
              <a:gd name="connsiteY1" fmla="*/ 12150 h 2999549"/>
              <a:gd name="connsiteX2" fmla="*/ 5732825 w 5735647"/>
              <a:gd name="connsiteY2" fmla="*/ 261272 h 2999549"/>
              <a:gd name="connsiteX3" fmla="*/ 5249704 w 5735647"/>
              <a:gd name="connsiteY3" fmla="*/ 1570674 h 2999549"/>
              <a:gd name="connsiteX4" fmla="*/ 4069851 w 5735647"/>
              <a:gd name="connsiteY4" fmla="*/ 2251185 h 2999549"/>
              <a:gd name="connsiteX5" fmla="*/ 1614683 w 5735647"/>
              <a:gd name="connsiteY5" fmla="*/ 2952741 h 2999549"/>
              <a:gd name="connsiteX6" fmla="*/ 172444 w 5735647"/>
              <a:gd name="connsiteY6" fmla="*/ 2795573 h 2999549"/>
              <a:gd name="connsiteX7" fmla="*/ 288512 w 5735647"/>
              <a:gd name="connsiteY7" fmla="*/ 1677643 h 2999549"/>
              <a:gd name="connsiteX8" fmla="*/ 1068761 w 5735647"/>
              <a:gd name="connsiteY8" fmla="*/ 1148382 h 2999549"/>
              <a:gd name="connsiteX0" fmla="*/ 4197536 w 5735632"/>
              <a:gd name="connsiteY0" fmla="*/ 464472 h 2995604"/>
              <a:gd name="connsiteX1" fmla="*/ 5060423 w 5735632"/>
              <a:gd name="connsiteY1" fmla="*/ 12150 h 2995604"/>
              <a:gd name="connsiteX2" fmla="*/ 5732825 w 5735632"/>
              <a:gd name="connsiteY2" fmla="*/ 261272 h 2995604"/>
              <a:gd name="connsiteX3" fmla="*/ 5249704 w 5735632"/>
              <a:gd name="connsiteY3" fmla="*/ 1570674 h 2995604"/>
              <a:gd name="connsiteX4" fmla="*/ 4078728 w 5735632"/>
              <a:gd name="connsiteY4" fmla="*/ 2304451 h 2995604"/>
              <a:gd name="connsiteX5" fmla="*/ 1614683 w 5735632"/>
              <a:gd name="connsiteY5" fmla="*/ 2952741 h 2995604"/>
              <a:gd name="connsiteX6" fmla="*/ 172444 w 5735632"/>
              <a:gd name="connsiteY6" fmla="*/ 2795573 h 2995604"/>
              <a:gd name="connsiteX7" fmla="*/ 288512 w 5735632"/>
              <a:gd name="connsiteY7" fmla="*/ 1677643 h 2995604"/>
              <a:gd name="connsiteX8" fmla="*/ 1068761 w 5735632"/>
              <a:gd name="connsiteY8" fmla="*/ 1148382 h 2995604"/>
              <a:gd name="connsiteX0" fmla="*/ 4197536 w 5733350"/>
              <a:gd name="connsiteY0" fmla="*/ 467127 h 2998259"/>
              <a:gd name="connsiteX1" fmla="*/ 5060423 w 5733350"/>
              <a:gd name="connsiteY1" fmla="*/ 14805 h 2998259"/>
              <a:gd name="connsiteX2" fmla="*/ 5732825 w 5733350"/>
              <a:gd name="connsiteY2" fmla="*/ 263927 h 2998259"/>
              <a:gd name="connsiteX3" fmla="*/ 5152050 w 5733350"/>
              <a:gd name="connsiteY3" fmla="*/ 1697616 h 2998259"/>
              <a:gd name="connsiteX4" fmla="*/ 4078728 w 5733350"/>
              <a:gd name="connsiteY4" fmla="*/ 2307106 h 2998259"/>
              <a:gd name="connsiteX5" fmla="*/ 1614683 w 5733350"/>
              <a:gd name="connsiteY5" fmla="*/ 2955396 h 2998259"/>
              <a:gd name="connsiteX6" fmla="*/ 172444 w 5733350"/>
              <a:gd name="connsiteY6" fmla="*/ 2798228 h 2998259"/>
              <a:gd name="connsiteX7" fmla="*/ 288512 w 5733350"/>
              <a:gd name="connsiteY7" fmla="*/ 1680298 h 2998259"/>
              <a:gd name="connsiteX8" fmla="*/ 1068761 w 5733350"/>
              <a:gd name="connsiteY8" fmla="*/ 1151037 h 2998259"/>
              <a:gd name="connsiteX0" fmla="*/ 4197536 w 5735318"/>
              <a:gd name="connsiteY0" fmla="*/ 464990 h 2996122"/>
              <a:gd name="connsiteX1" fmla="*/ 5060423 w 5735318"/>
              <a:gd name="connsiteY1" fmla="*/ 12668 h 2996122"/>
              <a:gd name="connsiteX2" fmla="*/ 5732825 w 5735318"/>
              <a:gd name="connsiteY2" fmla="*/ 261790 h 2996122"/>
              <a:gd name="connsiteX3" fmla="*/ 5240827 w 5735318"/>
              <a:gd name="connsiteY3" fmla="*/ 1597824 h 2996122"/>
              <a:gd name="connsiteX4" fmla="*/ 4078728 w 5735318"/>
              <a:gd name="connsiteY4" fmla="*/ 2304969 h 2996122"/>
              <a:gd name="connsiteX5" fmla="*/ 1614683 w 5735318"/>
              <a:gd name="connsiteY5" fmla="*/ 2953259 h 2996122"/>
              <a:gd name="connsiteX6" fmla="*/ 172444 w 5735318"/>
              <a:gd name="connsiteY6" fmla="*/ 2796091 h 2996122"/>
              <a:gd name="connsiteX7" fmla="*/ 288512 w 5735318"/>
              <a:gd name="connsiteY7" fmla="*/ 1678161 h 2996122"/>
              <a:gd name="connsiteX8" fmla="*/ 1068761 w 5735318"/>
              <a:gd name="connsiteY8" fmla="*/ 1148900 h 2996122"/>
              <a:gd name="connsiteX0" fmla="*/ 4197536 w 5735890"/>
              <a:gd name="connsiteY0" fmla="*/ 464990 h 2996122"/>
              <a:gd name="connsiteX1" fmla="*/ 5060423 w 5735890"/>
              <a:gd name="connsiteY1" fmla="*/ 12668 h 2996122"/>
              <a:gd name="connsiteX2" fmla="*/ 5732825 w 5735890"/>
              <a:gd name="connsiteY2" fmla="*/ 261790 h 2996122"/>
              <a:gd name="connsiteX3" fmla="*/ 5240827 w 5735890"/>
              <a:gd name="connsiteY3" fmla="*/ 1597824 h 2996122"/>
              <a:gd name="connsiteX4" fmla="*/ 4078728 w 5735890"/>
              <a:gd name="connsiteY4" fmla="*/ 2304969 h 2996122"/>
              <a:gd name="connsiteX5" fmla="*/ 1614683 w 5735890"/>
              <a:gd name="connsiteY5" fmla="*/ 2953259 h 2996122"/>
              <a:gd name="connsiteX6" fmla="*/ 172444 w 5735890"/>
              <a:gd name="connsiteY6" fmla="*/ 2796091 h 2996122"/>
              <a:gd name="connsiteX7" fmla="*/ 288512 w 5735890"/>
              <a:gd name="connsiteY7" fmla="*/ 1678161 h 2996122"/>
              <a:gd name="connsiteX8" fmla="*/ 1068761 w 5735890"/>
              <a:gd name="connsiteY8" fmla="*/ 1148900 h 2996122"/>
              <a:gd name="connsiteX0" fmla="*/ 4194636 w 5732990"/>
              <a:gd name="connsiteY0" fmla="*/ 464990 h 2957603"/>
              <a:gd name="connsiteX1" fmla="*/ 5057523 w 5732990"/>
              <a:gd name="connsiteY1" fmla="*/ 12668 h 2957603"/>
              <a:gd name="connsiteX2" fmla="*/ 5729925 w 5732990"/>
              <a:gd name="connsiteY2" fmla="*/ 261790 h 2957603"/>
              <a:gd name="connsiteX3" fmla="*/ 5237927 w 5732990"/>
              <a:gd name="connsiteY3" fmla="*/ 1597824 h 2957603"/>
              <a:gd name="connsiteX4" fmla="*/ 4075828 w 5732990"/>
              <a:gd name="connsiteY4" fmla="*/ 2304969 h 2957603"/>
              <a:gd name="connsiteX5" fmla="*/ 1567395 w 5732990"/>
              <a:gd name="connsiteY5" fmla="*/ 2899993 h 2957603"/>
              <a:gd name="connsiteX6" fmla="*/ 169544 w 5732990"/>
              <a:gd name="connsiteY6" fmla="*/ 2796091 h 2957603"/>
              <a:gd name="connsiteX7" fmla="*/ 285612 w 5732990"/>
              <a:gd name="connsiteY7" fmla="*/ 1678161 h 2957603"/>
              <a:gd name="connsiteX8" fmla="*/ 1065861 w 5732990"/>
              <a:gd name="connsiteY8" fmla="*/ 1148900 h 2957603"/>
              <a:gd name="connsiteX0" fmla="*/ 4194636 w 5732541"/>
              <a:gd name="connsiteY0" fmla="*/ 464990 h 2960742"/>
              <a:gd name="connsiteX1" fmla="*/ 5057523 w 5732541"/>
              <a:gd name="connsiteY1" fmla="*/ 12668 h 2960742"/>
              <a:gd name="connsiteX2" fmla="*/ 5729925 w 5732541"/>
              <a:gd name="connsiteY2" fmla="*/ 261790 h 2960742"/>
              <a:gd name="connsiteX3" fmla="*/ 5237927 w 5732541"/>
              <a:gd name="connsiteY3" fmla="*/ 1597824 h 2960742"/>
              <a:gd name="connsiteX4" fmla="*/ 3995929 w 5732541"/>
              <a:gd name="connsiteY4" fmla="*/ 2260580 h 2960742"/>
              <a:gd name="connsiteX5" fmla="*/ 1567395 w 5732541"/>
              <a:gd name="connsiteY5" fmla="*/ 2899993 h 2960742"/>
              <a:gd name="connsiteX6" fmla="*/ 169544 w 5732541"/>
              <a:gd name="connsiteY6" fmla="*/ 2796091 h 2960742"/>
              <a:gd name="connsiteX7" fmla="*/ 285612 w 5732541"/>
              <a:gd name="connsiteY7" fmla="*/ 1678161 h 2960742"/>
              <a:gd name="connsiteX8" fmla="*/ 1065861 w 5732541"/>
              <a:gd name="connsiteY8" fmla="*/ 1148900 h 2960742"/>
              <a:gd name="connsiteX0" fmla="*/ 4194636 w 5741698"/>
              <a:gd name="connsiteY0" fmla="*/ 461656 h 2957408"/>
              <a:gd name="connsiteX1" fmla="*/ 5057523 w 5741698"/>
              <a:gd name="connsiteY1" fmla="*/ 9334 h 2957408"/>
              <a:gd name="connsiteX2" fmla="*/ 5729925 w 5741698"/>
              <a:gd name="connsiteY2" fmla="*/ 258456 h 2957408"/>
              <a:gd name="connsiteX3" fmla="*/ 5371092 w 5741698"/>
              <a:gd name="connsiteY3" fmla="*/ 1390304 h 2957408"/>
              <a:gd name="connsiteX4" fmla="*/ 3995929 w 5741698"/>
              <a:gd name="connsiteY4" fmla="*/ 2257246 h 2957408"/>
              <a:gd name="connsiteX5" fmla="*/ 1567395 w 5741698"/>
              <a:gd name="connsiteY5" fmla="*/ 2896659 h 2957408"/>
              <a:gd name="connsiteX6" fmla="*/ 169544 w 5741698"/>
              <a:gd name="connsiteY6" fmla="*/ 2792757 h 2957408"/>
              <a:gd name="connsiteX7" fmla="*/ 285612 w 5741698"/>
              <a:gd name="connsiteY7" fmla="*/ 1674827 h 2957408"/>
              <a:gd name="connsiteX8" fmla="*/ 1065861 w 5741698"/>
              <a:gd name="connsiteY8" fmla="*/ 1145566 h 2957408"/>
              <a:gd name="connsiteX0" fmla="*/ 4194636 w 5739344"/>
              <a:gd name="connsiteY0" fmla="*/ 261524 h 2757276"/>
              <a:gd name="connsiteX1" fmla="*/ 5101912 w 5739344"/>
              <a:gd name="connsiteY1" fmla="*/ 173187 h 2757276"/>
              <a:gd name="connsiteX2" fmla="*/ 5729925 w 5739344"/>
              <a:gd name="connsiteY2" fmla="*/ 58324 h 2757276"/>
              <a:gd name="connsiteX3" fmla="*/ 5371092 w 5739344"/>
              <a:gd name="connsiteY3" fmla="*/ 1190172 h 2757276"/>
              <a:gd name="connsiteX4" fmla="*/ 3995929 w 5739344"/>
              <a:gd name="connsiteY4" fmla="*/ 2057114 h 2757276"/>
              <a:gd name="connsiteX5" fmla="*/ 1567395 w 5739344"/>
              <a:gd name="connsiteY5" fmla="*/ 2696527 h 2757276"/>
              <a:gd name="connsiteX6" fmla="*/ 169544 w 5739344"/>
              <a:gd name="connsiteY6" fmla="*/ 2592625 h 2757276"/>
              <a:gd name="connsiteX7" fmla="*/ 285612 w 5739344"/>
              <a:gd name="connsiteY7" fmla="*/ 1474695 h 2757276"/>
              <a:gd name="connsiteX8" fmla="*/ 1065861 w 5739344"/>
              <a:gd name="connsiteY8" fmla="*/ 945434 h 2757276"/>
              <a:gd name="connsiteX0" fmla="*/ 4194636 w 5564139"/>
              <a:gd name="connsiteY0" fmla="*/ 147695 h 2643447"/>
              <a:gd name="connsiteX1" fmla="*/ 5101912 w 5564139"/>
              <a:gd name="connsiteY1" fmla="*/ 59358 h 2643447"/>
              <a:gd name="connsiteX2" fmla="*/ 5525739 w 5564139"/>
              <a:gd name="connsiteY2" fmla="*/ 415012 h 2643447"/>
              <a:gd name="connsiteX3" fmla="*/ 5371092 w 5564139"/>
              <a:gd name="connsiteY3" fmla="*/ 1076343 h 2643447"/>
              <a:gd name="connsiteX4" fmla="*/ 3995929 w 5564139"/>
              <a:gd name="connsiteY4" fmla="*/ 1943285 h 2643447"/>
              <a:gd name="connsiteX5" fmla="*/ 1567395 w 5564139"/>
              <a:gd name="connsiteY5" fmla="*/ 2582698 h 2643447"/>
              <a:gd name="connsiteX6" fmla="*/ 169544 w 5564139"/>
              <a:gd name="connsiteY6" fmla="*/ 2478796 h 2643447"/>
              <a:gd name="connsiteX7" fmla="*/ 285612 w 5564139"/>
              <a:gd name="connsiteY7" fmla="*/ 1360866 h 2643447"/>
              <a:gd name="connsiteX8" fmla="*/ 1065861 w 5564139"/>
              <a:gd name="connsiteY8" fmla="*/ 831605 h 2643447"/>
              <a:gd name="connsiteX0" fmla="*/ 4194636 w 5562871"/>
              <a:gd name="connsiteY0" fmla="*/ 166729 h 2662481"/>
              <a:gd name="connsiteX1" fmla="*/ 5119667 w 5562871"/>
              <a:gd name="connsiteY1" fmla="*/ 42881 h 2662481"/>
              <a:gd name="connsiteX2" fmla="*/ 5525739 w 5562871"/>
              <a:gd name="connsiteY2" fmla="*/ 434046 h 2662481"/>
              <a:gd name="connsiteX3" fmla="*/ 5371092 w 5562871"/>
              <a:gd name="connsiteY3" fmla="*/ 1095377 h 2662481"/>
              <a:gd name="connsiteX4" fmla="*/ 3995929 w 5562871"/>
              <a:gd name="connsiteY4" fmla="*/ 1962319 h 2662481"/>
              <a:gd name="connsiteX5" fmla="*/ 1567395 w 5562871"/>
              <a:gd name="connsiteY5" fmla="*/ 2601732 h 2662481"/>
              <a:gd name="connsiteX6" fmla="*/ 169544 w 5562871"/>
              <a:gd name="connsiteY6" fmla="*/ 2497830 h 2662481"/>
              <a:gd name="connsiteX7" fmla="*/ 285612 w 5562871"/>
              <a:gd name="connsiteY7" fmla="*/ 1379900 h 2662481"/>
              <a:gd name="connsiteX8" fmla="*/ 1065861 w 5562871"/>
              <a:gd name="connsiteY8" fmla="*/ 850639 h 2662481"/>
              <a:gd name="connsiteX0" fmla="*/ 4194636 w 5562871"/>
              <a:gd name="connsiteY0" fmla="*/ 185407 h 2681159"/>
              <a:gd name="connsiteX1" fmla="*/ 5119667 w 5562871"/>
              <a:gd name="connsiteY1" fmla="*/ 61559 h 2681159"/>
              <a:gd name="connsiteX2" fmla="*/ 5525739 w 5562871"/>
              <a:gd name="connsiteY2" fmla="*/ 452724 h 2681159"/>
              <a:gd name="connsiteX3" fmla="*/ 5371092 w 5562871"/>
              <a:gd name="connsiteY3" fmla="*/ 1114055 h 2681159"/>
              <a:gd name="connsiteX4" fmla="*/ 3995929 w 5562871"/>
              <a:gd name="connsiteY4" fmla="*/ 1980997 h 2681159"/>
              <a:gd name="connsiteX5" fmla="*/ 1567395 w 5562871"/>
              <a:gd name="connsiteY5" fmla="*/ 2620410 h 2681159"/>
              <a:gd name="connsiteX6" fmla="*/ 169544 w 5562871"/>
              <a:gd name="connsiteY6" fmla="*/ 2516508 h 2681159"/>
              <a:gd name="connsiteX7" fmla="*/ 285612 w 5562871"/>
              <a:gd name="connsiteY7" fmla="*/ 1398578 h 2681159"/>
              <a:gd name="connsiteX8" fmla="*/ 1065861 w 5562871"/>
              <a:gd name="connsiteY8" fmla="*/ 869317 h 2681159"/>
              <a:gd name="connsiteX0" fmla="*/ 4194636 w 5582056"/>
              <a:gd name="connsiteY0" fmla="*/ 185407 h 2681159"/>
              <a:gd name="connsiteX1" fmla="*/ 5119667 w 5582056"/>
              <a:gd name="connsiteY1" fmla="*/ 61559 h 2681159"/>
              <a:gd name="connsiteX2" fmla="*/ 5525739 w 5582056"/>
              <a:gd name="connsiteY2" fmla="*/ 452724 h 2681159"/>
              <a:gd name="connsiteX3" fmla="*/ 5371092 w 5582056"/>
              <a:gd name="connsiteY3" fmla="*/ 1114055 h 2681159"/>
              <a:gd name="connsiteX4" fmla="*/ 3995929 w 5582056"/>
              <a:gd name="connsiteY4" fmla="*/ 1980997 h 2681159"/>
              <a:gd name="connsiteX5" fmla="*/ 1567395 w 5582056"/>
              <a:gd name="connsiteY5" fmla="*/ 2620410 h 2681159"/>
              <a:gd name="connsiteX6" fmla="*/ 169544 w 5582056"/>
              <a:gd name="connsiteY6" fmla="*/ 2516508 h 2681159"/>
              <a:gd name="connsiteX7" fmla="*/ 285612 w 5582056"/>
              <a:gd name="connsiteY7" fmla="*/ 1398578 h 2681159"/>
              <a:gd name="connsiteX8" fmla="*/ 1065861 w 5582056"/>
              <a:gd name="connsiteY8" fmla="*/ 869317 h 2681159"/>
              <a:gd name="connsiteX0" fmla="*/ 4194636 w 5566681"/>
              <a:gd name="connsiteY0" fmla="*/ 185407 h 2681159"/>
              <a:gd name="connsiteX1" fmla="*/ 5119667 w 5566681"/>
              <a:gd name="connsiteY1" fmla="*/ 61559 h 2681159"/>
              <a:gd name="connsiteX2" fmla="*/ 5525739 w 5566681"/>
              <a:gd name="connsiteY2" fmla="*/ 452724 h 2681159"/>
              <a:gd name="connsiteX3" fmla="*/ 5371092 w 5566681"/>
              <a:gd name="connsiteY3" fmla="*/ 1114055 h 2681159"/>
              <a:gd name="connsiteX4" fmla="*/ 3995929 w 5566681"/>
              <a:gd name="connsiteY4" fmla="*/ 1980997 h 2681159"/>
              <a:gd name="connsiteX5" fmla="*/ 1567395 w 5566681"/>
              <a:gd name="connsiteY5" fmla="*/ 2620410 h 2681159"/>
              <a:gd name="connsiteX6" fmla="*/ 169544 w 5566681"/>
              <a:gd name="connsiteY6" fmla="*/ 2516508 h 2681159"/>
              <a:gd name="connsiteX7" fmla="*/ 285612 w 5566681"/>
              <a:gd name="connsiteY7" fmla="*/ 1398578 h 2681159"/>
              <a:gd name="connsiteX8" fmla="*/ 1065861 w 5566681"/>
              <a:gd name="connsiteY8" fmla="*/ 869317 h 2681159"/>
              <a:gd name="connsiteX0" fmla="*/ 4194636 w 5525740"/>
              <a:gd name="connsiteY0" fmla="*/ 185407 h 2681159"/>
              <a:gd name="connsiteX1" fmla="*/ 5119667 w 5525740"/>
              <a:gd name="connsiteY1" fmla="*/ 61559 h 2681159"/>
              <a:gd name="connsiteX2" fmla="*/ 5525739 w 5525740"/>
              <a:gd name="connsiteY2" fmla="*/ 452724 h 2681159"/>
              <a:gd name="connsiteX3" fmla="*/ 5122517 w 5525740"/>
              <a:gd name="connsiteY3" fmla="*/ 1256097 h 2681159"/>
              <a:gd name="connsiteX4" fmla="*/ 3995929 w 5525740"/>
              <a:gd name="connsiteY4" fmla="*/ 1980997 h 2681159"/>
              <a:gd name="connsiteX5" fmla="*/ 1567395 w 5525740"/>
              <a:gd name="connsiteY5" fmla="*/ 2620410 h 2681159"/>
              <a:gd name="connsiteX6" fmla="*/ 169544 w 5525740"/>
              <a:gd name="connsiteY6" fmla="*/ 2516508 h 2681159"/>
              <a:gd name="connsiteX7" fmla="*/ 285612 w 5525740"/>
              <a:gd name="connsiteY7" fmla="*/ 1398578 h 2681159"/>
              <a:gd name="connsiteX8" fmla="*/ 1065861 w 5525740"/>
              <a:gd name="connsiteY8" fmla="*/ 869317 h 2681159"/>
              <a:gd name="connsiteX0" fmla="*/ 4194636 w 5536863"/>
              <a:gd name="connsiteY0" fmla="*/ 185407 h 2681159"/>
              <a:gd name="connsiteX1" fmla="*/ 5119667 w 5536863"/>
              <a:gd name="connsiteY1" fmla="*/ 61559 h 2681159"/>
              <a:gd name="connsiteX2" fmla="*/ 5525739 w 5536863"/>
              <a:gd name="connsiteY2" fmla="*/ 452724 h 2681159"/>
              <a:gd name="connsiteX3" fmla="*/ 5122517 w 5536863"/>
              <a:gd name="connsiteY3" fmla="*/ 1256097 h 2681159"/>
              <a:gd name="connsiteX4" fmla="*/ 3995929 w 5536863"/>
              <a:gd name="connsiteY4" fmla="*/ 1980997 h 2681159"/>
              <a:gd name="connsiteX5" fmla="*/ 1567395 w 5536863"/>
              <a:gd name="connsiteY5" fmla="*/ 2620410 h 2681159"/>
              <a:gd name="connsiteX6" fmla="*/ 169544 w 5536863"/>
              <a:gd name="connsiteY6" fmla="*/ 2516508 h 2681159"/>
              <a:gd name="connsiteX7" fmla="*/ 285612 w 5536863"/>
              <a:gd name="connsiteY7" fmla="*/ 1398578 h 2681159"/>
              <a:gd name="connsiteX8" fmla="*/ 1065861 w 5536863"/>
              <a:gd name="connsiteY8" fmla="*/ 869317 h 2681159"/>
              <a:gd name="connsiteX0" fmla="*/ 4194636 w 5536863"/>
              <a:gd name="connsiteY0" fmla="*/ 185407 h 2681159"/>
              <a:gd name="connsiteX1" fmla="*/ 5119667 w 5536863"/>
              <a:gd name="connsiteY1" fmla="*/ 61559 h 2681159"/>
              <a:gd name="connsiteX2" fmla="*/ 5525739 w 5536863"/>
              <a:gd name="connsiteY2" fmla="*/ 452724 h 2681159"/>
              <a:gd name="connsiteX3" fmla="*/ 5122517 w 5536863"/>
              <a:gd name="connsiteY3" fmla="*/ 1256097 h 2681159"/>
              <a:gd name="connsiteX4" fmla="*/ 3995929 w 5536863"/>
              <a:gd name="connsiteY4" fmla="*/ 1980997 h 2681159"/>
              <a:gd name="connsiteX5" fmla="*/ 1567395 w 5536863"/>
              <a:gd name="connsiteY5" fmla="*/ 2620410 h 2681159"/>
              <a:gd name="connsiteX6" fmla="*/ 169544 w 5536863"/>
              <a:gd name="connsiteY6" fmla="*/ 2516508 h 2681159"/>
              <a:gd name="connsiteX7" fmla="*/ 285612 w 5536863"/>
              <a:gd name="connsiteY7" fmla="*/ 1398578 h 2681159"/>
              <a:gd name="connsiteX8" fmla="*/ 1065861 w 5536863"/>
              <a:gd name="connsiteY8" fmla="*/ 869317 h 2681159"/>
              <a:gd name="connsiteX0" fmla="*/ 4194636 w 5536863"/>
              <a:gd name="connsiteY0" fmla="*/ 185407 h 2681159"/>
              <a:gd name="connsiteX1" fmla="*/ 5119667 w 5536863"/>
              <a:gd name="connsiteY1" fmla="*/ 61559 h 2681159"/>
              <a:gd name="connsiteX2" fmla="*/ 5525739 w 5536863"/>
              <a:gd name="connsiteY2" fmla="*/ 452724 h 2681159"/>
              <a:gd name="connsiteX3" fmla="*/ 5122517 w 5536863"/>
              <a:gd name="connsiteY3" fmla="*/ 1256097 h 2681159"/>
              <a:gd name="connsiteX4" fmla="*/ 3995929 w 5536863"/>
              <a:gd name="connsiteY4" fmla="*/ 1980997 h 2681159"/>
              <a:gd name="connsiteX5" fmla="*/ 1567395 w 5536863"/>
              <a:gd name="connsiteY5" fmla="*/ 2620410 h 2681159"/>
              <a:gd name="connsiteX6" fmla="*/ 169544 w 5536863"/>
              <a:gd name="connsiteY6" fmla="*/ 2516508 h 2681159"/>
              <a:gd name="connsiteX7" fmla="*/ 285612 w 5536863"/>
              <a:gd name="connsiteY7" fmla="*/ 1398578 h 2681159"/>
              <a:gd name="connsiteX8" fmla="*/ 1065861 w 5536863"/>
              <a:gd name="connsiteY8" fmla="*/ 869317 h 2681159"/>
              <a:gd name="connsiteX0" fmla="*/ 4194636 w 5536863"/>
              <a:gd name="connsiteY0" fmla="*/ 185407 h 2681159"/>
              <a:gd name="connsiteX1" fmla="*/ 5119667 w 5536863"/>
              <a:gd name="connsiteY1" fmla="*/ 61559 h 2681159"/>
              <a:gd name="connsiteX2" fmla="*/ 5525739 w 5536863"/>
              <a:gd name="connsiteY2" fmla="*/ 452724 h 2681159"/>
              <a:gd name="connsiteX3" fmla="*/ 5122517 w 5536863"/>
              <a:gd name="connsiteY3" fmla="*/ 1256097 h 2681159"/>
              <a:gd name="connsiteX4" fmla="*/ 3995929 w 5536863"/>
              <a:gd name="connsiteY4" fmla="*/ 1980997 h 2681159"/>
              <a:gd name="connsiteX5" fmla="*/ 1567395 w 5536863"/>
              <a:gd name="connsiteY5" fmla="*/ 2620410 h 2681159"/>
              <a:gd name="connsiteX6" fmla="*/ 169544 w 5536863"/>
              <a:gd name="connsiteY6" fmla="*/ 2516508 h 2681159"/>
              <a:gd name="connsiteX7" fmla="*/ 285612 w 5536863"/>
              <a:gd name="connsiteY7" fmla="*/ 1398578 h 2681159"/>
              <a:gd name="connsiteX8" fmla="*/ 1136882 w 5536863"/>
              <a:gd name="connsiteY8" fmla="*/ 860440 h 2681159"/>
              <a:gd name="connsiteX0" fmla="*/ 4194636 w 5536863"/>
              <a:gd name="connsiteY0" fmla="*/ 185407 h 2681159"/>
              <a:gd name="connsiteX1" fmla="*/ 5119667 w 5536863"/>
              <a:gd name="connsiteY1" fmla="*/ 61559 h 2681159"/>
              <a:gd name="connsiteX2" fmla="*/ 5525739 w 5536863"/>
              <a:gd name="connsiteY2" fmla="*/ 452724 h 2681159"/>
              <a:gd name="connsiteX3" fmla="*/ 5122517 w 5536863"/>
              <a:gd name="connsiteY3" fmla="*/ 1256097 h 2681159"/>
              <a:gd name="connsiteX4" fmla="*/ 3995929 w 5536863"/>
              <a:gd name="connsiteY4" fmla="*/ 1980997 h 2681159"/>
              <a:gd name="connsiteX5" fmla="*/ 1567395 w 5536863"/>
              <a:gd name="connsiteY5" fmla="*/ 2620410 h 2681159"/>
              <a:gd name="connsiteX6" fmla="*/ 169544 w 5536863"/>
              <a:gd name="connsiteY6" fmla="*/ 2516508 h 2681159"/>
              <a:gd name="connsiteX7" fmla="*/ 285612 w 5536863"/>
              <a:gd name="connsiteY7" fmla="*/ 1398578 h 2681159"/>
              <a:gd name="connsiteX8" fmla="*/ 1111244 w 5536863"/>
              <a:gd name="connsiteY8" fmla="*/ 860440 h 2681159"/>
              <a:gd name="connsiteX0" fmla="*/ 4194636 w 5536863"/>
              <a:gd name="connsiteY0" fmla="*/ 185407 h 2681159"/>
              <a:gd name="connsiteX1" fmla="*/ 5119667 w 5536863"/>
              <a:gd name="connsiteY1" fmla="*/ 61559 h 2681159"/>
              <a:gd name="connsiteX2" fmla="*/ 5525739 w 5536863"/>
              <a:gd name="connsiteY2" fmla="*/ 452724 h 2681159"/>
              <a:gd name="connsiteX3" fmla="*/ 5122517 w 5536863"/>
              <a:gd name="connsiteY3" fmla="*/ 1256097 h 2681159"/>
              <a:gd name="connsiteX4" fmla="*/ 3995929 w 5536863"/>
              <a:gd name="connsiteY4" fmla="*/ 1980997 h 2681159"/>
              <a:gd name="connsiteX5" fmla="*/ 1567395 w 5536863"/>
              <a:gd name="connsiteY5" fmla="*/ 2620410 h 2681159"/>
              <a:gd name="connsiteX6" fmla="*/ 169544 w 5536863"/>
              <a:gd name="connsiteY6" fmla="*/ 2516508 h 2681159"/>
              <a:gd name="connsiteX7" fmla="*/ 285612 w 5536863"/>
              <a:gd name="connsiteY7" fmla="*/ 1398578 h 2681159"/>
              <a:gd name="connsiteX8" fmla="*/ 1051423 w 5536863"/>
              <a:gd name="connsiteY8" fmla="*/ 834803 h 268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6863" h="2681159">
                <a:moveTo>
                  <a:pt x="4194636" y="185407"/>
                </a:moveTo>
                <a:cubicBezTo>
                  <a:pt x="4444873" y="-46015"/>
                  <a:pt x="4897816" y="-27383"/>
                  <a:pt x="5119667" y="61559"/>
                </a:cubicBezTo>
                <a:cubicBezTo>
                  <a:pt x="5341518" y="150501"/>
                  <a:pt x="5463120" y="244756"/>
                  <a:pt x="5525739" y="452724"/>
                </a:cubicBezTo>
                <a:cubicBezTo>
                  <a:pt x="5588358" y="660692"/>
                  <a:pt x="5377485" y="1001385"/>
                  <a:pt x="5122517" y="1256097"/>
                </a:cubicBezTo>
                <a:cubicBezTo>
                  <a:pt x="4867549" y="1510809"/>
                  <a:pt x="4579572" y="1718101"/>
                  <a:pt x="3995929" y="1980997"/>
                </a:cubicBezTo>
                <a:cubicBezTo>
                  <a:pt x="3412286" y="2243893"/>
                  <a:pt x="2205126" y="2531158"/>
                  <a:pt x="1567395" y="2620410"/>
                </a:cubicBezTo>
                <a:cubicBezTo>
                  <a:pt x="929664" y="2709662"/>
                  <a:pt x="383175" y="2720147"/>
                  <a:pt x="169544" y="2516508"/>
                </a:cubicBezTo>
                <a:cubicBezTo>
                  <a:pt x="-44087" y="2312869"/>
                  <a:pt x="-106429" y="1929084"/>
                  <a:pt x="285612" y="1398578"/>
                </a:cubicBezTo>
                <a:cubicBezTo>
                  <a:pt x="722043" y="814807"/>
                  <a:pt x="1021556" y="856376"/>
                  <a:pt x="1051423" y="834803"/>
                </a:cubicBezTo>
              </a:path>
            </a:pathLst>
          </a:custGeom>
          <a:noFill/>
          <a:ln w="50800">
            <a:solidFill>
              <a:schemeClr val="tx1"/>
            </a:solidFill>
            <a:head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9E640308-A5DE-5DFD-2F1E-4C8AA5F3B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73300">
            <a:off x="3462289" y="2643935"/>
            <a:ext cx="833804" cy="8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4A0826-D68B-E367-BBBF-7B10B0741A29}"/>
              </a:ext>
            </a:extLst>
          </p:cNvPr>
          <p:cNvSpPr txBox="1"/>
          <p:nvPr/>
        </p:nvSpPr>
        <p:spPr>
          <a:xfrm rot="19076158">
            <a:off x="6059784" y="2303023"/>
            <a:ext cx="3872814" cy="196910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prstTxWarp prst="textArchDown">
              <a:avLst>
                <a:gd name="adj" fmla="val 3038229"/>
              </a:avLst>
            </a:prstTxWarp>
            <a:spAutoFit/>
          </a:bodyPr>
          <a:lstStyle/>
          <a:p>
            <a:r>
              <a:rPr kumimoji="1" lang="en-US" altLang="ko-KR" sz="1600" dirty="0"/>
              <a:t>YEOJEONGDAM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298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3517503" y="2278325"/>
            <a:ext cx="5156994" cy="230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6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감사합니다 </a:t>
            </a:r>
            <a:r>
              <a:rPr kumimoji="1" lang="en-US" altLang="ko-KR" sz="6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~</a:t>
            </a:r>
            <a:r>
              <a:rPr kumimoji="1" lang="ko-KR" altLang="en-US" sz="6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6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Wingdings" pitchFamily="2" charset="2"/>
              </a:rPr>
              <a:t></a:t>
            </a:r>
            <a:endParaRPr kumimoji="1" lang="ko-KR" altLang="en-US" sz="60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58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6" name="그림 5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8B7F211-7310-9CD3-4F31-081A7B28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1" y="1113948"/>
            <a:ext cx="4630104" cy="4630104"/>
          </a:xfrm>
          <a:prstGeom prst="rect">
            <a:avLst/>
          </a:prstGeom>
          <a:ln w="12700" cap="rnd" cmpd="dbl">
            <a:solidFill>
              <a:schemeClr val="tx1"/>
            </a:solidFill>
          </a:ln>
          <a:effectLst>
            <a:glow rad="263943">
              <a:schemeClr val="bg2">
                <a:lumMod val="25000"/>
                <a:alpha val="30000"/>
              </a:schemeClr>
            </a:glow>
            <a:softEdge rad="0"/>
          </a:effec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5915447" y="1113948"/>
            <a:ext cx="2267658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여 정 담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087F97D-CF6F-FF01-82A8-3C239759F892}"/>
              </a:ext>
            </a:extLst>
          </p:cNvPr>
          <p:cNvSpPr txBox="1">
            <a:spLocks/>
          </p:cNvSpPr>
          <p:nvPr/>
        </p:nvSpPr>
        <p:spPr>
          <a:xfrm>
            <a:off x="5915447" y="5261770"/>
            <a:ext cx="6070430" cy="482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팀원 </a:t>
            </a:r>
            <a:r>
              <a:rPr kumimoji="1" lang="en-US" altLang="ko-KR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임예은</a:t>
            </a:r>
            <a:r>
              <a:rPr kumimoji="1" lang="en-US" altLang="ko-KR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(PL),</a:t>
            </a: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ko-KR" altLang="en-US" sz="18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박채희</a:t>
            </a:r>
            <a:r>
              <a:rPr kumimoji="1" lang="en-US" altLang="ko-KR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서지훈</a:t>
            </a:r>
            <a:r>
              <a:rPr kumimoji="1" lang="en-US" altLang="ko-KR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이가은</a:t>
            </a:r>
            <a:r>
              <a:rPr kumimoji="1" lang="en-US" altLang="ko-KR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이나경</a:t>
            </a:r>
            <a:r>
              <a:rPr kumimoji="1" lang="en-US" altLang="ko-KR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이상현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2CF30B3-E699-E147-F53E-0C37D001EAEB}"/>
              </a:ext>
            </a:extLst>
          </p:cNvPr>
          <p:cNvSpPr txBox="1">
            <a:spLocks/>
          </p:cNvSpPr>
          <p:nvPr/>
        </p:nvSpPr>
        <p:spPr>
          <a:xfrm>
            <a:off x="5915447" y="1766806"/>
            <a:ext cx="6070429" cy="10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주제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전 세계 여행 정보 제공 및 공유 사이트 </a:t>
            </a:r>
          </a:p>
        </p:txBody>
      </p:sp>
    </p:spTree>
    <p:extLst>
      <p:ext uri="{BB962C8B-B14F-4D97-AF65-F5344CB8AC3E}">
        <p14:creationId xmlns:p14="http://schemas.microsoft.com/office/powerpoint/2010/main" val="332170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723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285466" y="124061"/>
            <a:ext cx="2460167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목차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FF9AB88-E820-2327-4031-2A86B2584325}"/>
              </a:ext>
            </a:extLst>
          </p:cNvPr>
          <p:cNvCxnSpPr>
            <a:cxnSpLocks/>
          </p:cNvCxnSpPr>
          <p:nvPr/>
        </p:nvCxnSpPr>
        <p:spPr>
          <a:xfrm>
            <a:off x="285466" y="1133455"/>
            <a:ext cx="116653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35C3F223-9251-49F7-466C-F9E0EE795AA0}"/>
              </a:ext>
            </a:extLst>
          </p:cNvPr>
          <p:cNvSpPr txBox="1">
            <a:spLocks/>
          </p:cNvSpPr>
          <p:nvPr/>
        </p:nvSpPr>
        <p:spPr>
          <a:xfrm>
            <a:off x="285466" y="2377824"/>
            <a:ext cx="4271846" cy="1324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Ⅱ.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요구사항 정리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ⅰ.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ERD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/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유스케이스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07EFF7A-C9BC-7AC3-4E4F-181314D06C7C}"/>
              </a:ext>
            </a:extLst>
          </p:cNvPr>
          <p:cNvSpPr txBox="1">
            <a:spLocks/>
          </p:cNvSpPr>
          <p:nvPr/>
        </p:nvSpPr>
        <p:spPr>
          <a:xfrm>
            <a:off x="285466" y="3840600"/>
            <a:ext cx="4625984" cy="2043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Ⅲ.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현재 진행 상황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ⅰ.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디자인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피그마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)</a:t>
            </a:r>
          </a:p>
          <a:p>
            <a:pPr>
              <a:lnSpc>
                <a:spcPct val="160000"/>
              </a:lnSpc>
            </a:pP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ⅱ. 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코드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(HTML, CSS, JS 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등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..)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FF4748F3-E5FB-832D-38A1-669A5BAE33E9}"/>
              </a:ext>
            </a:extLst>
          </p:cNvPr>
          <p:cNvSpPr txBox="1">
            <a:spLocks/>
          </p:cNvSpPr>
          <p:nvPr/>
        </p:nvSpPr>
        <p:spPr>
          <a:xfrm>
            <a:off x="285466" y="5884446"/>
            <a:ext cx="3419700" cy="711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Ⅳ.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이후 필요한 작업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184069C5-391E-6742-AFCE-DE3FBD5B8525}"/>
              </a:ext>
            </a:extLst>
          </p:cNvPr>
          <p:cNvSpPr txBox="1">
            <a:spLocks/>
          </p:cNvSpPr>
          <p:nvPr/>
        </p:nvSpPr>
        <p:spPr>
          <a:xfrm>
            <a:off x="285466" y="1417418"/>
            <a:ext cx="3080564" cy="1324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Ⅰ.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역할 분담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 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20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723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285466" y="124061"/>
            <a:ext cx="2460167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역할 분담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FF9AB88-E820-2327-4031-2A86B2584325}"/>
              </a:ext>
            </a:extLst>
          </p:cNvPr>
          <p:cNvCxnSpPr>
            <a:cxnSpLocks/>
          </p:cNvCxnSpPr>
          <p:nvPr/>
        </p:nvCxnSpPr>
        <p:spPr>
          <a:xfrm>
            <a:off x="285466" y="1133455"/>
            <a:ext cx="116653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 descr="애니메이션, 가상의 캐릭터, 만화 영화, 사람이(가) 표시된 사진&#10;&#10;자동 생성된 설명">
            <a:extLst>
              <a:ext uri="{FF2B5EF4-FFF2-40B4-BE49-F238E27FC236}">
                <a16:creationId xmlns:a16="http://schemas.microsoft.com/office/drawing/2014/main" id="{31C58824-753B-4BC4-BBC2-8FBFFE27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149" y="1050569"/>
            <a:ext cx="2004739" cy="200473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A414A5E7-1487-B157-C6F4-9F1B51D3A6B0}"/>
              </a:ext>
            </a:extLst>
          </p:cNvPr>
          <p:cNvSpPr txBox="1">
            <a:spLocks/>
          </p:cNvSpPr>
          <p:nvPr/>
        </p:nvSpPr>
        <p:spPr>
          <a:xfrm>
            <a:off x="5517320" y="1523166"/>
            <a:ext cx="2877008" cy="1581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임예은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>
              <a:lnSpc>
                <a:spcPct val="160000"/>
              </a:lnSpc>
            </a:pP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Project</a:t>
            </a: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Leader</a:t>
            </a:r>
          </a:p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코드 종합 및 총괄 디렉터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여행지 국내</a:t>
            </a: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/</a:t>
            </a: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해외 메인 페이지  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숙소</a:t>
            </a: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/</a:t>
            </a: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교통 페이지 제작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14" name="그림 13" descr="만화 영화, 인간의 얼굴, 미소, 애니메이션이(가) 표시된 사진&#10;&#10;자동 생성된 설명">
            <a:extLst>
              <a:ext uri="{FF2B5EF4-FFF2-40B4-BE49-F238E27FC236}">
                <a16:creationId xmlns:a16="http://schemas.microsoft.com/office/drawing/2014/main" id="{41FB5BEB-34C0-C7C9-E1BA-41957A16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70" y="3300285"/>
            <a:ext cx="1852958" cy="1852958"/>
          </a:xfrm>
          <a:prstGeom prst="rect">
            <a:avLst/>
          </a:prstGeom>
        </p:spPr>
      </p:pic>
      <p:pic>
        <p:nvPicPr>
          <p:cNvPr id="16" name="그림 15" descr="장난감, 피규어, 애니메이션, 만화 영화이(가) 표시된 사진&#10;&#10;자동 생성된 설명">
            <a:extLst>
              <a:ext uri="{FF2B5EF4-FFF2-40B4-BE49-F238E27FC236}">
                <a16:creationId xmlns:a16="http://schemas.microsoft.com/office/drawing/2014/main" id="{1708CEA0-95EC-BAA3-9B6A-8174441D8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16" y="3300285"/>
            <a:ext cx="1849650" cy="1849650"/>
          </a:xfrm>
          <a:prstGeom prst="rect">
            <a:avLst/>
          </a:prstGeom>
        </p:spPr>
      </p:pic>
      <p:pic>
        <p:nvPicPr>
          <p:cNvPr id="18" name="그림 17" descr="만화 영화, 피규어, 입술, 장난감이(가) 표시된 사진&#10;&#10;자동 생성된 설명">
            <a:extLst>
              <a:ext uri="{FF2B5EF4-FFF2-40B4-BE49-F238E27FC236}">
                <a16:creationId xmlns:a16="http://schemas.microsoft.com/office/drawing/2014/main" id="{4FD73FF4-9D78-8B99-84F8-C6B88FF89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1975" y="3336110"/>
            <a:ext cx="1778000" cy="1778000"/>
          </a:xfrm>
          <a:prstGeom prst="rect">
            <a:avLst/>
          </a:prstGeom>
        </p:spPr>
      </p:pic>
      <p:pic>
        <p:nvPicPr>
          <p:cNvPr id="22" name="그림 21" descr="만화 영화, 장난감, 인간의 얼굴, 소년이(가) 표시된 사진&#10;&#10;자동 생성된 설명">
            <a:extLst>
              <a:ext uri="{FF2B5EF4-FFF2-40B4-BE49-F238E27FC236}">
                <a16:creationId xmlns:a16="http://schemas.microsoft.com/office/drawing/2014/main" id="{CF36557B-80E3-9A50-78E3-9CBA81339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117" y="3371935"/>
            <a:ext cx="1778000" cy="1778000"/>
          </a:xfrm>
          <a:prstGeom prst="rect">
            <a:avLst/>
          </a:prstGeom>
        </p:spPr>
      </p:pic>
      <p:pic>
        <p:nvPicPr>
          <p:cNvPr id="26" name="그림 25" descr="만화 영화, 장난감, 피규어이(가) 표시된 사진&#10;&#10;자동 생성된 설명">
            <a:extLst>
              <a:ext uri="{FF2B5EF4-FFF2-40B4-BE49-F238E27FC236}">
                <a16:creationId xmlns:a16="http://schemas.microsoft.com/office/drawing/2014/main" id="{0E5BB217-E223-DE97-346C-4BD0DF06C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7824" y="3371935"/>
            <a:ext cx="1778000" cy="1778000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9596DCC1-42D4-4D3E-D23D-0548FCCA459F}"/>
              </a:ext>
            </a:extLst>
          </p:cNvPr>
          <p:cNvSpPr txBox="1">
            <a:spLocks/>
          </p:cNvSpPr>
          <p:nvPr/>
        </p:nvSpPr>
        <p:spPr>
          <a:xfrm>
            <a:off x="-7528" y="5288555"/>
            <a:ext cx="2877008" cy="1321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이가은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>
              <a:lnSpc>
                <a:spcPct val="160000"/>
              </a:lnSpc>
            </a:pP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Team member</a:t>
            </a:r>
          </a:p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메인 페이지 및 로그인</a:t>
            </a: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회원가입 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>
              <a:lnSpc>
                <a:spcPct val="160000"/>
              </a:lnSpc>
            </a:pP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ABOUT </a:t>
            </a: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페이지 제작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736C24CA-A251-DC01-400A-F0FA9C9EA36B}"/>
              </a:ext>
            </a:extLst>
          </p:cNvPr>
          <p:cNvSpPr txBox="1">
            <a:spLocks/>
          </p:cNvSpPr>
          <p:nvPr/>
        </p:nvSpPr>
        <p:spPr>
          <a:xfrm>
            <a:off x="2274082" y="5289445"/>
            <a:ext cx="2877008" cy="1321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이상현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>
              <a:lnSpc>
                <a:spcPct val="160000"/>
              </a:lnSpc>
            </a:pP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Team member</a:t>
            </a:r>
          </a:p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커뮤니티 </a:t>
            </a: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DB </a:t>
            </a: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작업 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하위 카테고리 페이지 제작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3C6E0113-398E-CA1D-6BD3-8FCCBB967F55}"/>
              </a:ext>
            </a:extLst>
          </p:cNvPr>
          <p:cNvSpPr txBox="1">
            <a:spLocks/>
          </p:cNvSpPr>
          <p:nvPr/>
        </p:nvSpPr>
        <p:spPr>
          <a:xfrm>
            <a:off x="6701613" y="5282951"/>
            <a:ext cx="2877008" cy="1321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서지훈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>
              <a:lnSpc>
                <a:spcPct val="160000"/>
              </a:lnSpc>
            </a:pP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Team member</a:t>
            </a:r>
          </a:p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커뮤니티 </a:t>
            </a: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HTML,CSS </a:t>
            </a: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작업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하위 카테고리 페이지 제작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5989D68-0E5E-9156-E511-83E5461D42A3}"/>
              </a:ext>
            </a:extLst>
          </p:cNvPr>
          <p:cNvSpPr txBox="1">
            <a:spLocks/>
          </p:cNvSpPr>
          <p:nvPr/>
        </p:nvSpPr>
        <p:spPr>
          <a:xfrm>
            <a:off x="4507005" y="5282951"/>
            <a:ext cx="2877008" cy="1321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kumimoji="1" lang="ko-KR" altLang="en-US" sz="12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박채희</a:t>
            </a: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>
              <a:lnSpc>
                <a:spcPct val="160000"/>
              </a:lnSpc>
            </a:pP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Team member</a:t>
            </a:r>
          </a:p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마이페이지</a:t>
            </a: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찜 목록 페이지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프로필 수정 페이지 제작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E6924949-58DC-F354-F6AC-5BB7E325D889}"/>
              </a:ext>
            </a:extLst>
          </p:cNvPr>
          <p:cNvSpPr txBox="1">
            <a:spLocks/>
          </p:cNvSpPr>
          <p:nvPr/>
        </p:nvSpPr>
        <p:spPr>
          <a:xfrm>
            <a:off x="9183178" y="5275567"/>
            <a:ext cx="2877008" cy="1321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이나경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>
              <a:lnSpc>
                <a:spcPct val="160000"/>
              </a:lnSpc>
            </a:pP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Team member</a:t>
            </a:r>
          </a:p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여행지 국내</a:t>
            </a:r>
            <a:r>
              <a:rPr kumimoji="1" lang="en-US" altLang="ko-KR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/</a:t>
            </a: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해외 상세 페이지 제작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>
              <a:lnSpc>
                <a:spcPct val="160000"/>
              </a:lnSpc>
            </a:pPr>
            <a:r>
              <a:rPr kumimoji="1" lang="ko-KR" altLang="en-US" sz="1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여행지 해외 나라별 세부 정보 조사 및 입력 </a:t>
            </a:r>
            <a:endParaRPr kumimoji="1" lang="en-US" altLang="ko-KR" sz="12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54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723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285466" y="124061"/>
            <a:ext cx="3483646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요구사항 정리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FF9AB88-E820-2327-4031-2A86B2584325}"/>
              </a:ext>
            </a:extLst>
          </p:cNvPr>
          <p:cNvCxnSpPr>
            <a:cxnSpLocks/>
          </p:cNvCxnSpPr>
          <p:nvPr/>
        </p:nvCxnSpPr>
        <p:spPr>
          <a:xfrm>
            <a:off x="285466" y="1133455"/>
            <a:ext cx="116653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2E5CB11-8942-DC00-E386-01314EAC2259}"/>
              </a:ext>
            </a:extLst>
          </p:cNvPr>
          <p:cNvSpPr txBox="1">
            <a:spLocks/>
          </p:cNvSpPr>
          <p:nvPr/>
        </p:nvSpPr>
        <p:spPr>
          <a:xfrm>
            <a:off x="241217" y="1133455"/>
            <a:ext cx="1084495" cy="77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ERD</a:t>
            </a:r>
            <a:endParaRPr kumimoji="1" lang="ko-KR" altLang="en-US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12D0A6-A1BC-29BA-C36A-63C56B41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3" y="1911267"/>
            <a:ext cx="6352854" cy="474052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99BCBA-CB2A-EE77-98A7-CC2A7F44F5D6}"/>
              </a:ext>
            </a:extLst>
          </p:cNvPr>
          <p:cNvSpPr txBox="1">
            <a:spLocks/>
          </p:cNvSpPr>
          <p:nvPr/>
        </p:nvSpPr>
        <p:spPr>
          <a:xfrm>
            <a:off x="6698183" y="1133455"/>
            <a:ext cx="2155885" cy="77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유스케이스</a:t>
            </a:r>
            <a:endParaRPr kumimoji="1" lang="ko-KR" altLang="en-US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37E20E-329C-3395-2F11-54F950A70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040" y="1911267"/>
            <a:ext cx="5160047" cy="47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6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723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285466" y="124061"/>
            <a:ext cx="3684368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현재 진행 상황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FF9AB88-E820-2327-4031-2A86B2584325}"/>
              </a:ext>
            </a:extLst>
          </p:cNvPr>
          <p:cNvCxnSpPr>
            <a:cxnSpLocks/>
          </p:cNvCxnSpPr>
          <p:nvPr/>
        </p:nvCxnSpPr>
        <p:spPr>
          <a:xfrm>
            <a:off x="285466" y="1133455"/>
            <a:ext cx="116653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2E5CB11-8942-DC00-E386-01314EAC2259}"/>
              </a:ext>
            </a:extLst>
          </p:cNvPr>
          <p:cNvSpPr txBox="1">
            <a:spLocks/>
          </p:cNvSpPr>
          <p:nvPr/>
        </p:nvSpPr>
        <p:spPr>
          <a:xfrm>
            <a:off x="241217" y="1133455"/>
            <a:ext cx="2278959" cy="77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업무 계획표</a:t>
            </a:r>
          </a:p>
        </p:txBody>
      </p:sp>
      <p:pic>
        <p:nvPicPr>
          <p:cNvPr id="2" name="그림 1" descr="텍스트, 낱말맞추기 퍼즐, 사각형, 스크린샷이(가) 표시된 사진&#10;&#10;자동 생성된 설명">
            <a:extLst>
              <a:ext uri="{FF2B5EF4-FFF2-40B4-BE49-F238E27FC236}">
                <a16:creationId xmlns:a16="http://schemas.microsoft.com/office/drawing/2014/main" id="{C8011E01-D083-8608-C000-A6A4FC3B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6" y="1911267"/>
            <a:ext cx="11579432" cy="46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4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723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285466" y="124061"/>
            <a:ext cx="3684368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현재 진행 상황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FF9AB88-E820-2327-4031-2A86B2584325}"/>
              </a:ext>
            </a:extLst>
          </p:cNvPr>
          <p:cNvCxnSpPr>
            <a:cxnSpLocks/>
          </p:cNvCxnSpPr>
          <p:nvPr/>
        </p:nvCxnSpPr>
        <p:spPr>
          <a:xfrm>
            <a:off x="285466" y="1133455"/>
            <a:ext cx="116653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2E5CB11-8942-DC00-E386-01314EAC2259}"/>
              </a:ext>
            </a:extLst>
          </p:cNvPr>
          <p:cNvSpPr txBox="1">
            <a:spLocks/>
          </p:cNvSpPr>
          <p:nvPr/>
        </p:nvSpPr>
        <p:spPr>
          <a:xfrm>
            <a:off x="241217" y="1133455"/>
            <a:ext cx="3472139" cy="77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디자인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(use by 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피그마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)</a:t>
            </a:r>
            <a:endParaRPr kumimoji="1" lang="ko-KR" altLang="en-US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5" name="그림 4" descr="텍스트, 스크린샷, 디자인, 눈이(가) 표시된 사진&#10;&#10;자동 생성된 설명">
            <a:extLst>
              <a:ext uri="{FF2B5EF4-FFF2-40B4-BE49-F238E27FC236}">
                <a16:creationId xmlns:a16="http://schemas.microsoft.com/office/drawing/2014/main" id="{9162800E-32A3-B9F9-16B6-C7440DAF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4" y="2035328"/>
            <a:ext cx="7772400" cy="4514637"/>
          </a:xfrm>
          <a:prstGeom prst="rect">
            <a:avLst/>
          </a:prstGeom>
        </p:spPr>
      </p:pic>
      <p:pic>
        <p:nvPicPr>
          <p:cNvPr id="6" name="그림 5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7ACACDDC-36A0-7B4A-94C1-239149F20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142" y="2035328"/>
            <a:ext cx="3727904" cy="451463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954E26D-F1DC-82B8-B013-C97948440C2B}"/>
              </a:ext>
            </a:extLst>
          </p:cNvPr>
          <p:cNvSpPr txBox="1">
            <a:spLocks/>
          </p:cNvSpPr>
          <p:nvPr/>
        </p:nvSpPr>
        <p:spPr>
          <a:xfrm>
            <a:off x="415742" y="1663940"/>
            <a:ext cx="11455699" cy="3713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1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  <a:hlinkClick r:id="rId4"/>
              </a:rPr>
              <a:t>https://www.figma.com/file/v1YwTsvorGrWCwjHUS8OCR/%EC%97%AC%EC%A0%95%EB%8B%B4-(Desktop)?type=design&amp;node-id=0%3A1&amp;mode=design&amp;t=R6TJV5atlNpqWbpo-1</a:t>
            </a:r>
            <a:endParaRPr kumimoji="1" lang="en-US" altLang="ko-KR" sz="1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endParaRPr kumimoji="1" lang="ko-KR" altLang="en-US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32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723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285466" y="124061"/>
            <a:ext cx="3684368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현재 진행 상황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FF9AB88-E820-2327-4031-2A86B2584325}"/>
              </a:ext>
            </a:extLst>
          </p:cNvPr>
          <p:cNvCxnSpPr>
            <a:cxnSpLocks/>
          </p:cNvCxnSpPr>
          <p:nvPr/>
        </p:nvCxnSpPr>
        <p:spPr>
          <a:xfrm>
            <a:off x="285466" y="1133455"/>
            <a:ext cx="116653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2E5CB11-8942-DC00-E386-01314EAC2259}"/>
              </a:ext>
            </a:extLst>
          </p:cNvPr>
          <p:cNvSpPr txBox="1">
            <a:spLocks/>
          </p:cNvSpPr>
          <p:nvPr/>
        </p:nvSpPr>
        <p:spPr>
          <a:xfrm>
            <a:off x="241217" y="1133455"/>
            <a:ext cx="4698773" cy="77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코드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(HTML, CSS, JS, DB 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등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..)</a:t>
            </a:r>
            <a:endParaRPr kumimoji="1" lang="ko-KR" altLang="en-US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51EFB2-0F77-447B-A8E1-A2DC2D22B3C7}"/>
              </a:ext>
            </a:extLst>
          </p:cNvPr>
          <p:cNvSpPr/>
          <p:nvPr/>
        </p:nvSpPr>
        <p:spPr>
          <a:xfrm>
            <a:off x="490904" y="2585930"/>
            <a:ext cx="10988299" cy="619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F530DE-612F-C047-8F32-3A96EC5CB00B}"/>
              </a:ext>
            </a:extLst>
          </p:cNvPr>
          <p:cNvSpPr/>
          <p:nvPr/>
        </p:nvSpPr>
        <p:spPr>
          <a:xfrm>
            <a:off x="490904" y="2585930"/>
            <a:ext cx="6578969" cy="6199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AF9F02E-3CCC-F9F2-C1FB-10123B3E1E2E}"/>
              </a:ext>
            </a:extLst>
          </p:cNvPr>
          <p:cNvSpPr txBox="1">
            <a:spLocks/>
          </p:cNvSpPr>
          <p:nvPr/>
        </p:nvSpPr>
        <p:spPr>
          <a:xfrm>
            <a:off x="6173356" y="2571389"/>
            <a:ext cx="952886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60</a:t>
            </a:r>
            <a:r>
              <a:rPr kumimoji="1" lang="ko-KR" altLang="en-US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%</a:t>
            </a:r>
            <a:endParaRPr kumimoji="1" lang="ko-KR" altLang="en-US" sz="20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287CCED-C6DC-511F-C868-8EB46ADC07FC}"/>
              </a:ext>
            </a:extLst>
          </p:cNvPr>
          <p:cNvSpPr txBox="1">
            <a:spLocks/>
          </p:cNvSpPr>
          <p:nvPr/>
        </p:nvSpPr>
        <p:spPr>
          <a:xfrm>
            <a:off x="490904" y="1911267"/>
            <a:ext cx="2962760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프론트 </a:t>
            </a: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(HTML, CSS, JS)</a:t>
            </a:r>
            <a:endParaRPr kumimoji="1" lang="ko-KR" altLang="en-US" sz="20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6AC9D2-6DDE-E2BC-2BA8-7BD0F8804EEA}"/>
              </a:ext>
            </a:extLst>
          </p:cNvPr>
          <p:cNvSpPr/>
          <p:nvPr/>
        </p:nvSpPr>
        <p:spPr>
          <a:xfrm>
            <a:off x="490904" y="4103663"/>
            <a:ext cx="10988299" cy="619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9C045B-C038-6C23-5528-7B3B46B702C0}"/>
              </a:ext>
            </a:extLst>
          </p:cNvPr>
          <p:cNvSpPr/>
          <p:nvPr/>
        </p:nvSpPr>
        <p:spPr>
          <a:xfrm>
            <a:off x="490905" y="4103663"/>
            <a:ext cx="5571642" cy="6199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F5431C1-49E9-E874-4201-1D422E0E5410}"/>
              </a:ext>
            </a:extLst>
          </p:cNvPr>
          <p:cNvSpPr txBox="1">
            <a:spLocks/>
          </p:cNvSpPr>
          <p:nvPr/>
        </p:nvSpPr>
        <p:spPr>
          <a:xfrm>
            <a:off x="5220471" y="4095669"/>
            <a:ext cx="952885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50</a:t>
            </a:r>
            <a:r>
              <a:rPr kumimoji="1" lang="ko-KR" altLang="en-US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%</a:t>
            </a:r>
            <a:endParaRPr kumimoji="1" lang="ko-KR" altLang="en-US" sz="20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F570B9F-9828-3AFA-ACAF-E268EDE246B8}"/>
              </a:ext>
            </a:extLst>
          </p:cNvPr>
          <p:cNvSpPr txBox="1">
            <a:spLocks/>
          </p:cNvSpPr>
          <p:nvPr/>
        </p:nvSpPr>
        <p:spPr>
          <a:xfrm>
            <a:off x="490904" y="3429000"/>
            <a:ext cx="2962760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데이터베이스 </a:t>
            </a: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(DB)</a:t>
            </a:r>
            <a:endParaRPr kumimoji="1" lang="ko-KR" altLang="en-US" sz="20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F96BAC-E92A-7DDC-FF0C-7DA01155D94E}"/>
              </a:ext>
            </a:extLst>
          </p:cNvPr>
          <p:cNvSpPr/>
          <p:nvPr/>
        </p:nvSpPr>
        <p:spPr>
          <a:xfrm>
            <a:off x="490904" y="5668132"/>
            <a:ext cx="10988299" cy="619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D7A59B-6A24-316A-D15D-9F2E2AD13710}"/>
              </a:ext>
            </a:extLst>
          </p:cNvPr>
          <p:cNvSpPr/>
          <p:nvPr/>
        </p:nvSpPr>
        <p:spPr>
          <a:xfrm>
            <a:off x="490904" y="5668132"/>
            <a:ext cx="4187652" cy="6199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577DFD3-BE18-BF07-C49D-C71F59B80BA8}"/>
              </a:ext>
            </a:extLst>
          </p:cNvPr>
          <p:cNvSpPr txBox="1">
            <a:spLocks/>
          </p:cNvSpPr>
          <p:nvPr/>
        </p:nvSpPr>
        <p:spPr>
          <a:xfrm>
            <a:off x="3810125" y="5668132"/>
            <a:ext cx="952885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40</a:t>
            </a:r>
            <a:r>
              <a:rPr kumimoji="1" lang="ko-KR" altLang="en-US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%</a:t>
            </a:r>
            <a:endParaRPr kumimoji="1" lang="ko-KR" altLang="en-US" sz="20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BCBC61E2-8D86-714F-1FFB-13B0E2CFD854}"/>
              </a:ext>
            </a:extLst>
          </p:cNvPr>
          <p:cNvSpPr txBox="1">
            <a:spLocks/>
          </p:cNvSpPr>
          <p:nvPr/>
        </p:nvSpPr>
        <p:spPr>
          <a:xfrm>
            <a:off x="490904" y="4993469"/>
            <a:ext cx="2962760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서버 연결 </a:t>
            </a: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(JSP)</a:t>
            </a:r>
            <a:endParaRPr kumimoji="1" lang="ko-KR" altLang="en-US" sz="20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04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723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285466" y="124061"/>
            <a:ext cx="4565314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이후 필요한 작업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FF9AB88-E820-2327-4031-2A86B2584325}"/>
              </a:ext>
            </a:extLst>
          </p:cNvPr>
          <p:cNvCxnSpPr>
            <a:cxnSpLocks/>
          </p:cNvCxnSpPr>
          <p:nvPr/>
        </p:nvCxnSpPr>
        <p:spPr>
          <a:xfrm>
            <a:off x="285466" y="1133455"/>
            <a:ext cx="116653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0A51368A-9A6A-A159-C5A8-C80A55C1EAF5}"/>
              </a:ext>
            </a:extLst>
          </p:cNvPr>
          <p:cNvSpPr txBox="1">
            <a:spLocks/>
          </p:cNvSpPr>
          <p:nvPr/>
        </p:nvSpPr>
        <p:spPr>
          <a:xfrm>
            <a:off x="285466" y="1257517"/>
            <a:ext cx="11608099" cy="4837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중간 발표때까지 미완성된 코드 작성 완료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팀원들이 작성한 각자의 완성물을 병합하는 작업 수행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원하는 기능이 제대로 구현되는 지 테스트 진행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완성된 웹 사이트 배포 작업 진행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본 발표에 쓰일 발표자료 제작</a:t>
            </a:r>
          </a:p>
          <a:p>
            <a:pPr>
              <a:lnSpc>
                <a:spcPct val="160000"/>
              </a:lnSpc>
            </a:pPr>
            <a:endParaRPr kumimoji="1" lang="ko-KR" altLang="en-US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21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325</Words>
  <Application>Microsoft Macintosh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NanumSquareRoundOTF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여정담</dc:title>
  <dc:creator>임예은</dc:creator>
  <cp:lastModifiedBy>임예은</cp:lastModifiedBy>
  <cp:revision>3</cp:revision>
  <dcterms:created xsi:type="dcterms:W3CDTF">2023-12-11T10:05:41Z</dcterms:created>
  <dcterms:modified xsi:type="dcterms:W3CDTF">2023-12-12T13:34:38Z</dcterms:modified>
</cp:coreProperties>
</file>