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51"/>
    <p:restoredTop sz="94694"/>
  </p:normalViewPr>
  <p:slideViewPr>
    <p:cSldViewPr snapToGrid="0">
      <p:cViewPr>
        <p:scale>
          <a:sx n="82" d="100"/>
          <a:sy n="82" d="100"/>
        </p:scale>
        <p:origin x="192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140F7-B30B-7DCD-C7A9-5C0389D2F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DA035B-C6E1-C4B3-F7C0-42D39A6F5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146BE-3331-7EF6-03B6-F0FFA1DF9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49A5-381B-1E4C-9CA6-E2B15FE42A0D}" type="datetimeFigureOut">
              <a:rPr kumimoji="1" lang="ko-KR" altLang="en-US" smtClean="0"/>
              <a:t>2023. 12. 11.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E5CCB-7088-CC98-A332-80A19FBD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968C9-D7F0-AF7C-8473-3DFF245C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705-AB90-7E4B-ABBE-9052D1F0B6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79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DDBE7-65F6-23F4-0825-015C23CFD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4C0FE2-FD76-D495-46BC-4476F082E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6023C8-8336-568E-8684-D99A24EA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49A5-381B-1E4C-9CA6-E2B15FE42A0D}" type="datetimeFigureOut">
              <a:rPr kumimoji="1" lang="ko-KR" altLang="en-US" smtClean="0"/>
              <a:t>2023. 12. 11.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1BCF8-2BC7-32C3-E767-0F45F004A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D038E-19AF-F0C5-BB21-F082A88B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705-AB90-7E4B-ABBE-9052D1F0B6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37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4D0F89-6661-668E-2D90-9C698739E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613B56-22A8-8795-BED5-A2F16A598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022816-6D4C-5BE3-D41A-AC693900E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49A5-381B-1E4C-9CA6-E2B15FE42A0D}" type="datetimeFigureOut">
              <a:rPr kumimoji="1" lang="ko-KR" altLang="en-US" smtClean="0"/>
              <a:t>2023. 12. 11.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4ED2CB-2264-3D7B-E36A-5EE78F95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DC508-B207-42FF-C95F-0933AF6C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705-AB90-7E4B-ABBE-9052D1F0B6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927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0B250-FB79-E7E5-BFC3-C76CFD6B3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9B89CD-A947-0F20-9349-68707E38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239AA-3C52-C1B1-E556-D0D59000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49A5-381B-1E4C-9CA6-E2B15FE42A0D}" type="datetimeFigureOut">
              <a:rPr kumimoji="1" lang="ko-KR" altLang="en-US" smtClean="0"/>
              <a:t>2023. 12. 11.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FF2F4-996E-7BD7-EAA6-CD4AAFC8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4D76F-6D66-F27E-D4BB-DD409098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705-AB90-7E4B-ABBE-9052D1F0B6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209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A18DD-C72E-4A1D-5EB3-36354330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38FDC5-7DAE-7C22-A65C-ED5DB2527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4842F-0BDC-5BF8-3447-145E99CD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49A5-381B-1E4C-9CA6-E2B15FE42A0D}" type="datetimeFigureOut">
              <a:rPr kumimoji="1" lang="ko-KR" altLang="en-US" smtClean="0"/>
              <a:t>2023. 12. 11.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80581-87D0-4A07-0741-960DABF3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189659-2FE6-9A7F-F476-1CDA679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705-AB90-7E4B-ABBE-9052D1F0B6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008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122D1-A3A8-F399-66F0-438CA137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207B5-3483-D944-A62B-1B79E83AD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28B941-4EC3-55A5-AEC2-D65CC2FAF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70028C-8313-BB75-7B10-613711F1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49A5-381B-1E4C-9CA6-E2B15FE42A0D}" type="datetimeFigureOut">
              <a:rPr kumimoji="1" lang="ko-KR" altLang="en-US" smtClean="0"/>
              <a:t>2023. 12. 11.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590E80-9101-48AC-E895-1A7E34C1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E272A9-C96C-4637-92DA-BEA81707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705-AB90-7E4B-ABBE-9052D1F0B6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115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86555-ED3C-126B-6269-C1FED851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ABDB3E-A556-687C-1922-C66B49AF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271571-572B-9F18-F5A7-803FC9BD1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D8A116-8E74-1208-5A42-E7616F1C5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442738-1C71-51D8-E378-A55CE4B20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0A64F-A6FC-F94E-D9EC-4ED7B6E1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49A5-381B-1E4C-9CA6-E2B15FE42A0D}" type="datetimeFigureOut">
              <a:rPr kumimoji="1" lang="ko-KR" altLang="en-US" smtClean="0"/>
              <a:t>2023. 12. 11.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44F866-1445-4EBF-662F-EF8E3AB1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6AF44C-4CA5-508D-719D-AD617EFE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705-AB90-7E4B-ABBE-9052D1F0B6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156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D02B4-967C-49D9-92D8-4E91A359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3445DB-63A4-F2EA-2063-6BADF135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49A5-381B-1E4C-9CA6-E2B15FE42A0D}" type="datetimeFigureOut">
              <a:rPr kumimoji="1" lang="ko-KR" altLang="en-US" smtClean="0"/>
              <a:t>2023. 12. 11.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4DD42C-6C37-3FB0-1EDC-7A78CD75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D6B0ED-CFD5-4766-376D-1C54CB1A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705-AB90-7E4B-ABBE-9052D1F0B6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066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32844E-E8A6-FA67-32B8-B78EB51C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49A5-381B-1E4C-9CA6-E2B15FE42A0D}" type="datetimeFigureOut">
              <a:rPr kumimoji="1" lang="ko-KR" altLang="en-US" smtClean="0"/>
              <a:t>2023. 12. 11.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F6FE5C-F567-EE18-AB6A-97A39E3A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E915DC-23B4-9CA2-B61C-000F7673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705-AB90-7E4B-ABBE-9052D1F0B6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826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18CC0-DF56-1F71-65BA-6DA0EAE92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4FECCF-08CD-E501-7828-9A42F3126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9C831F-8C90-EF22-C9FB-5A6348FFA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A1ED24-92D3-927F-6F1A-07059ECF6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49A5-381B-1E4C-9CA6-E2B15FE42A0D}" type="datetimeFigureOut">
              <a:rPr kumimoji="1" lang="ko-KR" altLang="en-US" smtClean="0"/>
              <a:t>2023. 12. 11.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169B2-AB7E-397D-3A56-0DEAD094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9B3870-89FF-C1D2-5CF0-217C38ED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705-AB90-7E4B-ABBE-9052D1F0B6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63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91B7E-48B5-599C-D598-A98B66E07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D60F65-DA06-91E0-9665-880B65689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12EFD7-04EA-7388-1759-FD29ABBB9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E80DD-63B4-26B9-EED9-B36A1B696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49A5-381B-1E4C-9CA6-E2B15FE42A0D}" type="datetimeFigureOut">
              <a:rPr kumimoji="1" lang="ko-KR" altLang="en-US" smtClean="0"/>
              <a:t>2023. 12. 11.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6E47E8-F57F-CC78-21CB-6314CD2A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497EA9-52A4-D677-F43A-3775A4E0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7705-AB90-7E4B-ABBE-9052D1F0B6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157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A99C95-C59D-C85D-BE43-B5DB46F84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7EEA4F-9C19-C78C-87F6-0C076E05E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18211D-3A8E-777C-2A73-1B0BC6805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249A5-381B-1E4C-9CA6-E2B15FE42A0D}" type="datetimeFigureOut">
              <a:rPr kumimoji="1" lang="ko-KR" altLang="en-US" smtClean="0"/>
              <a:t>2023. 12. 11.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2CD15D-DDCF-EBA9-A5BA-3801142B9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7128E1-8FAA-6281-C220-C345E60B8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E7705-AB90-7E4B-ABBE-9052D1F0B6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893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v1YwTsvorGrWCwjHUS8OCR/%EC%97%AC%EC%A0%95%EB%8B%B4-(Desktop)?type=design&amp;node-id=0%3A1&amp;mode=design&amp;t=R6TJV5atlNpqWbpo-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블랙, 어둠이(가) 표시된 사진&#10;&#10;자동 생성된 설명">
            <a:extLst>
              <a:ext uri="{FF2B5EF4-FFF2-40B4-BE49-F238E27FC236}">
                <a16:creationId xmlns:a16="http://schemas.microsoft.com/office/drawing/2014/main" id="{E3025DA1-1CE0-AA71-D12C-65977D790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663" y="1216380"/>
            <a:ext cx="3185160" cy="318516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8C59E264-1A23-106F-E12F-314C3460EAFE}"/>
              </a:ext>
            </a:extLst>
          </p:cNvPr>
          <p:cNvSpPr txBox="1">
            <a:spLocks/>
          </p:cNvSpPr>
          <p:nvPr/>
        </p:nvSpPr>
        <p:spPr>
          <a:xfrm>
            <a:off x="4712207" y="2341495"/>
            <a:ext cx="2819104" cy="934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 err="1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旅</a:t>
            </a:r>
            <a:r>
              <a:rPr lang="ko-KR" altLang="en-US" sz="5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</a:t>
            </a:r>
            <a:r>
              <a:rPr lang="ko-KR" altLang="en-US" sz="5400" dirty="0" err="1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情</a:t>
            </a:r>
            <a:r>
              <a:rPr lang="ko-KR" altLang="en-US" sz="5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</a:t>
            </a:r>
            <a:r>
              <a:rPr lang="ko-KR" altLang="en-US" sz="5400" dirty="0" err="1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談</a:t>
            </a:r>
            <a:endParaRPr kumimoji="1" lang="ko-KR" altLang="en-US" sz="54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277BC9D-F39B-799E-4613-422B4E137F7F}"/>
              </a:ext>
            </a:extLst>
          </p:cNvPr>
          <p:cNvSpPr txBox="1">
            <a:spLocks/>
          </p:cNvSpPr>
          <p:nvPr/>
        </p:nvSpPr>
        <p:spPr>
          <a:xfrm>
            <a:off x="6473442" y="3060823"/>
            <a:ext cx="756016" cy="2874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1000" dirty="0">
                <a:solidFill>
                  <a:schemeClr val="bg2">
                    <a:lumMod val="50000"/>
                  </a:schemeClr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말씀</a:t>
            </a:r>
            <a:r>
              <a:rPr kumimoji="1" lang="ko-KR" altLang="en-US" sz="10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담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FE9A7A2-F459-9773-5AF3-B9D85DC29BAC}"/>
              </a:ext>
            </a:extLst>
          </p:cNvPr>
          <p:cNvSpPr txBox="1">
            <a:spLocks/>
          </p:cNvSpPr>
          <p:nvPr/>
        </p:nvSpPr>
        <p:spPr>
          <a:xfrm>
            <a:off x="5711550" y="3060823"/>
            <a:ext cx="578864" cy="2874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1000" dirty="0">
                <a:solidFill>
                  <a:schemeClr val="bg2">
                    <a:lumMod val="50000"/>
                  </a:schemeClr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뜻</a:t>
            </a:r>
            <a:r>
              <a:rPr kumimoji="1" lang="ko-KR" altLang="en-US" sz="10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정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06B1547-5FA6-D75E-E8DB-D6D3A2C7A394}"/>
              </a:ext>
            </a:extLst>
          </p:cNvPr>
          <p:cNvSpPr txBox="1">
            <a:spLocks/>
          </p:cNvSpPr>
          <p:nvPr/>
        </p:nvSpPr>
        <p:spPr>
          <a:xfrm>
            <a:off x="4625711" y="3060823"/>
            <a:ext cx="1025819" cy="2874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1000" dirty="0">
                <a:solidFill>
                  <a:schemeClr val="bg2">
                    <a:lumMod val="50000"/>
                  </a:schemeClr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나그네</a:t>
            </a:r>
            <a:r>
              <a:rPr kumimoji="1" lang="ko-KR" altLang="en-US" sz="10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여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3668E25-BBA8-167C-55F1-5D005648D032}"/>
              </a:ext>
            </a:extLst>
          </p:cNvPr>
          <p:cNvSpPr txBox="1">
            <a:spLocks/>
          </p:cNvSpPr>
          <p:nvPr/>
        </p:nvSpPr>
        <p:spPr>
          <a:xfrm>
            <a:off x="4664945" y="3374661"/>
            <a:ext cx="2672074" cy="482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16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;</a:t>
            </a:r>
            <a:r>
              <a:rPr kumimoji="1" lang="ko-KR" altLang="en-US" sz="16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여행의 정보를 담은 모든 것</a:t>
            </a:r>
          </a:p>
        </p:txBody>
      </p:sp>
      <p:sp>
        <p:nvSpPr>
          <p:cNvPr id="12" name="자유형 11">
            <a:extLst>
              <a:ext uri="{FF2B5EF4-FFF2-40B4-BE49-F238E27FC236}">
                <a16:creationId xmlns:a16="http://schemas.microsoft.com/office/drawing/2014/main" id="{97FC8943-23ED-80DA-C3C8-0970410E19AB}"/>
              </a:ext>
            </a:extLst>
          </p:cNvPr>
          <p:cNvSpPr/>
          <p:nvPr/>
        </p:nvSpPr>
        <p:spPr>
          <a:xfrm>
            <a:off x="3353328" y="2498403"/>
            <a:ext cx="5536863" cy="2681159"/>
          </a:xfrm>
          <a:custGeom>
            <a:avLst/>
            <a:gdLst>
              <a:gd name="connsiteX0" fmla="*/ 4266031 w 5816196"/>
              <a:gd name="connsiteY0" fmla="*/ 506868 h 3177736"/>
              <a:gd name="connsiteX1" fmla="*/ 5022386 w 5816196"/>
              <a:gd name="connsiteY1" fmla="*/ 10157 h 3177736"/>
              <a:gd name="connsiteX2" fmla="*/ 5801320 w 5816196"/>
              <a:gd name="connsiteY2" fmla="*/ 303668 h 3177736"/>
              <a:gd name="connsiteX3" fmla="*/ 5451364 w 5816196"/>
              <a:gd name="connsiteY3" fmla="*/ 1737357 h 3177736"/>
              <a:gd name="connsiteX4" fmla="*/ 4457942 w 5816196"/>
              <a:gd name="connsiteY4" fmla="*/ 2471135 h 3177736"/>
              <a:gd name="connsiteX5" fmla="*/ 1816342 w 5816196"/>
              <a:gd name="connsiteY5" fmla="*/ 3137180 h 3177736"/>
              <a:gd name="connsiteX6" fmla="*/ 10120 w 5816196"/>
              <a:gd name="connsiteY6" fmla="*/ 2900113 h 3177736"/>
              <a:gd name="connsiteX7" fmla="*/ 1093853 w 5816196"/>
              <a:gd name="connsiteY7" fmla="*/ 1240646 h 3177736"/>
              <a:gd name="connsiteX8" fmla="*/ 1297053 w 5816196"/>
              <a:gd name="connsiteY8" fmla="*/ 1048735 h 3177736"/>
              <a:gd name="connsiteX0" fmla="*/ 4266031 w 5816196"/>
              <a:gd name="connsiteY0" fmla="*/ 506868 h 3177736"/>
              <a:gd name="connsiteX1" fmla="*/ 5022386 w 5816196"/>
              <a:gd name="connsiteY1" fmla="*/ 10157 h 3177736"/>
              <a:gd name="connsiteX2" fmla="*/ 5801320 w 5816196"/>
              <a:gd name="connsiteY2" fmla="*/ 303668 h 3177736"/>
              <a:gd name="connsiteX3" fmla="*/ 5451364 w 5816196"/>
              <a:gd name="connsiteY3" fmla="*/ 1737357 h 3177736"/>
              <a:gd name="connsiteX4" fmla="*/ 4457942 w 5816196"/>
              <a:gd name="connsiteY4" fmla="*/ 2471135 h 3177736"/>
              <a:gd name="connsiteX5" fmla="*/ 1816342 w 5816196"/>
              <a:gd name="connsiteY5" fmla="*/ 3137180 h 3177736"/>
              <a:gd name="connsiteX6" fmla="*/ 10120 w 5816196"/>
              <a:gd name="connsiteY6" fmla="*/ 2900113 h 3177736"/>
              <a:gd name="connsiteX7" fmla="*/ 1093853 w 5816196"/>
              <a:gd name="connsiteY7" fmla="*/ 1240646 h 3177736"/>
              <a:gd name="connsiteX8" fmla="*/ 1110622 w 5816196"/>
              <a:gd name="connsiteY8" fmla="*/ 1252921 h 3177736"/>
              <a:gd name="connsiteX0" fmla="*/ 4266031 w 5810905"/>
              <a:gd name="connsiteY0" fmla="*/ 467128 h 3137996"/>
              <a:gd name="connsiteX1" fmla="*/ 5128918 w 5810905"/>
              <a:gd name="connsiteY1" fmla="*/ 14806 h 3137996"/>
              <a:gd name="connsiteX2" fmla="*/ 5801320 w 5810905"/>
              <a:gd name="connsiteY2" fmla="*/ 263928 h 3137996"/>
              <a:gd name="connsiteX3" fmla="*/ 5451364 w 5810905"/>
              <a:gd name="connsiteY3" fmla="*/ 1697617 h 3137996"/>
              <a:gd name="connsiteX4" fmla="*/ 4457942 w 5810905"/>
              <a:gd name="connsiteY4" fmla="*/ 2431395 h 3137996"/>
              <a:gd name="connsiteX5" fmla="*/ 1816342 w 5810905"/>
              <a:gd name="connsiteY5" fmla="*/ 3097440 h 3137996"/>
              <a:gd name="connsiteX6" fmla="*/ 10120 w 5810905"/>
              <a:gd name="connsiteY6" fmla="*/ 2860373 h 3137996"/>
              <a:gd name="connsiteX7" fmla="*/ 1093853 w 5810905"/>
              <a:gd name="connsiteY7" fmla="*/ 1200906 h 3137996"/>
              <a:gd name="connsiteX8" fmla="*/ 1110622 w 5810905"/>
              <a:gd name="connsiteY8" fmla="*/ 1213181 h 3137996"/>
              <a:gd name="connsiteX0" fmla="*/ 4266031 w 5806139"/>
              <a:gd name="connsiteY0" fmla="*/ 466918 h 3137786"/>
              <a:gd name="connsiteX1" fmla="*/ 5128918 w 5806139"/>
              <a:gd name="connsiteY1" fmla="*/ 14596 h 3137786"/>
              <a:gd name="connsiteX2" fmla="*/ 5801320 w 5806139"/>
              <a:gd name="connsiteY2" fmla="*/ 263718 h 3137786"/>
              <a:gd name="connsiteX3" fmla="*/ 5380343 w 5806139"/>
              <a:gd name="connsiteY3" fmla="*/ 1688529 h 3137786"/>
              <a:gd name="connsiteX4" fmla="*/ 4457942 w 5806139"/>
              <a:gd name="connsiteY4" fmla="*/ 2431185 h 3137786"/>
              <a:gd name="connsiteX5" fmla="*/ 1816342 w 5806139"/>
              <a:gd name="connsiteY5" fmla="*/ 3097230 h 3137786"/>
              <a:gd name="connsiteX6" fmla="*/ 10120 w 5806139"/>
              <a:gd name="connsiteY6" fmla="*/ 2860163 h 3137786"/>
              <a:gd name="connsiteX7" fmla="*/ 1093853 w 5806139"/>
              <a:gd name="connsiteY7" fmla="*/ 1200696 h 3137786"/>
              <a:gd name="connsiteX8" fmla="*/ 1110622 w 5806139"/>
              <a:gd name="connsiteY8" fmla="*/ 1212971 h 3137786"/>
              <a:gd name="connsiteX0" fmla="*/ 4266031 w 5806266"/>
              <a:gd name="connsiteY0" fmla="*/ 466918 h 3134498"/>
              <a:gd name="connsiteX1" fmla="*/ 5128918 w 5806266"/>
              <a:gd name="connsiteY1" fmla="*/ 14596 h 3134498"/>
              <a:gd name="connsiteX2" fmla="*/ 5801320 w 5806266"/>
              <a:gd name="connsiteY2" fmla="*/ 263718 h 3134498"/>
              <a:gd name="connsiteX3" fmla="*/ 5380343 w 5806266"/>
              <a:gd name="connsiteY3" fmla="*/ 1688529 h 3134498"/>
              <a:gd name="connsiteX4" fmla="*/ 4413553 w 5806266"/>
              <a:gd name="connsiteY4" fmla="*/ 2475573 h 3134498"/>
              <a:gd name="connsiteX5" fmla="*/ 1816342 w 5806266"/>
              <a:gd name="connsiteY5" fmla="*/ 3097230 h 3134498"/>
              <a:gd name="connsiteX6" fmla="*/ 10120 w 5806266"/>
              <a:gd name="connsiteY6" fmla="*/ 2860163 h 3134498"/>
              <a:gd name="connsiteX7" fmla="*/ 1093853 w 5806266"/>
              <a:gd name="connsiteY7" fmla="*/ 1200696 h 3134498"/>
              <a:gd name="connsiteX8" fmla="*/ 1110622 w 5806266"/>
              <a:gd name="connsiteY8" fmla="*/ 1212971 h 3134498"/>
              <a:gd name="connsiteX0" fmla="*/ 4266031 w 5806843"/>
              <a:gd name="connsiteY0" fmla="*/ 466918 h 3145677"/>
              <a:gd name="connsiteX1" fmla="*/ 5128918 w 5806843"/>
              <a:gd name="connsiteY1" fmla="*/ 14596 h 3145677"/>
              <a:gd name="connsiteX2" fmla="*/ 5801320 w 5806843"/>
              <a:gd name="connsiteY2" fmla="*/ 263718 h 3145677"/>
              <a:gd name="connsiteX3" fmla="*/ 5380343 w 5806843"/>
              <a:gd name="connsiteY3" fmla="*/ 1688529 h 3145677"/>
              <a:gd name="connsiteX4" fmla="*/ 4236000 w 5806843"/>
              <a:gd name="connsiteY4" fmla="*/ 2324652 h 3145677"/>
              <a:gd name="connsiteX5" fmla="*/ 1816342 w 5806843"/>
              <a:gd name="connsiteY5" fmla="*/ 3097230 h 3145677"/>
              <a:gd name="connsiteX6" fmla="*/ 10120 w 5806843"/>
              <a:gd name="connsiteY6" fmla="*/ 2860163 h 3145677"/>
              <a:gd name="connsiteX7" fmla="*/ 1093853 w 5806843"/>
              <a:gd name="connsiteY7" fmla="*/ 1200696 h 3145677"/>
              <a:gd name="connsiteX8" fmla="*/ 1110622 w 5806843"/>
              <a:gd name="connsiteY8" fmla="*/ 1212971 h 3145677"/>
              <a:gd name="connsiteX0" fmla="*/ 4266031 w 5802537"/>
              <a:gd name="connsiteY0" fmla="*/ 463982 h 3142741"/>
              <a:gd name="connsiteX1" fmla="*/ 5128918 w 5802537"/>
              <a:gd name="connsiteY1" fmla="*/ 11660 h 3142741"/>
              <a:gd name="connsiteX2" fmla="*/ 5801320 w 5802537"/>
              <a:gd name="connsiteY2" fmla="*/ 260782 h 3142741"/>
              <a:gd name="connsiteX3" fmla="*/ 5264933 w 5802537"/>
              <a:gd name="connsiteY3" fmla="*/ 1543551 h 3142741"/>
              <a:gd name="connsiteX4" fmla="*/ 4236000 w 5802537"/>
              <a:gd name="connsiteY4" fmla="*/ 2321716 h 3142741"/>
              <a:gd name="connsiteX5" fmla="*/ 1816342 w 5802537"/>
              <a:gd name="connsiteY5" fmla="*/ 3094294 h 3142741"/>
              <a:gd name="connsiteX6" fmla="*/ 10120 w 5802537"/>
              <a:gd name="connsiteY6" fmla="*/ 2857227 h 3142741"/>
              <a:gd name="connsiteX7" fmla="*/ 1093853 w 5802537"/>
              <a:gd name="connsiteY7" fmla="*/ 1197760 h 3142741"/>
              <a:gd name="connsiteX8" fmla="*/ 1110622 w 5802537"/>
              <a:gd name="connsiteY8" fmla="*/ 1210035 h 3142741"/>
              <a:gd name="connsiteX0" fmla="*/ 4266031 w 5802876"/>
              <a:gd name="connsiteY0" fmla="*/ 463982 h 3142741"/>
              <a:gd name="connsiteX1" fmla="*/ 5128918 w 5802876"/>
              <a:gd name="connsiteY1" fmla="*/ 11660 h 3142741"/>
              <a:gd name="connsiteX2" fmla="*/ 5801320 w 5802876"/>
              <a:gd name="connsiteY2" fmla="*/ 260782 h 3142741"/>
              <a:gd name="connsiteX3" fmla="*/ 5264933 w 5802876"/>
              <a:gd name="connsiteY3" fmla="*/ 1543551 h 3142741"/>
              <a:gd name="connsiteX4" fmla="*/ 4236000 w 5802876"/>
              <a:gd name="connsiteY4" fmla="*/ 2321716 h 3142741"/>
              <a:gd name="connsiteX5" fmla="*/ 1816342 w 5802876"/>
              <a:gd name="connsiteY5" fmla="*/ 3094294 h 3142741"/>
              <a:gd name="connsiteX6" fmla="*/ 10120 w 5802876"/>
              <a:gd name="connsiteY6" fmla="*/ 2857227 h 3142741"/>
              <a:gd name="connsiteX7" fmla="*/ 1093853 w 5802876"/>
              <a:gd name="connsiteY7" fmla="*/ 1197760 h 3142741"/>
              <a:gd name="connsiteX8" fmla="*/ 1110622 w 5802876"/>
              <a:gd name="connsiteY8" fmla="*/ 1210035 h 3142741"/>
              <a:gd name="connsiteX0" fmla="*/ 4266031 w 5802560"/>
              <a:gd name="connsiteY0" fmla="*/ 463982 h 3145371"/>
              <a:gd name="connsiteX1" fmla="*/ 5128918 w 5802560"/>
              <a:gd name="connsiteY1" fmla="*/ 11660 h 3145371"/>
              <a:gd name="connsiteX2" fmla="*/ 5801320 w 5802560"/>
              <a:gd name="connsiteY2" fmla="*/ 260782 h 3145371"/>
              <a:gd name="connsiteX3" fmla="*/ 5264933 w 5802560"/>
              <a:gd name="connsiteY3" fmla="*/ 1543551 h 3145371"/>
              <a:gd name="connsiteX4" fmla="*/ 4200490 w 5802560"/>
              <a:gd name="connsiteY4" fmla="*/ 2286205 h 3145371"/>
              <a:gd name="connsiteX5" fmla="*/ 1816342 w 5802560"/>
              <a:gd name="connsiteY5" fmla="*/ 3094294 h 3145371"/>
              <a:gd name="connsiteX6" fmla="*/ 10120 w 5802560"/>
              <a:gd name="connsiteY6" fmla="*/ 2857227 h 3145371"/>
              <a:gd name="connsiteX7" fmla="*/ 1093853 w 5802560"/>
              <a:gd name="connsiteY7" fmla="*/ 1197760 h 3145371"/>
              <a:gd name="connsiteX8" fmla="*/ 1110622 w 5802560"/>
              <a:gd name="connsiteY8" fmla="*/ 1210035 h 3145371"/>
              <a:gd name="connsiteX0" fmla="*/ 4266031 w 5802560"/>
              <a:gd name="connsiteY0" fmla="*/ 463982 h 3145371"/>
              <a:gd name="connsiteX1" fmla="*/ 5128918 w 5802560"/>
              <a:gd name="connsiteY1" fmla="*/ 11660 h 3145371"/>
              <a:gd name="connsiteX2" fmla="*/ 5801320 w 5802560"/>
              <a:gd name="connsiteY2" fmla="*/ 260782 h 3145371"/>
              <a:gd name="connsiteX3" fmla="*/ 5264933 w 5802560"/>
              <a:gd name="connsiteY3" fmla="*/ 1543551 h 3145371"/>
              <a:gd name="connsiteX4" fmla="*/ 4200490 w 5802560"/>
              <a:gd name="connsiteY4" fmla="*/ 2286205 h 3145371"/>
              <a:gd name="connsiteX5" fmla="*/ 1816342 w 5802560"/>
              <a:gd name="connsiteY5" fmla="*/ 3094294 h 3145371"/>
              <a:gd name="connsiteX6" fmla="*/ 10120 w 5802560"/>
              <a:gd name="connsiteY6" fmla="*/ 2857227 h 3145371"/>
              <a:gd name="connsiteX7" fmla="*/ 1093853 w 5802560"/>
              <a:gd name="connsiteY7" fmla="*/ 1197760 h 3145371"/>
              <a:gd name="connsiteX8" fmla="*/ 1110622 w 5802560"/>
              <a:gd name="connsiteY8" fmla="*/ 1210035 h 3145371"/>
              <a:gd name="connsiteX0" fmla="*/ 4266031 w 5802760"/>
              <a:gd name="connsiteY0" fmla="*/ 463982 h 3145371"/>
              <a:gd name="connsiteX1" fmla="*/ 5128918 w 5802760"/>
              <a:gd name="connsiteY1" fmla="*/ 11660 h 3145371"/>
              <a:gd name="connsiteX2" fmla="*/ 5801320 w 5802760"/>
              <a:gd name="connsiteY2" fmla="*/ 260782 h 3145371"/>
              <a:gd name="connsiteX3" fmla="*/ 5264933 w 5802760"/>
              <a:gd name="connsiteY3" fmla="*/ 1543551 h 3145371"/>
              <a:gd name="connsiteX4" fmla="*/ 4200490 w 5802760"/>
              <a:gd name="connsiteY4" fmla="*/ 2286205 h 3145371"/>
              <a:gd name="connsiteX5" fmla="*/ 1816342 w 5802760"/>
              <a:gd name="connsiteY5" fmla="*/ 3094294 h 3145371"/>
              <a:gd name="connsiteX6" fmla="*/ 10120 w 5802760"/>
              <a:gd name="connsiteY6" fmla="*/ 2857227 h 3145371"/>
              <a:gd name="connsiteX7" fmla="*/ 1093853 w 5802760"/>
              <a:gd name="connsiteY7" fmla="*/ 1197760 h 3145371"/>
              <a:gd name="connsiteX8" fmla="*/ 1110622 w 5802760"/>
              <a:gd name="connsiteY8" fmla="*/ 1210035 h 3145371"/>
              <a:gd name="connsiteX0" fmla="*/ 4266031 w 5803100"/>
              <a:gd name="connsiteY0" fmla="*/ 463982 h 3145371"/>
              <a:gd name="connsiteX1" fmla="*/ 5128918 w 5803100"/>
              <a:gd name="connsiteY1" fmla="*/ 11660 h 3145371"/>
              <a:gd name="connsiteX2" fmla="*/ 5801320 w 5803100"/>
              <a:gd name="connsiteY2" fmla="*/ 260782 h 3145371"/>
              <a:gd name="connsiteX3" fmla="*/ 5264933 w 5803100"/>
              <a:gd name="connsiteY3" fmla="*/ 1543551 h 3145371"/>
              <a:gd name="connsiteX4" fmla="*/ 4200490 w 5803100"/>
              <a:gd name="connsiteY4" fmla="*/ 2286205 h 3145371"/>
              <a:gd name="connsiteX5" fmla="*/ 1816342 w 5803100"/>
              <a:gd name="connsiteY5" fmla="*/ 3094294 h 3145371"/>
              <a:gd name="connsiteX6" fmla="*/ 10120 w 5803100"/>
              <a:gd name="connsiteY6" fmla="*/ 2857227 h 3145371"/>
              <a:gd name="connsiteX7" fmla="*/ 1093853 w 5803100"/>
              <a:gd name="connsiteY7" fmla="*/ 1197760 h 3145371"/>
              <a:gd name="connsiteX8" fmla="*/ 1110622 w 5803100"/>
              <a:gd name="connsiteY8" fmla="*/ 1210035 h 3145371"/>
              <a:gd name="connsiteX0" fmla="*/ 4266031 w 5802715"/>
              <a:gd name="connsiteY0" fmla="*/ 463982 h 3145371"/>
              <a:gd name="connsiteX1" fmla="*/ 5128918 w 5802715"/>
              <a:gd name="connsiteY1" fmla="*/ 11660 h 3145371"/>
              <a:gd name="connsiteX2" fmla="*/ 5801320 w 5802715"/>
              <a:gd name="connsiteY2" fmla="*/ 260782 h 3145371"/>
              <a:gd name="connsiteX3" fmla="*/ 5264933 w 5802715"/>
              <a:gd name="connsiteY3" fmla="*/ 1543551 h 3145371"/>
              <a:gd name="connsiteX4" fmla="*/ 4200490 w 5802715"/>
              <a:gd name="connsiteY4" fmla="*/ 2286205 h 3145371"/>
              <a:gd name="connsiteX5" fmla="*/ 1816342 w 5802715"/>
              <a:gd name="connsiteY5" fmla="*/ 3094294 h 3145371"/>
              <a:gd name="connsiteX6" fmla="*/ 10120 w 5802715"/>
              <a:gd name="connsiteY6" fmla="*/ 2857227 h 3145371"/>
              <a:gd name="connsiteX7" fmla="*/ 1093853 w 5802715"/>
              <a:gd name="connsiteY7" fmla="*/ 1197760 h 3145371"/>
              <a:gd name="connsiteX8" fmla="*/ 1110622 w 5802715"/>
              <a:gd name="connsiteY8" fmla="*/ 1210035 h 3145371"/>
              <a:gd name="connsiteX0" fmla="*/ 4266031 w 5802715"/>
              <a:gd name="connsiteY0" fmla="*/ 463982 h 3145371"/>
              <a:gd name="connsiteX1" fmla="*/ 5128918 w 5802715"/>
              <a:gd name="connsiteY1" fmla="*/ 11660 h 3145371"/>
              <a:gd name="connsiteX2" fmla="*/ 5801320 w 5802715"/>
              <a:gd name="connsiteY2" fmla="*/ 260782 h 3145371"/>
              <a:gd name="connsiteX3" fmla="*/ 5264933 w 5802715"/>
              <a:gd name="connsiteY3" fmla="*/ 1543551 h 3145371"/>
              <a:gd name="connsiteX4" fmla="*/ 4200490 w 5802715"/>
              <a:gd name="connsiteY4" fmla="*/ 2286205 h 3145371"/>
              <a:gd name="connsiteX5" fmla="*/ 1816342 w 5802715"/>
              <a:gd name="connsiteY5" fmla="*/ 3094294 h 3145371"/>
              <a:gd name="connsiteX6" fmla="*/ 10120 w 5802715"/>
              <a:gd name="connsiteY6" fmla="*/ 2857227 h 3145371"/>
              <a:gd name="connsiteX7" fmla="*/ 1093853 w 5802715"/>
              <a:gd name="connsiteY7" fmla="*/ 1197760 h 3145371"/>
              <a:gd name="connsiteX8" fmla="*/ 950824 w 5802715"/>
              <a:gd name="connsiteY8" fmla="*/ 1431977 h 3145371"/>
              <a:gd name="connsiteX0" fmla="*/ 4266031 w 5802715"/>
              <a:gd name="connsiteY0" fmla="*/ 463982 h 3145371"/>
              <a:gd name="connsiteX1" fmla="*/ 5128918 w 5802715"/>
              <a:gd name="connsiteY1" fmla="*/ 11660 h 3145371"/>
              <a:gd name="connsiteX2" fmla="*/ 5801320 w 5802715"/>
              <a:gd name="connsiteY2" fmla="*/ 260782 h 3145371"/>
              <a:gd name="connsiteX3" fmla="*/ 5264933 w 5802715"/>
              <a:gd name="connsiteY3" fmla="*/ 1543551 h 3145371"/>
              <a:gd name="connsiteX4" fmla="*/ 4200490 w 5802715"/>
              <a:gd name="connsiteY4" fmla="*/ 2286205 h 3145371"/>
              <a:gd name="connsiteX5" fmla="*/ 1816342 w 5802715"/>
              <a:gd name="connsiteY5" fmla="*/ 3094294 h 3145371"/>
              <a:gd name="connsiteX6" fmla="*/ 10120 w 5802715"/>
              <a:gd name="connsiteY6" fmla="*/ 2857227 h 3145371"/>
              <a:gd name="connsiteX7" fmla="*/ 1093853 w 5802715"/>
              <a:gd name="connsiteY7" fmla="*/ 1197760 h 3145371"/>
              <a:gd name="connsiteX8" fmla="*/ 853170 w 5802715"/>
              <a:gd name="connsiteY8" fmla="*/ 1538509 h 3145371"/>
              <a:gd name="connsiteX0" fmla="*/ 4271057 w 5807741"/>
              <a:gd name="connsiteY0" fmla="*/ 463982 h 3141275"/>
              <a:gd name="connsiteX1" fmla="*/ 5133944 w 5807741"/>
              <a:gd name="connsiteY1" fmla="*/ 11660 h 3141275"/>
              <a:gd name="connsiteX2" fmla="*/ 5806346 w 5807741"/>
              <a:gd name="connsiteY2" fmla="*/ 260782 h 3141275"/>
              <a:gd name="connsiteX3" fmla="*/ 5269959 w 5807741"/>
              <a:gd name="connsiteY3" fmla="*/ 1543551 h 3141275"/>
              <a:gd name="connsiteX4" fmla="*/ 4205516 w 5807741"/>
              <a:gd name="connsiteY4" fmla="*/ 2286205 h 3141275"/>
              <a:gd name="connsiteX5" fmla="*/ 1821368 w 5807741"/>
              <a:gd name="connsiteY5" fmla="*/ 3094294 h 3141275"/>
              <a:gd name="connsiteX6" fmla="*/ 15146 w 5807741"/>
              <a:gd name="connsiteY6" fmla="*/ 2857227 h 3141275"/>
              <a:gd name="connsiteX7" fmla="*/ 974592 w 5807741"/>
              <a:gd name="connsiteY7" fmla="*/ 1313170 h 3141275"/>
              <a:gd name="connsiteX8" fmla="*/ 858196 w 5807741"/>
              <a:gd name="connsiteY8" fmla="*/ 1538509 h 3141275"/>
              <a:gd name="connsiteX0" fmla="*/ 4267418 w 5804102"/>
              <a:gd name="connsiteY0" fmla="*/ 463982 h 3141275"/>
              <a:gd name="connsiteX1" fmla="*/ 5130305 w 5804102"/>
              <a:gd name="connsiteY1" fmla="*/ 11660 h 3141275"/>
              <a:gd name="connsiteX2" fmla="*/ 5802707 w 5804102"/>
              <a:gd name="connsiteY2" fmla="*/ 260782 h 3141275"/>
              <a:gd name="connsiteX3" fmla="*/ 5266320 w 5804102"/>
              <a:gd name="connsiteY3" fmla="*/ 1543551 h 3141275"/>
              <a:gd name="connsiteX4" fmla="*/ 4201877 w 5804102"/>
              <a:gd name="connsiteY4" fmla="*/ 2286205 h 3141275"/>
              <a:gd name="connsiteX5" fmla="*/ 1817729 w 5804102"/>
              <a:gd name="connsiteY5" fmla="*/ 3094294 h 3141275"/>
              <a:gd name="connsiteX6" fmla="*/ 11507 w 5804102"/>
              <a:gd name="connsiteY6" fmla="*/ 2857227 h 3141275"/>
              <a:gd name="connsiteX7" fmla="*/ 970953 w 5804102"/>
              <a:gd name="connsiteY7" fmla="*/ 1313170 h 3141275"/>
              <a:gd name="connsiteX8" fmla="*/ 854557 w 5804102"/>
              <a:gd name="connsiteY8" fmla="*/ 1538509 h 3141275"/>
              <a:gd name="connsiteX0" fmla="*/ 4292189 w 5828873"/>
              <a:gd name="connsiteY0" fmla="*/ 463982 h 3126440"/>
              <a:gd name="connsiteX1" fmla="*/ 5155076 w 5828873"/>
              <a:gd name="connsiteY1" fmla="*/ 11660 h 3126440"/>
              <a:gd name="connsiteX2" fmla="*/ 5827478 w 5828873"/>
              <a:gd name="connsiteY2" fmla="*/ 260782 h 3126440"/>
              <a:gd name="connsiteX3" fmla="*/ 5291091 w 5828873"/>
              <a:gd name="connsiteY3" fmla="*/ 1543551 h 3126440"/>
              <a:gd name="connsiteX4" fmla="*/ 4226648 w 5828873"/>
              <a:gd name="connsiteY4" fmla="*/ 2286205 h 3126440"/>
              <a:gd name="connsiteX5" fmla="*/ 1842500 w 5828873"/>
              <a:gd name="connsiteY5" fmla="*/ 3094294 h 3126440"/>
              <a:gd name="connsiteX6" fmla="*/ 36278 w 5828873"/>
              <a:gd name="connsiteY6" fmla="*/ 2857227 h 3126440"/>
              <a:gd name="connsiteX7" fmla="*/ 542963 w 5828873"/>
              <a:gd name="connsiteY7" fmla="*/ 1863585 h 3126440"/>
              <a:gd name="connsiteX8" fmla="*/ 879328 w 5828873"/>
              <a:gd name="connsiteY8" fmla="*/ 1538509 h 3126440"/>
              <a:gd name="connsiteX0" fmla="*/ 4292189 w 5828873"/>
              <a:gd name="connsiteY0" fmla="*/ 463982 h 3126440"/>
              <a:gd name="connsiteX1" fmla="*/ 5155076 w 5828873"/>
              <a:gd name="connsiteY1" fmla="*/ 11660 h 3126440"/>
              <a:gd name="connsiteX2" fmla="*/ 5827478 w 5828873"/>
              <a:gd name="connsiteY2" fmla="*/ 260782 h 3126440"/>
              <a:gd name="connsiteX3" fmla="*/ 5291091 w 5828873"/>
              <a:gd name="connsiteY3" fmla="*/ 1543551 h 3126440"/>
              <a:gd name="connsiteX4" fmla="*/ 4226648 w 5828873"/>
              <a:gd name="connsiteY4" fmla="*/ 2286205 h 3126440"/>
              <a:gd name="connsiteX5" fmla="*/ 1842500 w 5828873"/>
              <a:gd name="connsiteY5" fmla="*/ 3094294 h 3126440"/>
              <a:gd name="connsiteX6" fmla="*/ 36278 w 5828873"/>
              <a:gd name="connsiteY6" fmla="*/ 2857227 h 3126440"/>
              <a:gd name="connsiteX7" fmla="*/ 542963 w 5828873"/>
              <a:gd name="connsiteY7" fmla="*/ 1863585 h 3126440"/>
              <a:gd name="connsiteX8" fmla="*/ 1163414 w 5828873"/>
              <a:gd name="connsiteY8" fmla="*/ 1147892 h 3126440"/>
              <a:gd name="connsiteX0" fmla="*/ 4290742 w 5827426"/>
              <a:gd name="connsiteY0" fmla="*/ 463982 h 3127374"/>
              <a:gd name="connsiteX1" fmla="*/ 5153629 w 5827426"/>
              <a:gd name="connsiteY1" fmla="*/ 11660 h 3127374"/>
              <a:gd name="connsiteX2" fmla="*/ 5826031 w 5827426"/>
              <a:gd name="connsiteY2" fmla="*/ 260782 h 3127374"/>
              <a:gd name="connsiteX3" fmla="*/ 5289644 w 5827426"/>
              <a:gd name="connsiteY3" fmla="*/ 1543551 h 3127374"/>
              <a:gd name="connsiteX4" fmla="*/ 4225201 w 5827426"/>
              <a:gd name="connsiteY4" fmla="*/ 2286205 h 3127374"/>
              <a:gd name="connsiteX5" fmla="*/ 1841053 w 5827426"/>
              <a:gd name="connsiteY5" fmla="*/ 3094294 h 3127374"/>
              <a:gd name="connsiteX6" fmla="*/ 34831 w 5827426"/>
              <a:gd name="connsiteY6" fmla="*/ 2857227 h 3127374"/>
              <a:gd name="connsiteX7" fmla="*/ 559271 w 5827426"/>
              <a:gd name="connsiteY7" fmla="*/ 1819196 h 3127374"/>
              <a:gd name="connsiteX8" fmla="*/ 1161967 w 5827426"/>
              <a:gd name="connsiteY8" fmla="*/ 1147892 h 3127374"/>
              <a:gd name="connsiteX0" fmla="*/ 4290742 w 5827426"/>
              <a:gd name="connsiteY0" fmla="*/ 463982 h 3127374"/>
              <a:gd name="connsiteX1" fmla="*/ 5153629 w 5827426"/>
              <a:gd name="connsiteY1" fmla="*/ 11660 h 3127374"/>
              <a:gd name="connsiteX2" fmla="*/ 5826031 w 5827426"/>
              <a:gd name="connsiteY2" fmla="*/ 260782 h 3127374"/>
              <a:gd name="connsiteX3" fmla="*/ 5289644 w 5827426"/>
              <a:gd name="connsiteY3" fmla="*/ 1543551 h 3127374"/>
              <a:gd name="connsiteX4" fmla="*/ 4225201 w 5827426"/>
              <a:gd name="connsiteY4" fmla="*/ 2286205 h 3127374"/>
              <a:gd name="connsiteX5" fmla="*/ 1841053 w 5827426"/>
              <a:gd name="connsiteY5" fmla="*/ 3094294 h 3127374"/>
              <a:gd name="connsiteX6" fmla="*/ 34831 w 5827426"/>
              <a:gd name="connsiteY6" fmla="*/ 2857227 h 3127374"/>
              <a:gd name="connsiteX7" fmla="*/ 559271 w 5827426"/>
              <a:gd name="connsiteY7" fmla="*/ 1819196 h 3127374"/>
              <a:gd name="connsiteX8" fmla="*/ 1161967 w 5827426"/>
              <a:gd name="connsiteY8" fmla="*/ 1147892 h 3127374"/>
              <a:gd name="connsiteX0" fmla="*/ 4288739 w 5825423"/>
              <a:gd name="connsiteY0" fmla="*/ 463982 h 3127374"/>
              <a:gd name="connsiteX1" fmla="*/ 5151626 w 5825423"/>
              <a:gd name="connsiteY1" fmla="*/ 11660 h 3127374"/>
              <a:gd name="connsiteX2" fmla="*/ 5824028 w 5825423"/>
              <a:gd name="connsiteY2" fmla="*/ 260782 h 3127374"/>
              <a:gd name="connsiteX3" fmla="*/ 5287641 w 5825423"/>
              <a:gd name="connsiteY3" fmla="*/ 1543551 h 3127374"/>
              <a:gd name="connsiteX4" fmla="*/ 4223198 w 5825423"/>
              <a:gd name="connsiteY4" fmla="*/ 2286205 h 3127374"/>
              <a:gd name="connsiteX5" fmla="*/ 1839050 w 5825423"/>
              <a:gd name="connsiteY5" fmla="*/ 3094294 h 3127374"/>
              <a:gd name="connsiteX6" fmla="*/ 32828 w 5825423"/>
              <a:gd name="connsiteY6" fmla="*/ 2857227 h 3127374"/>
              <a:gd name="connsiteX7" fmla="*/ 557268 w 5825423"/>
              <a:gd name="connsiteY7" fmla="*/ 1819196 h 3127374"/>
              <a:gd name="connsiteX8" fmla="*/ 1159964 w 5825423"/>
              <a:gd name="connsiteY8" fmla="*/ 1147892 h 3127374"/>
              <a:gd name="connsiteX0" fmla="*/ 4289288 w 5825972"/>
              <a:gd name="connsiteY0" fmla="*/ 463982 h 3127374"/>
              <a:gd name="connsiteX1" fmla="*/ 5152175 w 5825972"/>
              <a:gd name="connsiteY1" fmla="*/ 11660 h 3127374"/>
              <a:gd name="connsiteX2" fmla="*/ 5824577 w 5825972"/>
              <a:gd name="connsiteY2" fmla="*/ 260782 h 3127374"/>
              <a:gd name="connsiteX3" fmla="*/ 5288190 w 5825972"/>
              <a:gd name="connsiteY3" fmla="*/ 1543551 h 3127374"/>
              <a:gd name="connsiteX4" fmla="*/ 4223747 w 5825972"/>
              <a:gd name="connsiteY4" fmla="*/ 2286205 h 3127374"/>
              <a:gd name="connsiteX5" fmla="*/ 1839599 w 5825972"/>
              <a:gd name="connsiteY5" fmla="*/ 3094294 h 3127374"/>
              <a:gd name="connsiteX6" fmla="*/ 33377 w 5825972"/>
              <a:gd name="connsiteY6" fmla="*/ 2857227 h 3127374"/>
              <a:gd name="connsiteX7" fmla="*/ 557817 w 5825972"/>
              <a:gd name="connsiteY7" fmla="*/ 1819196 h 3127374"/>
              <a:gd name="connsiteX8" fmla="*/ 1160513 w 5825972"/>
              <a:gd name="connsiteY8" fmla="*/ 1147892 h 3127374"/>
              <a:gd name="connsiteX0" fmla="*/ 4333186 w 5869870"/>
              <a:gd name="connsiteY0" fmla="*/ 463982 h 3136721"/>
              <a:gd name="connsiteX1" fmla="*/ 5196073 w 5869870"/>
              <a:gd name="connsiteY1" fmla="*/ 11660 h 3136721"/>
              <a:gd name="connsiteX2" fmla="*/ 5868475 w 5869870"/>
              <a:gd name="connsiteY2" fmla="*/ 260782 h 3136721"/>
              <a:gd name="connsiteX3" fmla="*/ 5332088 w 5869870"/>
              <a:gd name="connsiteY3" fmla="*/ 1543551 h 3136721"/>
              <a:gd name="connsiteX4" fmla="*/ 4267645 w 5869870"/>
              <a:gd name="connsiteY4" fmla="*/ 2286205 h 3136721"/>
              <a:gd name="connsiteX5" fmla="*/ 1883497 w 5869870"/>
              <a:gd name="connsiteY5" fmla="*/ 3094294 h 3136721"/>
              <a:gd name="connsiteX6" fmla="*/ 77275 w 5869870"/>
              <a:gd name="connsiteY6" fmla="*/ 2857227 h 3136721"/>
              <a:gd name="connsiteX7" fmla="*/ 219975 w 5869870"/>
              <a:gd name="connsiteY7" fmla="*/ 1455212 h 3136721"/>
              <a:gd name="connsiteX8" fmla="*/ 1204411 w 5869870"/>
              <a:gd name="connsiteY8" fmla="*/ 1147892 h 3136721"/>
              <a:gd name="connsiteX0" fmla="*/ 4417910 w 5954594"/>
              <a:gd name="connsiteY0" fmla="*/ 463982 h 3136721"/>
              <a:gd name="connsiteX1" fmla="*/ 5280797 w 5954594"/>
              <a:gd name="connsiteY1" fmla="*/ 11660 h 3136721"/>
              <a:gd name="connsiteX2" fmla="*/ 5953199 w 5954594"/>
              <a:gd name="connsiteY2" fmla="*/ 260782 h 3136721"/>
              <a:gd name="connsiteX3" fmla="*/ 5416812 w 5954594"/>
              <a:gd name="connsiteY3" fmla="*/ 1543551 h 3136721"/>
              <a:gd name="connsiteX4" fmla="*/ 4352369 w 5954594"/>
              <a:gd name="connsiteY4" fmla="*/ 2286205 h 3136721"/>
              <a:gd name="connsiteX5" fmla="*/ 1968221 w 5954594"/>
              <a:gd name="connsiteY5" fmla="*/ 3094294 h 3136721"/>
              <a:gd name="connsiteX6" fmla="*/ 161999 w 5954594"/>
              <a:gd name="connsiteY6" fmla="*/ 2857227 h 3136721"/>
              <a:gd name="connsiteX7" fmla="*/ 304699 w 5954594"/>
              <a:gd name="connsiteY7" fmla="*/ 1455212 h 3136721"/>
              <a:gd name="connsiteX8" fmla="*/ 1289135 w 5954594"/>
              <a:gd name="connsiteY8" fmla="*/ 1147892 h 3136721"/>
              <a:gd name="connsiteX0" fmla="*/ 4417910 w 5954594"/>
              <a:gd name="connsiteY0" fmla="*/ 463982 h 3136721"/>
              <a:gd name="connsiteX1" fmla="*/ 5280797 w 5954594"/>
              <a:gd name="connsiteY1" fmla="*/ 11660 h 3136721"/>
              <a:gd name="connsiteX2" fmla="*/ 5953199 w 5954594"/>
              <a:gd name="connsiteY2" fmla="*/ 260782 h 3136721"/>
              <a:gd name="connsiteX3" fmla="*/ 5416812 w 5954594"/>
              <a:gd name="connsiteY3" fmla="*/ 1543551 h 3136721"/>
              <a:gd name="connsiteX4" fmla="*/ 4352369 w 5954594"/>
              <a:gd name="connsiteY4" fmla="*/ 2286205 h 3136721"/>
              <a:gd name="connsiteX5" fmla="*/ 1968221 w 5954594"/>
              <a:gd name="connsiteY5" fmla="*/ 3094294 h 3136721"/>
              <a:gd name="connsiteX6" fmla="*/ 161999 w 5954594"/>
              <a:gd name="connsiteY6" fmla="*/ 2857227 h 3136721"/>
              <a:gd name="connsiteX7" fmla="*/ 304699 w 5954594"/>
              <a:gd name="connsiteY7" fmla="*/ 1455212 h 3136721"/>
              <a:gd name="connsiteX8" fmla="*/ 1289135 w 5954594"/>
              <a:gd name="connsiteY8" fmla="*/ 1147892 h 3136721"/>
              <a:gd name="connsiteX0" fmla="*/ 4412849 w 5949533"/>
              <a:gd name="connsiteY0" fmla="*/ 463982 h 3136721"/>
              <a:gd name="connsiteX1" fmla="*/ 5275736 w 5949533"/>
              <a:gd name="connsiteY1" fmla="*/ 11660 h 3136721"/>
              <a:gd name="connsiteX2" fmla="*/ 5948138 w 5949533"/>
              <a:gd name="connsiteY2" fmla="*/ 260782 h 3136721"/>
              <a:gd name="connsiteX3" fmla="*/ 5411751 w 5949533"/>
              <a:gd name="connsiteY3" fmla="*/ 1543551 h 3136721"/>
              <a:gd name="connsiteX4" fmla="*/ 4347308 w 5949533"/>
              <a:gd name="connsiteY4" fmla="*/ 2286205 h 3136721"/>
              <a:gd name="connsiteX5" fmla="*/ 1963160 w 5949533"/>
              <a:gd name="connsiteY5" fmla="*/ 3094294 h 3136721"/>
              <a:gd name="connsiteX6" fmla="*/ 156938 w 5949533"/>
              <a:gd name="connsiteY6" fmla="*/ 2857227 h 3136721"/>
              <a:gd name="connsiteX7" fmla="*/ 299638 w 5949533"/>
              <a:gd name="connsiteY7" fmla="*/ 1455212 h 3136721"/>
              <a:gd name="connsiteX8" fmla="*/ 1284074 w 5949533"/>
              <a:gd name="connsiteY8" fmla="*/ 1147892 h 3136721"/>
              <a:gd name="connsiteX0" fmla="*/ 4371463 w 5908147"/>
              <a:gd name="connsiteY0" fmla="*/ 463982 h 3132225"/>
              <a:gd name="connsiteX1" fmla="*/ 5234350 w 5908147"/>
              <a:gd name="connsiteY1" fmla="*/ 11660 h 3132225"/>
              <a:gd name="connsiteX2" fmla="*/ 5906752 w 5908147"/>
              <a:gd name="connsiteY2" fmla="*/ 260782 h 3132225"/>
              <a:gd name="connsiteX3" fmla="*/ 5370365 w 5908147"/>
              <a:gd name="connsiteY3" fmla="*/ 1543551 h 3132225"/>
              <a:gd name="connsiteX4" fmla="*/ 4305922 w 5908147"/>
              <a:gd name="connsiteY4" fmla="*/ 2286205 h 3132225"/>
              <a:gd name="connsiteX5" fmla="*/ 1921774 w 5908147"/>
              <a:gd name="connsiteY5" fmla="*/ 3094294 h 3132225"/>
              <a:gd name="connsiteX6" fmla="*/ 115552 w 5908147"/>
              <a:gd name="connsiteY6" fmla="*/ 2857227 h 3132225"/>
              <a:gd name="connsiteX7" fmla="*/ 373662 w 5908147"/>
              <a:gd name="connsiteY7" fmla="*/ 1615010 h 3132225"/>
              <a:gd name="connsiteX8" fmla="*/ 1242688 w 5908147"/>
              <a:gd name="connsiteY8" fmla="*/ 1147892 h 3132225"/>
              <a:gd name="connsiteX0" fmla="*/ 4371463 w 5908147"/>
              <a:gd name="connsiteY0" fmla="*/ 463982 h 3132225"/>
              <a:gd name="connsiteX1" fmla="*/ 5234350 w 5908147"/>
              <a:gd name="connsiteY1" fmla="*/ 11660 h 3132225"/>
              <a:gd name="connsiteX2" fmla="*/ 5906752 w 5908147"/>
              <a:gd name="connsiteY2" fmla="*/ 260782 h 3132225"/>
              <a:gd name="connsiteX3" fmla="*/ 5370365 w 5908147"/>
              <a:gd name="connsiteY3" fmla="*/ 1543551 h 3132225"/>
              <a:gd name="connsiteX4" fmla="*/ 4305922 w 5908147"/>
              <a:gd name="connsiteY4" fmla="*/ 2286205 h 3132225"/>
              <a:gd name="connsiteX5" fmla="*/ 1921774 w 5908147"/>
              <a:gd name="connsiteY5" fmla="*/ 3094294 h 3132225"/>
              <a:gd name="connsiteX6" fmla="*/ 115552 w 5908147"/>
              <a:gd name="connsiteY6" fmla="*/ 2857227 h 3132225"/>
              <a:gd name="connsiteX7" fmla="*/ 373662 w 5908147"/>
              <a:gd name="connsiteY7" fmla="*/ 1615010 h 3132225"/>
              <a:gd name="connsiteX8" fmla="*/ 1242688 w 5908147"/>
              <a:gd name="connsiteY8" fmla="*/ 1147892 h 3132225"/>
              <a:gd name="connsiteX0" fmla="*/ 4347165 w 5883849"/>
              <a:gd name="connsiteY0" fmla="*/ 463982 h 3130648"/>
              <a:gd name="connsiteX1" fmla="*/ 5210052 w 5883849"/>
              <a:gd name="connsiteY1" fmla="*/ 11660 h 3130648"/>
              <a:gd name="connsiteX2" fmla="*/ 5882454 w 5883849"/>
              <a:gd name="connsiteY2" fmla="*/ 260782 h 3130648"/>
              <a:gd name="connsiteX3" fmla="*/ 5346067 w 5883849"/>
              <a:gd name="connsiteY3" fmla="*/ 1543551 h 3130648"/>
              <a:gd name="connsiteX4" fmla="*/ 4281624 w 5883849"/>
              <a:gd name="connsiteY4" fmla="*/ 2286205 h 3130648"/>
              <a:gd name="connsiteX5" fmla="*/ 1897476 w 5883849"/>
              <a:gd name="connsiteY5" fmla="*/ 3094294 h 3130648"/>
              <a:gd name="connsiteX6" fmla="*/ 91254 w 5883849"/>
              <a:gd name="connsiteY6" fmla="*/ 2857227 h 3130648"/>
              <a:gd name="connsiteX7" fmla="*/ 438141 w 5883849"/>
              <a:gd name="connsiteY7" fmla="*/ 1677153 h 3130648"/>
              <a:gd name="connsiteX8" fmla="*/ 1218390 w 5883849"/>
              <a:gd name="connsiteY8" fmla="*/ 1147892 h 3130648"/>
              <a:gd name="connsiteX0" fmla="*/ 4347165 w 5883849"/>
              <a:gd name="connsiteY0" fmla="*/ 463982 h 3130648"/>
              <a:gd name="connsiteX1" fmla="*/ 5210052 w 5883849"/>
              <a:gd name="connsiteY1" fmla="*/ 11660 h 3130648"/>
              <a:gd name="connsiteX2" fmla="*/ 5882454 w 5883849"/>
              <a:gd name="connsiteY2" fmla="*/ 260782 h 3130648"/>
              <a:gd name="connsiteX3" fmla="*/ 5346067 w 5883849"/>
              <a:gd name="connsiteY3" fmla="*/ 1543551 h 3130648"/>
              <a:gd name="connsiteX4" fmla="*/ 4281624 w 5883849"/>
              <a:gd name="connsiteY4" fmla="*/ 2286205 h 3130648"/>
              <a:gd name="connsiteX5" fmla="*/ 1897476 w 5883849"/>
              <a:gd name="connsiteY5" fmla="*/ 3094294 h 3130648"/>
              <a:gd name="connsiteX6" fmla="*/ 91254 w 5883849"/>
              <a:gd name="connsiteY6" fmla="*/ 2857227 h 3130648"/>
              <a:gd name="connsiteX7" fmla="*/ 438141 w 5883849"/>
              <a:gd name="connsiteY7" fmla="*/ 1677153 h 3130648"/>
              <a:gd name="connsiteX8" fmla="*/ 1218390 w 5883849"/>
              <a:gd name="connsiteY8" fmla="*/ 1147892 h 3130648"/>
              <a:gd name="connsiteX0" fmla="*/ 4362341 w 5899025"/>
              <a:gd name="connsiteY0" fmla="*/ 463982 h 3130648"/>
              <a:gd name="connsiteX1" fmla="*/ 5225228 w 5899025"/>
              <a:gd name="connsiteY1" fmla="*/ 11660 h 3130648"/>
              <a:gd name="connsiteX2" fmla="*/ 5897630 w 5899025"/>
              <a:gd name="connsiteY2" fmla="*/ 260782 h 3130648"/>
              <a:gd name="connsiteX3" fmla="*/ 5361243 w 5899025"/>
              <a:gd name="connsiteY3" fmla="*/ 1543551 h 3130648"/>
              <a:gd name="connsiteX4" fmla="*/ 4296800 w 5899025"/>
              <a:gd name="connsiteY4" fmla="*/ 2286205 h 3130648"/>
              <a:gd name="connsiteX5" fmla="*/ 1912652 w 5899025"/>
              <a:gd name="connsiteY5" fmla="*/ 3094294 h 3130648"/>
              <a:gd name="connsiteX6" fmla="*/ 106430 w 5899025"/>
              <a:gd name="connsiteY6" fmla="*/ 2857227 h 3130648"/>
              <a:gd name="connsiteX7" fmla="*/ 453317 w 5899025"/>
              <a:gd name="connsiteY7" fmla="*/ 1677153 h 3130648"/>
              <a:gd name="connsiteX8" fmla="*/ 1233566 w 5899025"/>
              <a:gd name="connsiteY8" fmla="*/ 1147892 h 3130648"/>
              <a:gd name="connsiteX0" fmla="*/ 4206314 w 5742998"/>
              <a:gd name="connsiteY0" fmla="*/ 463982 h 3118440"/>
              <a:gd name="connsiteX1" fmla="*/ 5069201 w 5742998"/>
              <a:gd name="connsiteY1" fmla="*/ 11660 h 3118440"/>
              <a:gd name="connsiteX2" fmla="*/ 5741603 w 5742998"/>
              <a:gd name="connsiteY2" fmla="*/ 260782 h 3118440"/>
              <a:gd name="connsiteX3" fmla="*/ 5205216 w 5742998"/>
              <a:gd name="connsiteY3" fmla="*/ 1543551 h 3118440"/>
              <a:gd name="connsiteX4" fmla="*/ 4140773 w 5742998"/>
              <a:gd name="connsiteY4" fmla="*/ 2286205 h 3118440"/>
              <a:gd name="connsiteX5" fmla="*/ 1756625 w 5742998"/>
              <a:gd name="connsiteY5" fmla="*/ 3094294 h 3118440"/>
              <a:gd name="connsiteX6" fmla="*/ 181222 w 5742998"/>
              <a:gd name="connsiteY6" fmla="*/ 2795083 h 3118440"/>
              <a:gd name="connsiteX7" fmla="*/ 297290 w 5742998"/>
              <a:gd name="connsiteY7" fmla="*/ 1677153 h 3118440"/>
              <a:gd name="connsiteX8" fmla="*/ 1077539 w 5742998"/>
              <a:gd name="connsiteY8" fmla="*/ 1147892 h 3118440"/>
              <a:gd name="connsiteX0" fmla="*/ 4198699 w 5735383"/>
              <a:gd name="connsiteY0" fmla="*/ 463982 h 2925266"/>
              <a:gd name="connsiteX1" fmla="*/ 5061586 w 5735383"/>
              <a:gd name="connsiteY1" fmla="*/ 11660 h 2925266"/>
              <a:gd name="connsiteX2" fmla="*/ 5733988 w 5735383"/>
              <a:gd name="connsiteY2" fmla="*/ 260782 h 2925266"/>
              <a:gd name="connsiteX3" fmla="*/ 5197601 w 5735383"/>
              <a:gd name="connsiteY3" fmla="*/ 1543551 h 2925266"/>
              <a:gd name="connsiteX4" fmla="*/ 4133158 w 5735383"/>
              <a:gd name="connsiteY4" fmla="*/ 2286205 h 2925266"/>
              <a:gd name="connsiteX5" fmla="*/ 1633601 w 5735383"/>
              <a:gd name="connsiteY5" fmla="*/ 2845719 h 2925266"/>
              <a:gd name="connsiteX6" fmla="*/ 173607 w 5735383"/>
              <a:gd name="connsiteY6" fmla="*/ 2795083 h 2925266"/>
              <a:gd name="connsiteX7" fmla="*/ 289675 w 5735383"/>
              <a:gd name="connsiteY7" fmla="*/ 1677153 h 2925266"/>
              <a:gd name="connsiteX8" fmla="*/ 1069924 w 5735383"/>
              <a:gd name="connsiteY8" fmla="*/ 1147892 h 2925266"/>
              <a:gd name="connsiteX0" fmla="*/ 4202202 w 5738886"/>
              <a:gd name="connsiteY0" fmla="*/ 463982 h 3078325"/>
              <a:gd name="connsiteX1" fmla="*/ 5065089 w 5738886"/>
              <a:gd name="connsiteY1" fmla="*/ 11660 h 3078325"/>
              <a:gd name="connsiteX2" fmla="*/ 5737491 w 5738886"/>
              <a:gd name="connsiteY2" fmla="*/ 260782 h 3078325"/>
              <a:gd name="connsiteX3" fmla="*/ 5201104 w 5738886"/>
              <a:gd name="connsiteY3" fmla="*/ 1543551 h 3078325"/>
              <a:gd name="connsiteX4" fmla="*/ 4136661 w 5738886"/>
              <a:gd name="connsiteY4" fmla="*/ 2286205 h 3078325"/>
              <a:gd name="connsiteX5" fmla="*/ 1690370 w 5738886"/>
              <a:gd name="connsiteY5" fmla="*/ 3049905 h 3078325"/>
              <a:gd name="connsiteX6" fmla="*/ 177110 w 5738886"/>
              <a:gd name="connsiteY6" fmla="*/ 2795083 h 3078325"/>
              <a:gd name="connsiteX7" fmla="*/ 293178 w 5738886"/>
              <a:gd name="connsiteY7" fmla="*/ 1677153 h 3078325"/>
              <a:gd name="connsiteX8" fmla="*/ 1073427 w 5738886"/>
              <a:gd name="connsiteY8" fmla="*/ 1147892 h 3078325"/>
              <a:gd name="connsiteX0" fmla="*/ 4202202 w 5740594"/>
              <a:gd name="connsiteY0" fmla="*/ 464472 h 3078815"/>
              <a:gd name="connsiteX1" fmla="*/ 5065089 w 5740594"/>
              <a:gd name="connsiteY1" fmla="*/ 12150 h 3078815"/>
              <a:gd name="connsiteX2" fmla="*/ 5737491 w 5740594"/>
              <a:gd name="connsiteY2" fmla="*/ 261272 h 3078815"/>
              <a:gd name="connsiteX3" fmla="*/ 5254370 w 5740594"/>
              <a:gd name="connsiteY3" fmla="*/ 1570674 h 3078815"/>
              <a:gd name="connsiteX4" fmla="*/ 4136661 w 5740594"/>
              <a:gd name="connsiteY4" fmla="*/ 2286695 h 3078815"/>
              <a:gd name="connsiteX5" fmla="*/ 1690370 w 5740594"/>
              <a:gd name="connsiteY5" fmla="*/ 3050395 h 3078815"/>
              <a:gd name="connsiteX6" fmla="*/ 177110 w 5740594"/>
              <a:gd name="connsiteY6" fmla="*/ 2795573 h 3078815"/>
              <a:gd name="connsiteX7" fmla="*/ 293178 w 5740594"/>
              <a:gd name="connsiteY7" fmla="*/ 1677643 h 3078815"/>
              <a:gd name="connsiteX8" fmla="*/ 1073427 w 5740594"/>
              <a:gd name="connsiteY8" fmla="*/ 1148382 h 3078815"/>
              <a:gd name="connsiteX0" fmla="*/ 4197536 w 5735928"/>
              <a:gd name="connsiteY0" fmla="*/ 464472 h 2996919"/>
              <a:gd name="connsiteX1" fmla="*/ 5060423 w 5735928"/>
              <a:gd name="connsiteY1" fmla="*/ 12150 h 2996919"/>
              <a:gd name="connsiteX2" fmla="*/ 5732825 w 5735928"/>
              <a:gd name="connsiteY2" fmla="*/ 261272 h 2996919"/>
              <a:gd name="connsiteX3" fmla="*/ 5249704 w 5735928"/>
              <a:gd name="connsiteY3" fmla="*/ 1570674 h 2996919"/>
              <a:gd name="connsiteX4" fmla="*/ 4131995 w 5735928"/>
              <a:gd name="connsiteY4" fmla="*/ 2286695 h 2996919"/>
              <a:gd name="connsiteX5" fmla="*/ 1614683 w 5735928"/>
              <a:gd name="connsiteY5" fmla="*/ 2952741 h 2996919"/>
              <a:gd name="connsiteX6" fmla="*/ 172444 w 5735928"/>
              <a:gd name="connsiteY6" fmla="*/ 2795573 h 2996919"/>
              <a:gd name="connsiteX7" fmla="*/ 288512 w 5735928"/>
              <a:gd name="connsiteY7" fmla="*/ 1677643 h 2996919"/>
              <a:gd name="connsiteX8" fmla="*/ 1068761 w 5735928"/>
              <a:gd name="connsiteY8" fmla="*/ 1148382 h 2996919"/>
              <a:gd name="connsiteX0" fmla="*/ 4197536 w 5735647"/>
              <a:gd name="connsiteY0" fmla="*/ 464472 h 2999549"/>
              <a:gd name="connsiteX1" fmla="*/ 5060423 w 5735647"/>
              <a:gd name="connsiteY1" fmla="*/ 12150 h 2999549"/>
              <a:gd name="connsiteX2" fmla="*/ 5732825 w 5735647"/>
              <a:gd name="connsiteY2" fmla="*/ 261272 h 2999549"/>
              <a:gd name="connsiteX3" fmla="*/ 5249704 w 5735647"/>
              <a:gd name="connsiteY3" fmla="*/ 1570674 h 2999549"/>
              <a:gd name="connsiteX4" fmla="*/ 4069851 w 5735647"/>
              <a:gd name="connsiteY4" fmla="*/ 2251185 h 2999549"/>
              <a:gd name="connsiteX5" fmla="*/ 1614683 w 5735647"/>
              <a:gd name="connsiteY5" fmla="*/ 2952741 h 2999549"/>
              <a:gd name="connsiteX6" fmla="*/ 172444 w 5735647"/>
              <a:gd name="connsiteY6" fmla="*/ 2795573 h 2999549"/>
              <a:gd name="connsiteX7" fmla="*/ 288512 w 5735647"/>
              <a:gd name="connsiteY7" fmla="*/ 1677643 h 2999549"/>
              <a:gd name="connsiteX8" fmla="*/ 1068761 w 5735647"/>
              <a:gd name="connsiteY8" fmla="*/ 1148382 h 2999549"/>
              <a:gd name="connsiteX0" fmla="*/ 4197536 w 5735632"/>
              <a:gd name="connsiteY0" fmla="*/ 464472 h 2995604"/>
              <a:gd name="connsiteX1" fmla="*/ 5060423 w 5735632"/>
              <a:gd name="connsiteY1" fmla="*/ 12150 h 2995604"/>
              <a:gd name="connsiteX2" fmla="*/ 5732825 w 5735632"/>
              <a:gd name="connsiteY2" fmla="*/ 261272 h 2995604"/>
              <a:gd name="connsiteX3" fmla="*/ 5249704 w 5735632"/>
              <a:gd name="connsiteY3" fmla="*/ 1570674 h 2995604"/>
              <a:gd name="connsiteX4" fmla="*/ 4078728 w 5735632"/>
              <a:gd name="connsiteY4" fmla="*/ 2304451 h 2995604"/>
              <a:gd name="connsiteX5" fmla="*/ 1614683 w 5735632"/>
              <a:gd name="connsiteY5" fmla="*/ 2952741 h 2995604"/>
              <a:gd name="connsiteX6" fmla="*/ 172444 w 5735632"/>
              <a:gd name="connsiteY6" fmla="*/ 2795573 h 2995604"/>
              <a:gd name="connsiteX7" fmla="*/ 288512 w 5735632"/>
              <a:gd name="connsiteY7" fmla="*/ 1677643 h 2995604"/>
              <a:gd name="connsiteX8" fmla="*/ 1068761 w 5735632"/>
              <a:gd name="connsiteY8" fmla="*/ 1148382 h 2995604"/>
              <a:gd name="connsiteX0" fmla="*/ 4197536 w 5733350"/>
              <a:gd name="connsiteY0" fmla="*/ 467127 h 2998259"/>
              <a:gd name="connsiteX1" fmla="*/ 5060423 w 5733350"/>
              <a:gd name="connsiteY1" fmla="*/ 14805 h 2998259"/>
              <a:gd name="connsiteX2" fmla="*/ 5732825 w 5733350"/>
              <a:gd name="connsiteY2" fmla="*/ 263927 h 2998259"/>
              <a:gd name="connsiteX3" fmla="*/ 5152050 w 5733350"/>
              <a:gd name="connsiteY3" fmla="*/ 1697616 h 2998259"/>
              <a:gd name="connsiteX4" fmla="*/ 4078728 w 5733350"/>
              <a:gd name="connsiteY4" fmla="*/ 2307106 h 2998259"/>
              <a:gd name="connsiteX5" fmla="*/ 1614683 w 5733350"/>
              <a:gd name="connsiteY5" fmla="*/ 2955396 h 2998259"/>
              <a:gd name="connsiteX6" fmla="*/ 172444 w 5733350"/>
              <a:gd name="connsiteY6" fmla="*/ 2798228 h 2998259"/>
              <a:gd name="connsiteX7" fmla="*/ 288512 w 5733350"/>
              <a:gd name="connsiteY7" fmla="*/ 1680298 h 2998259"/>
              <a:gd name="connsiteX8" fmla="*/ 1068761 w 5733350"/>
              <a:gd name="connsiteY8" fmla="*/ 1151037 h 2998259"/>
              <a:gd name="connsiteX0" fmla="*/ 4197536 w 5735318"/>
              <a:gd name="connsiteY0" fmla="*/ 464990 h 2996122"/>
              <a:gd name="connsiteX1" fmla="*/ 5060423 w 5735318"/>
              <a:gd name="connsiteY1" fmla="*/ 12668 h 2996122"/>
              <a:gd name="connsiteX2" fmla="*/ 5732825 w 5735318"/>
              <a:gd name="connsiteY2" fmla="*/ 261790 h 2996122"/>
              <a:gd name="connsiteX3" fmla="*/ 5240827 w 5735318"/>
              <a:gd name="connsiteY3" fmla="*/ 1597824 h 2996122"/>
              <a:gd name="connsiteX4" fmla="*/ 4078728 w 5735318"/>
              <a:gd name="connsiteY4" fmla="*/ 2304969 h 2996122"/>
              <a:gd name="connsiteX5" fmla="*/ 1614683 w 5735318"/>
              <a:gd name="connsiteY5" fmla="*/ 2953259 h 2996122"/>
              <a:gd name="connsiteX6" fmla="*/ 172444 w 5735318"/>
              <a:gd name="connsiteY6" fmla="*/ 2796091 h 2996122"/>
              <a:gd name="connsiteX7" fmla="*/ 288512 w 5735318"/>
              <a:gd name="connsiteY7" fmla="*/ 1678161 h 2996122"/>
              <a:gd name="connsiteX8" fmla="*/ 1068761 w 5735318"/>
              <a:gd name="connsiteY8" fmla="*/ 1148900 h 2996122"/>
              <a:gd name="connsiteX0" fmla="*/ 4197536 w 5735890"/>
              <a:gd name="connsiteY0" fmla="*/ 464990 h 2996122"/>
              <a:gd name="connsiteX1" fmla="*/ 5060423 w 5735890"/>
              <a:gd name="connsiteY1" fmla="*/ 12668 h 2996122"/>
              <a:gd name="connsiteX2" fmla="*/ 5732825 w 5735890"/>
              <a:gd name="connsiteY2" fmla="*/ 261790 h 2996122"/>
              <a:gd name="connsiteX3" fmla="*/ 5240827 w 5735890"/>
              <a:gd name="connsiteY3" fmla="*/ 1597824 h 2996122"/>
              <a:gd name="connsiteX4" fmla="*/ 4078728 w 5735890"/>
              <a:gd name="connsiteY4" fmla="*/ 2304969 h 2996122"/>
              <a:gd name="connsiteX5" fmla="*/ 1614683 w 5735890"/>
              <a:gd name="connsiteY5" fmla="*/ 2953259 h 2996122"/>
              <a:gd name="connsiteX6" fmla="*/ 172444 w 5735890"/>
              <a:gd name="connsiteY6" fmla="*/ 2796091 h 2996122"/>
              <a:gd name="connsiteX7" fmla="*/ 288512 w 5735890"/>
              <a:gd name="connsiteY7" fmla="*/ 1678161 h 2996122"/>
              <a:gd name="connsiteX8" fmla="*/ 1068761 w 5735890"/>
              <a:gd name="connsiteY8" fmla="*/ 1148900 h 2996122"/>
              <a:gd name="connsiteX0" fmla="*/ 4194636 w 5732990"/>
              <a:gd name="connsiteY0" fmla="*/ 464990 h 2957603"/>
              <a:gd name="connsiteX1" fmla="*/ 5057523 w 5732990"/>
              <a:gd name="connsiteY1" fmla="*/ 12668 h 2957603"/>
              <a:gd name="connsiteX2" fmla="*/ 5729925 w 5732990"/>
              <a:gd name="connsiteY2" fmla="*/ 261790 h 2957603"/>
              <a:gd name="connsiteX3" fmla="*/ 5237927 w 5732990"/>
              <a:gd name="connsiteY3" fmla="*/ 1597824 h 2957603"/>
              <a:gd name="connsiteX4" fmla="*/ 4075828 w 5732990"/>
              <a:gd name="connsiteY4" fmla="*/ 2304969 h 2957603"/>
              <a:gd name="connsiteX5" fmla="*/ 1567395 w 5732990"/>
              <a:gd name="connsiteY5" fmla="*/ 2899993 h 2957603"/>
              <a:gd name="connsiteX6" fmla="*/ 169544 w 5732990"/>
              <a:gd name="connsiteY6" fmla="*/ 2796091 h 2957603"/>
              <a:gd name="connsiteX7" fmla="*/ 285612 w 5732990"/>
              <a:gd name="connsiteY7" fmla="*/ 1678161 h 2957603"/>
              <a:gd name="connsiteX8" fmla="*/ 1065861 w 5732990"/>
              <a:gd name="connsiteY8" fmla="*/ 1148900 h 2957603"/>
              <a:gd name="connsiteX0" fmla="*/ 4194636 w 5732541"/>
              <a:gd name="connsiteY0" fmla="*/ 464990 h 2960742"/>
              <a:gd name="connsiteX1" fmla="*/ 5057523 w 5732541"/>
              <a:gd name="connsiteY1" fmla="*/ 12668 h 2960742"/>
              <a:gd name="connsiteX2" fmla="*/ 5729925 w 5732541"/>
              <a:gd name="connsiteY2" fmla="*/ 261790 h 2960742"/>
              <a:gd name="connsiteX3" fmla="*/ 5237927 w 5732541"/>
              <a:gd name="connsiteY3" fmla="*/ 1597824 h 2960742"/>
              <a:gd name="connsiteX4" fmla="*/ 3995929 w 5732541"/>
              <a:gd name="connsiteY4" fmla="*/ 2260580 h 2960742"/>
              <a:gd name="connsiteX5" fmla="*/ 1567395 w 5732541"/>
              <a:gd name="connsiteY5" fmla="*/ 2899993 h 2960742"/>
              <a:gd name="connsiteX6" fmla="*/ 169544 w 5732541"/>
              <a:gd name="connsiteY6" fmla="*/ 2796091 h 2960742"/>
              <a:gd name="connsiteX7" fmla="*/ 285612 w 5732541"/>
              <a:gd name="connsiteY7" fmla="*/ 1678161 h 2960742"/>
              <a:gd name="connsiteX8" fmla="*/ 1065861 w 5732541"/>
              <a:gd name="connsiteY8" fmla="*/ 1148900 h 2960742"/>
              <a:gd name="connsiteX0" fmla="*/ 4194636 w 5741698"/>
              <a:gd name="connsiteY0" fmla="*/ 461656 h 2957408"/>
              <a:gd name="connsiteX1" fmla="*/ 5057523 w 5741698"/>
              <a:gd name="connsiteY1" fmla="*/ 9334 h 2957408"/>
              <a:gd name="connsiteX2" fmla="*/ 5729925 w 5741698"/>
              <a:gd name="connsiteY2" fmla="*/ 258456 h 2957408"/>
              <a:gd name="connsiteX3" fmla="*/ 5371092 w 5741698"/>
              <a:gd name="connsiteY3" fmla="*/ 1390304 h 2957408"/>
              <a:gd name="connsiteX4" fmla="*/ 3995929 w 5741698"/>
              <a:gd name="connsiteY4" fmla="*/ 2257246 h 2957408"/>
              <a:gd name="connsiteX5" fmla="*/ 1567395 w 5741698"/>
              <a:gd name="connsiteY5" fmla="*/ 2896659 h 2957408"/>
              <a:gd name="connsiteX6" fmla="*/ 169544 w 5741698"/>
              <a:gd name="connsiteY6" fmla="*/ 2792757 h 2957408"/>
              <a:gd name="connsiteX7" fmla="*/ 285612 w 5741698"/>
              <a:gd name="connsiteY7" fmla="*/ 1674827 h 2957408"/>
              <a:gd name="connsiteX8" fmla="*/ 1065861 w 5741698"/>
              <a:gd name="connsiteY8" fmla="*/ 1145566 h 2957408"/>
              <a:gd name="connsiteX0" fmla="*/ 4194636 w 5739344"/>
              <a:gd name="connsiteY0" fmla="*/ 261524 h 2757276"/>
              <a:gd name="connsiteX1" fmla="*/ 5101912 w 5739344"/>
              <a:gd name="connsiteY1" fmla="*/ 173187 h 2757276"/>
              <a:gd name="connsiteX2" fmla="*/ 5729925 w 5739344"/>
              <a:gd name="connsiteY2" fmla="*/ 58324 h 2757276"/>
              <a:gd name="connsiteX3" fmla="*/ 5371092 w 5739344"/>
              <a:gd name="connsiteY3" fmla="*/ 1190172 h 2757276"/>
              <a:gd name="connsiteX4" fmla="*/ 3995929 w 5739344"/>
              <a:gd name="connsiteY4" fmla="*/ 2057114 h 2757276"/>
              <a:gd name="connsiteX5" fmla="*/ 1567395 w 5739344"/>
              <a:gd name="connsiteY5" fmla="*/ 2696527 h 2757276"/>
              <a:gd name="connsiteX6" fmla="*/ 169544 w 5739344"/>
              <a:gd name="connsiteY6" fmla="*/ 2592625 h 2757276"/>
              <a:gd name="connsiteX7" fmla="*/ 285612 w 5739344"/>
              <a:gd name="connsiteY7" fmla="*/ 1474695 h 2757276"/>
              <a:gd name="connsiteX8" fmla="*/ 1065861 w 5739344"/>
              <a:gd name="connsiteY8" fmla="*/ 945434 h 2757276"/>
              <a:gd name="connsiteX0" fmla="*/ 4194636 w 5564139"/>
              <a:gd name="connsiteY0" fmla="*/ 147695 h 2643447"/>
              <a:gd name="connsiteX1" fmla="*/ 5101912 w 5564139"/>
              <a:gd name="connsiteY1" fmla="*/ 59358 h 2643447"/>
              <a:gd name="connsiteX2" fmla="*/ 5525739 w 5564139"/>
              <a:gd name="connsiteY2" fmla="*/ 415012 h 2643447"/>
              <a:gd name="connsiteX3" fmla="*/ 5371092 w 5564139"/>
              <a:gd name="connsiteY3" fmla="*/ 1076343 h 2643447"/>
              <a:gd name="connsiteX4" fmla="*/ 3995929 w 5564139"/>
              <a:gd name="connsiteY4" fmla="*/ 1943285 h 2643447"/>
              <a:gd name="connsiteX5" fmla="*/ 1567395 w 5564139"/>
              <a:gd name="connsiteY5" fmla="*/ 2582698 h 2643447"/>
              <a:gd name="connsiteX6" fmla="*/ 169544 w 5564139"/>
              <a:gd name="connsiteY6" fmla="*/ 2478796 h 2643447"/>
              <a:gd name="connsiteX7" fmla="*/ 285612 w 5564139"/>
              <a:gd name="connsiteY7" fmla="*/ 1360866 h 2643447"/>
              <a:gd name="connsiteX8" fmla="*/ 1065861 w 5564139"/>
              <a:gd name="connsiteY8" fmla="*/ 831605 h 2643447"/>
              <a:gd name="connsiteX0" fmla="*/ 4194636 w 5562871"/>
              <a:gd name="connsiteY0" fmla="*/ 166729 h 2662481"/>
              <a:gd name="connsiteX1" fmla="*/ 5119667 w 5562871"/>
              <a:gd name="connsiteY1" fmla="*/ 42881 h 2662481"/>
              <a:gd name="connsiteX2" fmla="*/ 5525739 w 5562871"/>
              <a:gd name="connsiteY2" fmla="*/ 434046 h 2662481"/>
              <a:gd name="connsiteX3" fmla="*/ 5371092 w 5562871"/>
              <a:gd name="connsiteY3" fmla="*/ 1095377 h 2662481"/>
              <a:gd name="connsiteX4" fmla="*/ 3995929 w 5562871"/>
              <a:gd name="connsiteY4" fmla="*/ 1962319 h 2662481"/>
              <a:gd name="connsiteX5" fmla="*/ 1567395 w 5562871"/>
              <a:gd name="connsiteY5" fmla="*/ 2601732 h 2662481"/>
              <a:gd name="connsiteX6" fmla="*/ 169544 w 5562871"/>
              <a:gd name="connsiteY6" fmla="*/ 2497830 h 2662481"/>
              <a:gd name="connsiteX7" fmla="*/ 285612 w 5562871"/>
              <a:gd name="connsiteY7" fmla="*/ 1379900 h 2662481"/>
              <a:gd name="connsiteX8" fmla="*/ 1065861 w 5562871"/>
              <a:gd name="connsiteY8" fmla="*/ 850639 h 2662481"/>
              <a:gd name="connsiteX0" fmla="*/ 4194636 w 5562871"/>
              <a:gd name="connsiteY0" fmla="*/ 185407 h 2681159"/>
              <a:gd name="connsiteX1" fmla="*/ 5119667 w 5562871"/>
              <a:gd name="connsiteY1" fmla="*/ 61559 h 2681159"/>
              <a:gd name="connsiteX2" fmla="*/ 5525739 w 5562871"/>
              <a:gd name="connsiteY2" fmla="*/ 452724 h 2681159"/>
              <a:gd name="connsiteX3" fmla="*/ 5371092 w 5562871"/>
              <a:gd name="connsiteY3" fmla="*/ 1114055 h 2681159"/>
              <a:gd name="connsiteX4" fmla="*/ 3995929 w 5562871"/>
              <a:gd name="connsiteY4" fmla="*/ 1980997 h 2681159"/>
              <a:gd name="connsiteX5" fmla="*/ 1567395 w 5562871"/>
              <a:gd name="connsiteY5" fmla="*/ 2620410 h 2681159"/>
              <a:gd name="connsiteX6" fmla="*/ 169544 w 5562871"/>
              <a:gd name="connsiteY6" fmla="*/ 2516508 h 2681159"/>
              <a:gd name="connsiteX7" fmla="*/ 285612 w 5562871"/>
              <a:gd name="connsiteY7" fmla="*/ 1398578 h 2681159"/>
              <a:gd name="connsiteX8" fmla="*/ 1065861 w 5562871"/>
              <a:gd name="connsiteY8" fmla="*/ 869317 h 2681159"/>
              <a:gd name="connsiteX0" fmla="*/ 4194636 w 5582056"/>
              <a:gd name="connsiteY0" fmla="*/ 185407 h 2681159"/>
              <a:gd name="connsiteX1" fmla="*/ 5119667 w 5582056"/>
              <a:gd name="connsiteY1" fmla="*/ 61559 h 2681159"/>
              <a:gd name="connsiteX2" fmla="*/ 5525739 w 5582056"/>
              <a:gd name="connsiteY2" fmla="*/ 452724 h 2681159"/>
              <a:gd name="connsiteX3" fmla="*/ 5371092 w 5582056"/>
              <a:gd name="connsiteY3" fmla="*/ 1114055 h 2681159"/>
              <a:gd name="connsiteX4" fmla="*/ 3995929 w 5582056"/>
              <a:gd name="connsiteY4" fmla="*/ 1980997 h 2681159"/>
              <a:gd name="connsiteX5" fmla="*/ 1567395 w 5582056"/>
              <a:gd name="connsiteY5" fmla="*/ 2620410 h 2681159"/>
              <a:gd name="connsiteX6" fmla="*/ 169544 w 5582056"/>
              <a:gd name="connsiteY6" fmla="*/ 2516508 h 2681159"/>
              <a:gd name="connsiteX7" fmla="*/ 285612 w 5582056"/>
              <a:gd name="connsiteY7" fmla="*/ 1398578 h 2681159"/>
              <a:gd name="connsiteX8" fmla="*/ 1065861 w 5582056"/>
              <a:gd name="connsiteY8" fmla="*/ 869317 h 2681159"/>
              <a:gd name="connsiteX0" fmla="*/ 4194636 w 5566681"/>
              <a:gd name="connsiteY0" fmla="*/ 185407 h 2681159"/>
              <a:gd name="connsiteX1" fmla="*/ 5119667 w 5566681"/>
              <a:gd name="connsiteY1" fmla="*/ 61559 h 2681159"/>
              <a:gd name="connsiteX2" fmla="*/ 5525739 w 5566681"/>
              <a:gd name="connsiteY2" fmla="*/ 452724 h 2681159"/>
              <a:gd name="connsiteX3" fmla="*/ 5371092 w 5566681"/>
              <a:gd name="connsiteY3" fmla="*/ 1114055 h 2681159"/>
              <a:gd name="connsiteX4" fmla="*/ 3995929 w 5566681"/>
              <a:gd name="connsiteY4" fmla="*/ 1980997 h 2681159"/>
              <a:gd name="connsiteX5" fmla="*/ 1567395 w 5566681"/>
              <a:gd name="connsiteY5" fmla="*/ 2620410 h 2681159"/>
              <a:gd name="connsiteX6" fmla="*/ 169544 w 5566681"/>
              <a:gd name="connsiteY6" fmla="*/ 2516508 h 2681159"/>
              <a:gd name="connsiteX7" fmla="*/ 285612 w 5566681"/>
              <a:gd name="connsiteY7" fmla="*/ 1398578 h 2681159"/>
              <a:gd name="connsiteX8" fmla="*/ 1065861 w 5566681"/>
              <a:gd name="connsiteY8" fmla="*/ 869317 h 2681159"/>
              <a:gd name="connsiteX0" fmla="*/ 4194636 w 5525740"/>
              <a:gd name="connsiteY0" fmla="*/ 185407 h 2681159"/>
              <a:gd name="connsiteX1" fmla="*/ 5119667 w 5525740"/>
              <a:gd name="connsiteY1" fmla="*/ 61559 h 2681159"/>
              <a:gd name="connsiteX2" fmla="*/ 5525739 w 5525740"/>
              <a:gd name="connsiteY2" fmla="*/ 452724 h 2681159"/>
              <a:gd name="connsiteX3" fmla="*/ 5122517 w 5525740"/>
              <a:gd name="connsiteY3" fmla="*/ 1256097 h 2681159"/>
              <a:gd name="connsiteX4" fmla="*/ 3995929 w 5525740"/>
              <a:gd name="connsiteY4" fmla="*/ 1980997 h 2681159"/>
              <a:gd name="connsiteX5" fmla="*/ 1567395 w 5525740"/>
              <a:gd name="connsiteY5" fmla="*/ 2620410 h 2681159"/>
              <a:gd name="connsiteX6" fmla="*/ 169544 w 5525740"/>
              <a:gd name="connsiteY6" fmla="*/ 2516508 h 2681159"/>
              <a:gd name="connsiteX7" fmla="*/ 285612 w 5525740"/>
              <a:gd name="connsiteY7" fmla="*/ 1398578 h 2681159"/>
              <a:gd name="connsiteX8" fmla="*/ 1065861 w 5525740"/>
              <a:gd name="connsiteY8" fmla="*/ 869317 h 2681159"/>
              <a:gd name="connsiteX0" fmla="*/ 4194636 w 5536863"/>
              <a:gd name="connsiteY0" fmla="*/ 185407 h 2681159"/>
              <a:gd name="connsiteX1" fmla="*/ 5119667 w 5536863"/>
              <a:gd name="connsiteY1" fmla="*/ 61559 h 2681159"/>
              <a:gd name="connsiteX2" fmla="*/ 5525739 w 5536863"/>
              <a:gd name="connsiteY2" fmla="*/ 452724 h 2681159"/>
              <a:gd name="connsiteX3" fmla="*/ 5122517 w 5536863"/>
              <a:gd name="connsiteY3" fmla="*/ 1256097 h 2681159"/>
              <a:gd name="connsiteX4" fmla="*/ 3995929 w 5536863"/>
              <a:gd name="connsiteY4" fmla="*/ 1980997 h 2681159"/>
              <a:gd name="connsiteX5" fmla="*/ 1567395 w 5536863"/>
              <a:gd name="connsiteY5" fmla="*/ 2620410 h 2681159"/>
              <a:gd name="connsiteX6" fmla="*/ 169544 w 5536863"/>
              <a:gd name="connsiteY6" fmla="*/ 2516508 h 2681159"/>
              <a:gd name="connsiteX7" fmla="*/ 285612 w 5536863"/>
              <a:gd name="connsiteY7" fmla="*/ 1398578 h 2681159"/>
              <a:gd name="connsiteX8" fmla="*/ 1065861 w 5536863"/>
              <a:gd name="connsiteY8" fmla="*/ 869317 h 2681159"/>
              <a:gd name="connsiteX0" fmla="*/ 4194636 w 5536863"/>
              <a:gd name="connsiteY0" fmla="*/ 185407 h 2681159"/>
              <a:gd name="connsiteX1" fmla="*/ 5119667 w 5536863"/>
              <a:gd name="connsiteY1" fmla="*/ 61559 h 2681159"/>
              <a:gd name="connsiteX2" fmla="*/ 5525739 w 5536863"/>
              <a:gd name="connsiteY2" fmla="*/ 452724 h 2681159"/>
              <a:gd name="connsiteX3" fmla="*/ 5122517 w 5536863"/>
              <a:gd name="connsiteY3" fmla="*/ 1256097 h 2681159"/>
              <a:gd name="connsiteX4" fmla="*/ 3995929 w 5536863"/>
              <a:gd name="connsiteY4" fmla="*/ 1980997 h 2681159"/>
              <a:gd name="connsiteX5" fmla="*/ 1567395 w 5536863"/>
              <a:gd name="connsiteY5" fmla="*/ 2620410 h 2681159"/>
              <a:gd name="connsiteX6" fmla="*/ 169544 w 5536863"/>
              <a:gd name="connsiteY6" fmla="*/ 2516508 h 2681159"/>
              <a:gd name="connsiteX7" fmla="*/ 285612 w 5536863"/>
              <a:gd name="connsiteY7" fmla="*/ 1398578 h 2681159"/>
              <a:gd name="connsiteX8" fmla="*/ 1065861 w 5536863"/>
              <a:gd name="connsiteY8" fmla="*/ 869317 h 2681159"/>
              <a:gd name="connsiteX0" fmla="*/ 4194636 w 5536863"/>
              <a:gd name="connsiteY0" fmla="*/ 185407 h 2681159"/>
              <a:gd name="connsiteX1" fmla="*/ 5119667 w 5536863"/>
              <a:gd name="connsiteY1" fmla="*/ 61559 h 2681159"/>
              <a:gd name="connsiteX2" fmla="*/ 5525739 w 5536863"/>
              <a:gd name="connsiteY2" fmla="*/ 452724 h 2681159"/>
              <a:gd name="connsiteX3" fmla="*/ 5122517 w 5536863"/>
              <a:gd name="connsiteY3" fmla="*/ 1256097 h 2681159"/>
              <a:gd name="connsiteX4" fmla="*/ 3995929 w 5536863"/>
              <a:gd name="connsiteY4" fmla="*/ 1980997 h 2681159"/>
              <a:gd name="connsiteX5" fmla="*/ 1567395 w 5536863"/>
              <a:gd name="connsiteY5" fmla="*/ 2620410 h 2681159"/>
              <a:gd name="connsiteX6" fmla="*/ 169544 w 5536863"/>
              <a:gd name="connsiteY6" fmla="*/ 2516508 h 2681159"/>
              <a:gd name="connsiteX7" fmla="*/ 285612 w 5536863"/>
              <a:gd name="connsiteY7" fmla="*/ 1398578 h 2681159"/>
              <a:gd name="connsiteX8" fmla="*/ 1065861 w 5536863"/>
              <a:gd name="connsiteY8" fmla="*/ 869317 h 2681159"/>
              <a:gd name="connsiteX0" fmla="*/ 4194636 w 5536863"/>
              <a:gd name="connsiteY0" fmla="*/ 185407 h 2681159"/>
              <a:gd name="connsiteX1" fmla="*/ 5119667 w 5536863"/>
              <a:gd name="connsiteY1" fmla="*/ 61559 h 2681159"/>
              <a:gd name="connsiteX2" fmla="*/ 5525739 w 5536863"/>
              <a:gd name="connsiteY2" fmla="*/ 452724 h 2681159"/>
              <a:gd name="connsiteX3" fmla="*/ 5122517 w 5536863"/>
              <a:gd name="connsiteY3" fmla="*/ 1256097 h 2681159"/>
              <a:gd name="connsiteX4" fmla="*/ 3995929 w 5536863"/>
              <a:gd name="connsiteY4" fmla="*/ 1980997 h 2681159"/>
              <a:gd name="connsiteX5" fmla="*/ 1567395 w 5536863"/>
              <a:gd name="connsiteY5" fmla="*/ 2620410 h 2681159"/>
              <a:gd name="connsiteX6" fmla="*/ 169544 w 5536863"/>
              <a:gd name="connsiteY6" fmla="*/ 2516508 h 2681159"/>
              <a:gd name="connsiteX7" fmla="*/ 285612 w 5536863"/>
              <a:gd name="connsiteY7" fmla="*/ 1398578 h 2681159"/>
              <a:gd name="connsiteX8" fmla="*/ 1136882 w 5536863"/>
              <a:gd name="connsiteY8" fmla="*/ 860440 h 2681159"/>
              <a:gd name="connsiteX0" fmla="*/ 4194636 w 5536863"/>
              <a:gd name="connsiteY0" fmla="*/ 185407 h 2681159"/>
              <a:gd name="connsiteX1" fmla="*/ 5119667 w 5536863"/>
              <a:gd name="connsiteY1" fmla="*/ 61559 h 2681159"/>
              <a:gd name="connsiteX2" fmla="*/ 5525739 w 5536863"/>
              <a:gd name="connsiteY2" fmla="*/ 452724 h 2681159"/>
              <a:gd name="connsiteX3" fmla="*/ 5122517 w 5536863"/>
              <a:gd name="connsiteY3" fmla="*/ 1256097 h 2681159"/>
              <a:gd name="connsiteX4" fmla="*/ 3995929 w 5536863"/>
              <a:gd name="connsiteY4" fmla="*/ 1980997 h 2681159"/>
              <a:gd name="connsiteX5" fmla="*/ 1567395 w 5536863"/>
              <a:gd name="connsiteY5" fmla="*/ 2620410 h 2681159"/>
              <a:gd name="connsiteX6" fmla="*/ 169544 w 5536863"/>
              <a:gd name="connsiteY6" fmla="*/ 2516508 h 2681159"/>
              <a:gd name="connsiteX7" fmla="*/ 285612 w 5536863"/>
              <a:gd name="connsiteY7" fmla="*/ 1398578 h 2681159"/>
              <a:gd name="connsiteX8" fmla="*/ 1111244 w 5536863"/>
              <a:gd name="connsiteY8" fmla="*/ 860440 h 2681159"/>
              <a:gd name="connsiteX0" fmla="*/ 4194636 w 5536863"/>
              <a:gd name="connsiteY0" fmla="*/ 185407 h 2681159"/>
              <a:gd name="connsiteX1" fmla="*/ 5119667 w 5536863"/>
              <a:gd name="connsiteY1" fmla="*/ 61559 h 2681159"/>
              <a:gd name="connsiteX2" fmla="*/ 5525739 w 5536863"/>
              <a:gd name="connsiteY2" fmla="*/ 452724 h 2681159"/>
              <a:gd name="connsiteX3" fmla="*/ 5122517 w 5536863"/>
              <a:gd name="connsiteY3" fmla="*/ 1256097 h 2681159"/>
              <a:gd name="connsiteX4" fmla="*/ 3995929 w 5536863"/>
              <a:gd name="connsiteY4" fmla="*/ 1980997 h 2681159"/>
              <a:gd name="connsiteX5" fmla="*/ 1567395 w 5536863"/>
              <a:gd name="connsiteY5" fmla="*/ 2620410 h 2681159"/>
              <a:gd name="connsiteX6" fmla="*/ 169544 w 5536863"/>
              <a:gd name="connsiteY6" fmla="*/ 2516508 h 2681159"/>
              <a:gd name="connsiteX7" fmla="*/ 285612 w 5536863"/>
              <a:gd name="connsiteY7" fmla="*/ 1398578 h 2681159"/>
              <a:gd name="connsiteX8" fmla="*/ 1051423 w 5536863"/>
              <a:gd name="connsiteY8" fmla="*/ 834803 h 268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36863" h="2681159">
                <a:moveTo>
                  <a:pt x="4194636" y="185407"/>
                </a:moveTo>
                <a:cubicBezTo>
                  <a:pt x="4444873" y="-46015"/>
                  <a:pt x="4897816" y="-27383"/>
                  <a:pt x="5119667" y="61559"/>
                </a:cubicBezTo>
                <a:cubicBezTo>
                  <a:pt x="5341518" y="150501"/>
                  <a:pt x="5463120" y="244756"/>
                  <a:pt x="5525739" y="452724"/>
                </a:cubicBezTo>
                <a:cubicBezTo>
                  <a:pt x="5588358" y="660692"/>
                  <a:pt x="5377485" y="1001385"/>
                  <a:pt x="5122517" y="1256097"/>
                </a:cubicBezTo>
                <a:cubicBezTo>
                  <a:pt x="4867549" y="1510809"/>
                  <a:pt x="4579572" y="1718101"/>
                  <a:pt x="3995929" y="1980997"/>
                </a:cubicBezTo>
                <a:cubicBezTo>
                  <a:pt x="3412286" y="2243893"/>
                  <a:pt x="2205126" y="2531158"/>
                  <a:pt x="1567395" y="2620410"/>
                </a:cubicBezTo>
                <a:cubicBezTo>
                  <a:pt x="929664" y="2709662"/>
                  <a:pt x="383175" y="2720147"/>
                  <a:pt x="169544" y="2516508"/>
                </a:cubicBezTo>
                <a:cubicBezTo>
                  <a:pt x="-44087" y="2312869"/>
                  <a:pt x="-106429" y="1929084"/>
                  <a:pt x="285612" y="1398578"/>
                </a:cubicBezTo>
                <a:cubicBezTo>
                  <a:pt x="722043" y="814807"/>
                  <a:pt x="1021556" y="856376"/>
                  <a:pt x="1051423" y="834803"/>
                </a:cubicBezTo>
              </a:path>
            </a:pathLst>
          </a:custGeom>
          <a:noFill/>
          <a:ln w="50800">
            <a:solidFill>
              <a:schemeClr val="tx1"/>
            </a:solidFill>
            <a:head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4" name="그림 13" descr="블랙, 어둠이(가) 표시된 사진&#10;&#10;자동 생성된 설명">
            <a:extLst>
              <a:ext uri="{FF2B5EF4-FFF2-40B4-BE49-F238E27FC236}">
                <a16:creationId xmlns:a16="http://schemas.microsoft.com/office/drawing/2014/main" id="{9E640308-A5DE-5DFD-2F1E-4C8AA5F3B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873300">
            <a:off x="3339625" y="2632784"/>
            <a:ext cx="833804" cy="8338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04A0826-D68B-E367-BBBF-7B10B0741A29}"/>
              </a:ext>
            </a:extLst>
          </p:cNvPr>
          <p:cNvSpPr txBox="1"/>
          <p:nvPr/>
        </p:nvSpPr>
        <p:spPr>
          <a:xfrm rot="19076158">
            <a:off x="5937120" y="2291872"/>
            <a:ext cx="3872814" cy="1969102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prstTxWarp prst="textArchDown">
              <a:avLst>
                <a:gd name="adj" fmla="val 3038229"/>
              </a:avLst>
            </a:prstTxWarp>
            <a:spAutoFit/>
          </a:bodyPr>
          <a:lstStyle/>
          <a:p>
            <a:r>
              <a:rPr kumimoji="1" lang="en-US" altLang="ko-KR" sz="1600" dirty="0"/>
              <a:t>YEOJEONGDAM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72989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34A093-B0C4-F156-EBD6-CEB87B2288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6" name="그림 5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08B7F211-7310-9CD3-4F31-081A7B287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11" y="1113948"/>
            <a:ext cx="4630104" cy="4630104"/>
          </a:xfrm>
          <a:prstGeom prst="rect">
            <a:avLst/>
          </a:prstGeom>
          <a:ln w="12700" cap="rnd" cmpd="dbl">
            <a:solidFill>
              <a:schemeClr val="tx1"/>
            </a:solidFill>
          </a:ln>
          <a:effectLst>
            <a:glow rad="263943">
              <a:schemeClr val="bg2">
                <a:lumMod val="25000"/>
                <a:alpha val="30000"/>
              </a:schemeClr>
            </a:glow>
            <a:softEdge rad="0"/>
          </a:effec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0785C5F0-DB41-9ACB-3A53-C7825303F4DE}"/>
              </a:ext>
            </a:extLst>
          </p:cNvPr>
          <p:cNvSpPr txBox="1">
            <a:spLocks/>
          </p:cNvSpPr>
          <p:nvPr/>
        </p:nvSpPr>
        <p:spPr>
          <a:xfrm>
            <a:off x="5915447" y="1113948"/>
            <a:ext cx="2267658" cy="885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여 정 담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8087F97D-CF6F-FF01-82A8-3C239759F892}"/>
              </a:ext>
            </a:extLst>
          </p:cNvPr>
          <p:cNvSpPr txBox="1">
            <a:spLocks/>
          </p:cNvSpPr>
          <p:nvPr/>
        </p:nvSpPr>
        <p:spPr>
          <a:xfrm>
            <a:off x="5915447" y="5261770"/>
            <a:ext cx="6070430" cy="482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18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팀원 </a:t>
            </a:r>
            <a:r>
              <a:rPr kumimoji="1" lang="en-US" altLang="ko-KR" sz="18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:</a:t>
            </a:r>
            <a:r>
              <a:rPr kumimoji="1" lang="ko-KR" altLang="en-US" sz="18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임예은</a:t>
            </a:r>
            <a:r>
              <a:rPr kumimoji="1" lang="en-US" altLang="ko-KR" sz="18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(PL),</a:t>
            </a:r>
            <a:r>
              <a:rPr kumimoji="1" lang="ko-KR" altLang="en-US" sz="18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</a:t>
            </a:r>
            <a:r>
              <a:rPr kumimoji="1" lang="ko-KR" altLang="en-US" sz="1800" dirty="0" err="1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박채희</a:t>
            </a:r>
            <a:r>
              <a:rPr kumimoji="1" lang="en-US" altLang="ko-KR" sz="18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8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서지훈</a:t>
            </a:r>
            <a:r>
              <a:rPr kumimoji="1" lang="en-US" altLang="ko-KR" sz="18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8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이가은</a:t>
            </a:r>
            <a:r>
              <a:rPr kumimoji="1" lang="en-US" altLang="ko-KR" sz="18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8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이나경</a:t>
            </a:r>
            <a:r>
              <a:rPr kumimoji="1" lang="en-US" altLang="ko-KR" sz="18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,</a:t>
            </a:r>
            <a:r>
              <a:rPr kumimoji="1" lang="ko-KR" altLang="en-US" sz="18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이상현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2CF30B3-E699-E147-F53E-0C37D001EAEB}"/>
              </a:ext>
            </a:extLst>
          </p:cNvPr>
          <p:cNvSpPr txBox="1">
            <a:spLocks/>
          </p:cNvSpPr>
          <p:nvPr/>
        </p:nvSpPr>
        <p:spPr>
          <a:xfrm>
            <a:off x="5915447" y="1766806"/>
            <a:ext cx="6070429" cy="10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주제 </a:t>
            </a: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:</a:t>
            </a: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전 세계 여행 정보 제공 및 공유 사이트 </a:t>
            </a:r>
          </a:p>
        </p:txBody>
      </p:sp>
    </p:spTree>
    <p:extLst>
      <p:ext uri="{BB962C8B-B14F-4D97-AF65-F5344CB8AC3E}">
        <p14:creationId xmlns:p14="http://schemas.microsoft.com/office/powerpoint/2010/main" val="3321705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34A093-B0C4-F156-EBD6-CEB87B2288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785C5F0-DB41-9ACB-3A53-C7825303F4DE}"/>
              </a:ext>
            </a:extLst>
          </p:cNvPr>
          <p:cNvSpPr txBox="1">
            <a:spLocks/>
          </p:cNvSpPr>
          <p:nvPr/>
        </p:nvSpPr>
        <p:spPr>
          <a:xfrm>
            <a:off x="320559" y="308036"/>
            <a:ext cx="1291265" cy="885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목차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2CF30B3-E699-E147-F53E-0C37D001EAEB}"/>
              </a:ext>
            </a:extLst>
          </p:cNvPr>
          <p:cNvSpPr txBox="1">
            <a:spLocks/>
          </p:cNvSpPr>
          <p:nvPr/>
        </p:nvSpPr>
        <p:spPr>
          <a:xfrm>
            <a:off x="320560" y="1643786"/>
            <a:ext cx="4271846" cy="20438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Ⅰ.</a:t>
            </a: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요구사항 정리</a:t>
            </a:r>
            <a:endParaRPr kumimoji="1" lang="en-US" altLang="ko-KR" sz="24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>
              <a:lnSpc>
                <a:spcPct val="160000"/>
              </a:lnSpc>
            </a:pP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  </a:t>
            </a: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ⅰ.</a:t>
            </a: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ERD</a:t>
            </a:r>
          </a:p>
          <a:p>
            <a:pPr>
              <a:lnSpc>
                <a:spcPct val="160000"/>
              </a:lnSpc>
            </a:pP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  </a:t>
            </a: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ⅱ. </a:t>
            </a:r>
            <a:r>
              <a:rPr kumimoji="1" lang="ko-KR" altLang="en-US" sz="2400" dirty="0" err="1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유스케이스</a:t>
            </a:r>
            <a:endParaRPr kumimoji="1" lang="en-US" altLang="ko-KR" sz="24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FF9AB88-E820-2327-4031-2A86B2584325}"/>
              </a:ext>
            </a:extLst>
          </p:cNvPr>
          <p:cNvCxnSpPr>
            <a:cxnSpLocks/>
          </p:cNvCxnSpPr>
          <p:nvPr/>
        </p:nvCxnSpPr>
        <p:spPr>
          <a:xfrm>
            <a:off x="263341" y="1456841"/>
            <a:ext cx="116653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F6137565-DB3E-C1E7-7951-EB38B7850890}"/>
              </a:ext>
            </a:extLst>
          </p:cNvPr>
          <p:cNvSpPr txBox="1">
            <a:spLocks/>
          </p:cNvSpPr>
          <p:nvPr/>
        </p:nvSpPr>
        <p:spPr>
          <a:xfrm>
            <a:off x="263341" y="3687632"/>
            <a:ext cx="4625984" cy="20438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Ⅱ.</a:t>
            </a: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현재 진행 상황</a:t>
            </a:r>
            <a:endParaRPr kumimoji="1" lang="en-US" altLang="ko-KR" sz="24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>
              <a:lnSpc>
                <a:spcPct val="160000"/>
              </a:lnSpc>
            </a:pP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  </a:t>
            </a: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ⅰ.</a:t>
            </a: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디자인 </a:t>
            </a: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(</a:t>
            </a:r>
            <a:r>
              <a:rPr kumimoji="1" lang="ko-KR" altLang="en-US" sz="2400" dirty="0" err="1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피그마</a:t>
            </a: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)</a:t>
            </a:r>
          </a:p>
          <a:p>
            <a:pPr>
              <a:lnSpc>
                <a:spcPct val="160000"/>
              </a:lnSpc>
            </a:pP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  </a:t>
            </a: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ⅱ. </a:t>
            </a: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코드 </a:t>
            </a: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(HTML, CSS, JS </a:t>
            </a: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등</a:t>
            </a: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..)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242B30F-3814-1C86-9083-8AA39117DDF9}"/>
              </a:ext>
            </a:extLst>
          </p:cNvPr>
          <p:cNvSpPr txBox="1">
            <a:spLocks/>
          </p:cNvSpPr>
          <p:nvPr/>
        </p:nvSpPr>
        <p:spPr>
          <a:xfrm>
            <a:off x="263341" y="5731478"/>
            <a:ext cx="3419700" cy="15973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Ⅲ.</a:t>
            </a: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이후 필요한 작업</a:t>
            </a:r>
          </a:p>
        </p:txBody>
      </p:sp>
    </p:spTree>
    <p:extLst>
      <p:ext uri="{BB962C8B-B14F-4D97-AF65-F5344CB8AC3E}">
        <p14:creationId xmlns:p14="http://schemas.microsoft.com/office/powerpoint/2010/main" val="201590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34A093-B0C4-F156-EBD6-CEB87B2288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785C5F0-DB41-9ACB-3A53-C7825303F4DE}"/>
              </a:ext>
            </a:extLst>
          </p:cNvPr>
          <p:cNvSpPr txBox="1">
            <a:spLocks/>
          </p:cNvSpPr>
          <p:nvPr/>
        </p:nvSpPr>
        <p:spPr>
          <a:xfrm>
            <a:off x="320559" y="308036"/>
            <a:ext cx="3709000" cy="885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요구사항 정리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FF9AB88-E820-2327-4031-2A86B2584325}"/>
              </a:ext>
            </a:extLst>
          </p:cNvPr>
          <p:cNvCxnSpPr>
            <a:cxnSpLocks/>
          </p:cNvCxnSpPr>
          <p:nvPr/>
        </p:nvCxnSpPr>
        <p:spPr>
          <a:xfrm>
            <a:off x="263341" y="1456841"/>
            <a:ext cx="116653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2242B30F-3814-1C86-9083-8AA39117DDF9}"/>
              </a:ext>
            </a:extLst>
          </p:cNvPr>
          <p:cNvSpPr txBox="1">
            <a:spLocks/>
          </p:cNvSpPr>
          <p:nvPr/>
        </p:nvSpPr>
        <p:spPr>
          <a:xfrm>
            <a:off x="320559" y="1712076"/>
            <a:ext cx="3419700" cy="15973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ERD</a:t>
            </a:r>
            <a:endParaRPr kumimoji="1" lang="ko-KR" altLang="en-US" sz="24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220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34A093-B0C4-F156-EBD6-CEB87B2288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785C5F0-DB41-9ACB-3A53-C7825303F4DE}"/>
              </a:ext>
            </a:extLst>
          </p:cNvPr>
          <p:cNvSpPr txBox="1">
            <a:spLocks/>
          </p:cNvSpPr>
          <p:nvPr/>
        </p:nvSpPr>
        <p:spPr>
          <a:xfrm>
            <a:off x="320559" y="308036"/>
            <a:ext cx="3600512" cy="885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현재 진행 상황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FF9AB88-E820-2327-4031-2A86B2584325}"/>
              </a:ext>
            </a:extLst>
          </p:cNvPr>
          <p:cNvCxnSpPr>
            <a:cxnSpLocks/>
          </p:cNvCxnSpPr>
          <p:nvPr/>
        </p:nvCxnSpPr>
        <p:spPr>
          <a:xfrm>
            <a:off x="263341" y="1456841"/>
            <a:ext cx="116653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 descr="텍스트, 낱말맞추기 퍼즐, 사각형, 스크린샷이(가) 표시된 사진&#10;&#10;자동 생성된 설명">
            <a:extLst>
              <a:ext uri="{FF2B5EF4-FFF2-40B4-BE49-F238E27FC236}">
                <a16:creationId xmlns:a16="http://schemas.microsoft.com/office/drawing/2014/main" id="{76BAD854-3DAF-2CEE-F50C-441814B1B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224" y="1840047"/>
            <a:ext cx="9299112" cy="4619751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F4D61D4F-DA29-AA42-6C2C-157E490C8087}"/>
              </a:ext>
            </a:extLst>
          </p:cNvPr>
          <p:cNvSpPr txBox="1">
            <a:spLocks/>
          </p:cNvSpPr>
          <p:nvPr/>
        </p:nvSpPr>
        <p:spPr>
          <a:xfrm>
            <a:off x="320559" y="1712076"/>
            <a:ext cx="3419700" cy="15973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•</a:t>
            </a: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업무 계획표</a:t>
            </a:r>
          </a:p>
        </p:txBody>
      </p:sp>
    </p:spTree>
    <p:extLst>
      <p:ext uri="{BB962C8B-B14F-4D97-AF65-F5344CB8AC3E}">
        <p14:creationId xmlns:p14="http://schemas.microsoft.com/office/powerpoint/2010/main" val="151579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34A093-B0C4-F156-EBD6-CEB87B2288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785C5F0-DB41-9ACB-3A53-C7825303F4DE}"/>
              </a:ext>
            </a:extLst>
          </p:cNvPr>
          <p:cNvSpPr txBox="1">
            <a:spLocks/>
          </p:cNvSpPr>
          <p:nvPr/>
        </p:nvSpPr>
        <p:spPr>
          <a:xfrm>
            <a:off x="320559" y="308036"/>
            <a:ext cx="3600512" cy="885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현재 진행 상황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FF9AB88-E820-2327-4031-2A86B2584325}"/>
              </a:ext>
            </a:extLst>
          </p:cNvPr>
          <p:cNvCxnSpPr>
            <a:cxnSpLocks/>
          </p:cNvCxnSpPr>
          <p:nvPr/>
        </p:nvCxnSpPr>
        <p:spPr>
          <a:xfrm>
            <a:off x="263341" y="1456841"/>
            <a:ext cx="116653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F4D61D4F-DA29-AA42-6C2C-157E490C8087}"/>
              </a:ext>
            </a:extLst>
          </p:cNvPr>
          <p:cNvSpPr txBox="1">
            <a:spLocks/>
          </p:cNvSpPr>
          <p:nvPr/>
        </p:nvSpPr>
        <p:spPr>
          <a:xfrm>
            <a:off x="320559" y="1641022"/>
            <a:ext cx="3419700" cy="674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•</a:t>
            </a: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디자인 </a:t>
            </a: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(use by </a:t>
            </a:r>
            <a:r>
              <a:rPr kumimoji="1" lang="ko-KR" altLang="en-US" sz="2400" dirty="0" err="1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피그마</a:t>
            </a: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)</a:t>
            </a:r>
            <a:endParaRPr kumimoji="1" lang="ko-KR" altLang="en-US" sz="24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pic>
        <p:nvPicPr>
          <p:cNvPr id="12" name="그림 11" descr="텍스트, 스크린샷, 디자인, 눈이(가) 표시된 사진&#10;&#10;자동 생성된 설명">
            <a:extLst>
              <a:ext uri="{FF2B5EF4-FFF2-40B4-BE49-F238E27FC236}">
                <a16:creationId xmlns:a16="http://schemas.microsoft.com/office/drawing/2014/main" id="{55C05B66-E381-F758-FC63-2934307EE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59" y="2805207"/>
            <a:ext cx="7772400" cy="3744758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32DE5D1A-4190-0855-2A1F-B66E7766C8DF}"/>
              </a:ext>
            </a:extLst>
          </p:cNvPr>
          <p:cNvSpPr txBox="1">
            <a:spLocks/>
          </p:cNvSpPr>
          <p:nvPr/>
        </p:nvSpPr>
        <p:spPr>
          <a:xfrm>
            <a:off x="472959" y="2315685"/>
            <a:ext cx="11455699" cy="3713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kumimoji="1" lang="en-US" altLang="ko-KR" sz="1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  <a:hlinkClick r:id="rId3"/>
              </a:rPr>
              <a:t>https://www.figma.com/file/v1YwTsvorGrWCwjHUS8OCR/%EC%97%AC%EC%A0%95%EB%8B%B4-(Desktop)?type=design&amp;node-id=0%3A1&amp;mode=design&amp;t=R6TJV5atlNpqWbpo-1</a:t>
            </a:r>
            <a:endParaRPr kumimoji="1" lang="en-US" altLang="ko-KR" sz="14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>
              <a:lnSpc>
                <a:spcPct val="160000"/>
              </a:lnSpc>
            </a:pPr>
            <a:endParaRPr kumimoji="1" lang="ko-KR" altLang="en-US" sz="24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pic>
        <p:nvPicPr>
          <p:cNvPr id="15" name="그림 14" descr="텍스트, 스크린샷, 소프트웨어, 디자인이(가) 표시된 사진&#10;&#10;자동 생성된 설명">
            <a:extLst>
              <a:ext uri="{FF2B5EF4-FFF2-40B4-BE49-F238E27FC236}">
                <a16:creationId xmlns:a16="http://schemas.microsoft.com/office/drawing/2014/main" id="{BF56B66E-0268-8E2C-1CC7-8D36B2AA3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301" y="2805207"/>
            <a:ext cx="3515140" cy="374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3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34A093-B0C4-F156-EBD6-CEB87B2288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785C5F0-DB41-9ACB-3A53-C7825303F4DE}"/>
              </a:ext>
            </a:extLst>
          </p:cNvPr>
          <p:cNvSpPr txBox="1">
            <a:spLocks/>
          </p:cNvSpPr>
          <p:nvPr/>
        </p:nvSpPr>
        <p:spPr>
          <a:xfrm>
            <a:off x="320559" y="308036"/>
            <a:ext cx="3600512" cy="885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현재 진행 상황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FF9AB88-E820-2327-4031-2A86B2584325}"/>
              </a:ext>
            </a:extLst>
          </p:cNvPr>
          <p:cNvCxnSpPr>
            <a:cxnSpLocks/>
          </p:cNvCxnSpPr>
          <p:nvPr/>
        </p:nvCxnSpPr>
        <p:spPr>
          <a:xfrm>
            <a:off x="263341" y="1456841"/>
            <a:ext cx="116653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F4D61D4F-DA29-AA42-6C2C-157E490C8087}"/>
              </a:ext>
            </a:extLst>
          </p:cNvPr>
          <p:cNvSpPr txBox="1">
            <a:spLocks/>
          </p:cNvSpPr>
          <p:nvPr/>
        </p:nvSpPr>
        <p:spPr>
          <a:xfrm>
            <a:off x="320559" y="1641022"/>
            <a:ext cx="4933366" cy="674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•</a:t>
            </a: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코드 </a:t>
            </a: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(HTML, CSS, JS, DB </a:t>
            </a: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등</a:t>
            </a: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..)</a:t>
            </a:r>
            <a:endParaRPr kumimoji="1" lang="ko-KR" altLang="en-US" sz="24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EFE03F5-CA66-B65F-0870-E5A9DCC35DE1}"/>
              </a:ext>
            </a:extLst>
          </p:cNvPr>
          <p:cNvSpPr/>
          <p:nvPr/>
        </p:nvSpPr>
        <p:spPr>
          <a:xfrm>
            <a:off x="524358" y="3102193"/>
            <a:ext cx="10988299" cy="619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5B2C68-DD17-5EC2-2E9A-8D154077B156}"/>
              </a:ext>
            </a:extLst>
          </p:cNvPr>
          <p:cNvSpPr/>
          <p:nvPr/>
        </p:nvSpPr>
        <p:spPr>
          <a:xfrm>
            <a:off x="524358" y="3102193"/>
            <a:ext cx="7981628" cy="61993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F370A0B-61E8-26B9-230B-FD8011923343}"/>
              </a:ext>
            </a:extLst>
          </p:cNvPr>
          <p:cNvSpPr txBox="1">
            <a:spLocks/>
          </p:cNvSpPr>
          <p:nvPr/>
        </p:nvSpPr>
        <p:spPr>
          <a:xfrm>
            <a:off x="7635891" y="3094199"/>
            <a:ext cx="952885" cy="674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kumimoji="1" lang="en-US" altLang="ko-KR" sz="20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80</a:t>
            </a:r>
            <a:r>
              <a:rPr kumimoji="1" lang="ko-KR" altLang="en-US" sz="20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%</a:t>
            </a:r>
            <a:endParaRPr kumimoji="1" lang="ko-KR" altLang="en-US" sz="20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03ABFF8-C2D8-21A5-CE45-132B62242409}"/>
              </a:ext>
            </a:extLst>
          </p:cNvPr>
          <p:cNvSpPr txBox="1">
            <a:spLocks/>
          </p:cNvSpPr>
          <p:nvPr/>
        </p:nvSpPr>
        <p:spPr>
          <a:xfrm>
            <a:off x="524358" y="2427530"/>
            <a:ext cx="2962760" cy="674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kumimoji="1" lang="en-US" altLang="ko-KR" sz="20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•</a:t>
            </a:r>
            <a:r>
              <a:rPr kumimoji="1" lang="ko-KR" altLang="en-US" sz="20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프론트 </a:t>
            </a:r>
            <a:r>
              <a:rPr kumimoji="1" lang="en-US" altLang="ko-KR" sz="20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(HTML, CSS, JS)</a:t>
            </a:r>
            <a:endParaRPr kumimoji="1" lang="ko-KR" altLang="en-US" sz="20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50C331-F29B-EC32-F209-30E40BD10B24}"/>
              </a:ext>
            </a:extLst>
          </p:cNvPr>
          <p:cNvSpPr/>
          <p:nvPr/>
        </p:nvSpPr>
        <p:spPr>
          <a:xfrm>
            <a:off x="524358" y="4377297"/>
            <a:ext cx="10988299" cy="619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1F26AC-6A31-E740-33DE-ED2B7358C2A3}"/>
              </a:ext>
            </a:extLst>
          </p:cNvPr>
          <p:cNvSpPr/>
          <p:nvPr/>
        </p:nvSpPr>
        <p:spPr>
          <a:xfrm>
            <a:off x="524358" y="4377297"/>
            <a:ext cx="6263899" cy="61993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F3FC5232-54FF-2331-7C14-49F166430032}"/>
              </a:ext>
            </a:extLst>
          </p:cNvPr>
          <p:cNvSpPr txBox="1">
            <a:spLocks/>
          </p:cNvSpPr>
          <p:nvPr/>
        </p:nvSpPr>
        <p:spPr>
          <a:xfrm>
            <a:off x="5907828" y="4369303"/>
            <a:ext cx="952885" cy="674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kumimoji="1" lang="en-US" altLang="ko-KR" sz="20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60</a:t>
            </a:r>
            <a:r>
              <a:rPr kumimoji="1" lang="ko-KR" altLang="en-US" sz="20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%</a:t>
            </a:r>
            <a:endParaRPr kumimoji="1" lang="ko-KR" altLang="en-US" sz="20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3C054F3-B6CC-D671-8826-75EF94108400}"/>
              </a:ext>
            </a:extLst>
          </p:cNvPr>
          <p:cNvSpPr txBox="1">
            <a:spLocks/>
          </p:cNvSpPr>
          <p:nvPr/>
        </p:nvSpPr>
        <p:spPr>
          <a:xfrm>
            <a:off x="524358" y="3702634"/>
            <a:ext cx="2962760" cy="674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kumimoji="1" lang="en-US" altLang="ko-KR" sz="20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•</a:t>
            </a:r>
            <a:r>
              <a:rPr kumimoji="1" lang="ko-KR" altLang="en-US" sz="20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데이터베이스 </a:t>
            </a:r>
            <a:r>
              <a:rPr kumimoji="1" lang="en-US" altLang="ko-KR" sz="20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(DB)</a:t>
            </a:r>
            <a:endParaRPr kumimoji="1" lang="ko-KR" altLang="en-US" sz="20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A6BCE3D-9E89-83AB-B6ED-EAC518C5E2D2}"/>
              </a:ext>
            </a:extLst>
          </p:cNvPr>
          <p:cNvSpPr/>
          <p:nvPr/>
        </p:nvSpPr>
        <p:spPr>
          <a:xfrm>
            <a:off x="524358" y="5644407"/>
            <a:ext cx="10988299" cy="619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912A25-176F-A39E-60D3-5C8D1B1545AA}"/>
              </a:ext>
            </a:extLst>
          </p:cNvPr>
          <p:cNvSpPr/>
          <p:nvPr/>
        </p:nvSpPr>
        <p:spPr>
          <a:xfrm>
            <a:off x="524358" y="5644407"/>
            <a:ext cx="4187652" cy="61993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73AECC20-0754-B73E-8A41-22E7597A31F0}"/>
              </a:ext>
            </a:extLst>
          </p:cNvPr>
          <p:cNvSpPr txBox="1">
            <a:spLocks/>
          </p:cNvSpPr>
          <p:nvPr/>
        </p:nvSpPr>
        <p:spPr>
          <a:xfrm>
            <a:off x="3843579" y="5644407"/>
            <a:ext cx="952885" cy="674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kumimoji="1" lang="en-US" altLang="ko-KR" sz="20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40</a:t>
            </a:r>
            <a:r>
              <a:rPr kumimoji="1" lang="ko-KR" altLang="en-US" sz="20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%</a:t>
            </a:r>
            <a:endParaRPr kumimoji="1" lang="ko-KR" altLang="en-US" sz="20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5C7DF3BC-367A-111E-99BE-A2E5D688D108}"/>
              </a:ext>
            </a:extLst>
          </p:cNvPr>
          <p:cNvSpPr txBox="1">
            <a:spLocks/>
          </p:cNvSpPr>
          <p:nvPr/>
        </p:nvSpPr>
        <p:spPr>
          <a:xfrm>
            <a:off x="524358" y="4969744"/>
            <a:ext cx="2962760" cy="674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kumimoji="1" lang="en-US" altLang="ko-KR" sz="20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•</a:t>
            </a:r>
            <a:r>
              <a:rPr kumimoji="1" lang="ko-KR" altLang="en-US" sz="20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서버 연결 </a:t>
            </a:r>
            <a:r>
              <a:rPr kumimoji="1" lang="en-US" altLang="ko-KR" sz="20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(JSP)</a:t>
            </a:r>
            <a:endParaRPr kumimoji="1" lang="ko-KR" altLang="en-US" sz="20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655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34A093-B0C4-F156-EBD6-CEB87B2288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785C5F0-DB41-9ACB-3A53-C7825303F4DE}"/>
              </a:ext>
            </a:extLst>
          </p:cNvPr>
          <p:cNvSpPr txBox="1">
            <a:spLocks/>
          </p:cNvSpPr>
          <p:nvPr/>
        </p:nvSpPr>
        <p:spPr>
          <a:xfrm>
            <a:off x="320559" y="308036"/>
            <a:ext cx="4018966" cy="885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이후 필요한 작업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FF9AB88-E820-2327-4031-2A86B2584325}"/>
              </a:ext>
            </a:extLst>
          </p:cNvPr>
          <p:cNvCxnSpPr>
            <a:cxnSpLocks/>
          </p:cNvCxnSpPr>
          <p:nvPr/>
        </p:nvCxnSpPr>
        <p:spPr>
          <a:xfrm>
            <a:off x="263341" y="1456841"/>
            <a:ext cx="116653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BDBF1490-1C04-C839-F442-C81717AAAC23}"/>
              </a:ext>
            </a:extLst>
          </p:cNvPr>
          <p:cNvSpPr txBox="1">
            <a:spLocks/>
          </p:cNvSpPr>
          <p:nvPr/>
        </p:nvSpPr>
        <p:spPr>
          <a:xfrm>
            <a:off x="320558" y="1712075"/>
            <a:ext cx="11608099" cy="48378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•</a:t>
            </a: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팀원들이 작성한 각자의 완성물을 병합하는 작업 수행</a:t>
            </a:r>
            <a:endParaRPr kumimoji="1" lang="en-US" altLang="ko-KR" sz="24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>
              <a:lnSpc>
                <a:spcPct val="160000"/>
              </a:lnSpc>
            </a:pP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•</a:t>
            </a: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원하는 기능이 제대로 구현되는 지 테스트 진행</a:t>
            </a:r>
            <a:endParaRPr kumimoji="1" lang="en-US" altLang="ko-KR" sz="24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>
              <a:lnSpc>
                <a:spcPct val="160000"/>
              </a:lnSpc>
            </a:pP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•</a:t>
            </a: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완성된 웹 사이트 배포 작업 진행</a:t>
            </a:r>
            <a:endParaRPr kumimoji="1" lang="en-US" altLang="ko-KR" sz="24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pPr>
              <a:lnSpc>
                <a:spcPct val="160000"/>
              </a:lnSpc>
            </a:pP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•</a:t>
            </a: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본 발표에 쓰일 발표자료 제작</a:t>
            </a:r>
          </a:p>
          <a:p>
            <a:pPr>
              <a:lnSpc>
                <a:spcPct val="160000"/>
              </a:lnSpc>
            </a:pPr>
            <a:endParaRPr kumimoji="1" lang="ko-KR" altLang="en-US" sz="24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5049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223</Words>
  <Application>Microsoft Macintosh PowerPoint</Application>
  <PresentationFormat>와이드스크린</PresentationFormat>
  <Paragraphs>37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NanumSquareRoundOTF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여정담</dc:title>
  <dc:creator>임예은</dc:creator>
  <cp:lastModifiedBy>임예은</cp:lastModifiedBy>
  <cp:revision>2</cp:revision>
  <dcterms:created xsi:type="dcterms:W3CDTF">2023-12-11T10:05:41Z</dcterms:created>
  <dcterms:modified xsi:type="dcterms:W3CDTF">2023-12-11T13:51:04Z</dcterms:modified>
</cp:coreProperties>
</file>