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9144000" cy="6858000" type="screen4x3"/>
  <p:notesSz cx="6794500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7" d="100"/>
          <a:sy n="67" d="100"/>
        </p:scale>
        <p:origin x="-1169" y="-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AC07F-CC3D-4FE7-8509-A46B7B649E19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BD6CE-10E8-45B7-9A6A-E9339E4FB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35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252B-F13D-4B50-882C-AE8BE6CDA493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0338-C31E-4CF5-B7E6-28C495FC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27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252B-F13D-4B50-882C-AE8BE6CDA493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0338-C31E-4CF5-B7E6-28C495FC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73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252B-F13D-4B50-882C-AE8BE6CDA493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0338-C31E-4CF5-B7E6-28C495FC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33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252B-F13D-4B50-882C-AE8BE6CDA493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0338-C31E-4CF5-B7E6-28C495FC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1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252B-F13D-4B50-882C-AE8BE6CDA493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0338-C31E-4CF5-B7E6-28C495FC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06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252B-F13D-4B50-882C-AE8BE6CDA493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0338-C31E-4CF5-B7E6-28C495FC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94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252B-F13D-4B50-882C-AE8BE6CDA493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0338-C31E-4CF5-B7E6-28C495FC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32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252B-F13D-4B50-882C-AE8BE6CDA493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0338-C31E-4CF5-B7E6-28C495FC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57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252B-F13D-4B50-882C-AE8BE6CDA493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0338-C31E-4CF5-B7E6-28C495FC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20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252B-F13D-4B50-882C-AE8BE6CDA493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0338-C31E-4CF5-B7E6-28C495FC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96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252B-F13D-4B50-882C-AE8BE6CDA493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0338-C31E-4CF5-B7E6-28C495FC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6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E252B-F13D-4B50-882C-AE8BE6CDA493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80338-C31E-4CF5-B7E6-28C495FC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62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3317937" y="3429000"/>
            <a:ext cx="358303" cy="77035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79151" y="0"/>
                </a:lnTo>
                <a:lnTo>
                  <a:pt x="179151" y="770352"/>
                </a:lnTo>
                <a:lnTo>
                  <a:pt x="358303" y="770352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자유형 4"/>
          <p:cNvSpPr/>
          <p:nvPr/>
        </p:nvSpPr>
        <p:spPr>
          <a:xfrm>
            <a:off x="5467759" y="3383280"/>
            <a:ext cx="358303" cy="914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5720"/>
                </a:moveTo>
                <a:lnTo>
                  <a:pt x="358303" y="4572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자유형 5"/>
          <p:cNvSpPr/>
          <p:nvPr/>
        </p:nvSpPr>
        <p:spPr>
          <a:xfrm>
            <a:off x="3317937" y="3383280"/>
            <a:ext cx="358303" cy="914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5720"/>
                </a:moveTo>
                <a:lnTo>
                  <a:pt x="358303" y="4572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자유형 6"/>
          <p:cNvSpPr/>
          <p:nvPr/>
        </p:nvSpPr>
        <p:spPr>
          <a:xfrm>
            <a:off x="5467759" y="2612927"/>
            <a:ext cx="358303" cy="914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5720"/>
                </a:moveTo>
                <a:lnTo>
                  <a:pt x="358303" y="4572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자유형 7"/>
          <p:cNvSpPr/>
          <p:nvPr/>
        </p:nvSpPr>
        <p:spPr>
          <a:xfrm>
            <a:off x="3317937" y="2658647"/>
            <a:ext cx="358303" cy="77035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770352"/>
                </a:moveTo>
                <a:lnTo>
                  <a:pt x="179151" y="770352"/>
                </a:lnTo>
                <a:lnTo>
                  <a:pt x="179151" y="0"/>
                </a:lnTo>
                <a:lnTo>
                  <a:pt x="358303" y="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자유형 8"/>
          <p:cNvSpPr/>
          <p:nvPr/>
        </p:nvSpPr>
        <p:spPr>
          <a:xfrm>
            <a:off x="1526418" y="3155793"/>
            <a:ext cx="1791518" cy="546413"/>
          </a:xfrm>
          <a:custGeom>
            <a:avLst/>
            <a:gdLst>
              <a:gd name="connsiteX0" fmla="*/ 0 w 1791518"/>
              <a:gd name="connsiteY0" fmla="*/ 0 h 546413"/>
              <a:gd name="connsiteX1" fmla="*/ 1791518 w 1791518"/>
              <a:gd name="connsiteY1" fmla="*/ 0 h 546413"/>
              <a:gd name="connsiteX2" fmla="*/ 1791518 w 1791518"/>
              <a:gd name="connsiteY2" fmla="*/ 546413 h 546413"/>
              <a:gd name="connsiteX3" fmla="*/ 0 w 1791518"/>
              <a:gd name="connsiteY3" fmla="*/ 546413 h 546413"/>
              <a:gd name="connsiteX4" fmla="*/ 0 w 1791518"/>
              <a:gd name="connsiteY4" fmla="*/ 0 h 54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518" h="546413">
                <a:moveTo>
                  <a:pt x="0" y="0"/>
                </a:moveTo>
                <a:lnTo>
                  <a:pt x="1791518" y="0"/>
                </a:lnTo>
                <a:lnTo>
                  <a:pt x="1791518" y="546413"/>
                </a:lnTo>
                <a:lnTo>
                  <a:pt x="0" y="546413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lvl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b="1" kern="1200" dirty="0" smtClean="0">
                <a:solidFill>
                  <a:schemeClr val="tx1"/>
                </a:solidFill>
              </a:rPr>
              <a:t>생활비달력</a:t>
            </a:r>
            <a:endParaRPr lang="ko-KR" altLang="en-US" b="1" kern="1200" dirty="0">
              <a:solidFill>
                <a:schemeClr val="tx1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3676240" y="2385440"/>
            <a:ext cx="1791518" cy="546413"/>
          </a:xfrm>
          <a:custGeom>
            <a:avLst/>
            <a:gdLst>
              <a:gd name="connsiteX0" fmla="*/ 0 w 1791518"/>
              <a:gd name="connsiteY0" fmla="*/ 0 h 546413"/>
              <a:gd name="connsiteX1" fmla="*/ 1791518 w 1791518"/>
              <a:gd name="connsiteY1" fmla="*/ 0 h 546413"/>
              <a:gd name="connsiteX2" fmla="*/ 1791518 w 1791518"/>
              <a:gd name="connsiteY2" fmla="*/ 546413 h 546413"/>
              <a:gd name="connsiteX3" fmla="*/ 0 w 1791518"/>
              <a:gd name="connsiteY3" fmla="*/ 546413 h 546413"/>
              <a:gd name="connsiteX4" fmla="*/ 0 w 1791518"/>
              <a:gd name="connsiteY4" fmla="*/ 0 h 54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518" h="546413">
                <a:moveTo>
                  <a:pt x="0" y="0"/>
                </a:moveTo>
                <a:lnTo>
                  <a:pt x="1791518" y="0"/>
                </a:lnTo>
                <a:lnTo>
                  <a:pt x="1791518" y="546413"/>
                </a:lnTo>
                <a:lnTo>
                  <a:pt x="0" y="546413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lvl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b="1" kern="1200" dirty="0" smtClean="0">
                <a:solidFill>
                  <a:schemeClr val="tx1"/>
                </a:solidFill>
              </a:rPr>
              <a:t>일별 한도관리</a:t>
            </a:r>
            <a:endParaRPr lang="en-US" altLang="ko-KR" b="1" kern="1200" dirty="0" smtClean="0">
              <a:solidFill>
                <a:schemeClr val="tx1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5826062" y="2385440"/>
            <a:ext cx="1791518" cy="546413"/>
          </a:xfrm>
          <a:custGeom>
            <a:avLst/>
            <a:gdLst>
              <a:gd name="connsiteX0" fmla="*/ 0 w 1791518"/>
              <a:gd name="connsiteY0" fmla="*/ 0 h 546413"/>
              <a:gd name="connsiteX1" fmla="*/ 1791518 w 1791518"/>
              <a:gd name="connsiteY1" fmla="*/ 0 h 546413"/>
              <a:gd name="connsiteX2" fmla="*/ 1791518 w 1791518"/>
              <a:gd name="connsiteY2" fmla="*/ 546413 h 546413"/>
              <a:gd name="connsiteX3" fmla="*/ 0 w 1791518"/>
              <a:gd name="connsiteY3" fmla="*/ 546413 h 546413"/>
              <a:gd name="connsiteX4" fmla="*/ 0 w 1791518"/>
              <a:gd name="connsiteY4" fmla="*/ 0 h 54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518" h="546413">
                <a:moveTo>
                  <a:pt x="0" y="0"/>
                </a:moveTo>
                <a:lnTo>
                  <a:pt x="1791518" y="0"/>
                </a:lnTo>
                <a:lnTo>
                  <a:pt x="1791518" y="546413"/>
                </a:lnTo>
                <a:lnTo>
                  <a:pt x="0" y="546413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lvl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b="1" kern="1200" dirty="0" err="1" smtClean="0">
                <a:solidFill>
                  <a:schemeClr val="tx1"/>
                </a:solidFill>
              </a:rPr>
              <a:t>플랜머니사용</a:t>
            </a:r>
            <a:endParaRPr lang="en-US" altLang="ko-KR" b="1" kern="1200" dirty="0" smtClean="0">
              <a:solidFill>
                <a:schemeClr val="tx1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3676240" y="3155793"/>
            <a:ext cx="1791518" cy="546413"/>
          </a:xfrm>
          <a:custGeom>
            <a:avLst/>
            <a:gdLst>
              <a:gd name="connsiteX0" fmla="*/ 0 w 1791518"/>
              <a:gd name="connsiteY0" fmla="*/ 0 h 546413"/>
              <a:gd name="connsiteX1" fmla="*/ 1791518 w 1791518"/>
              <a:gd name="connsiteY1" fmla="*/ 0 h 546413"/>
              <a:gd name="connsiteX2" fmla="*/ 1791518 w 1791518"/>
              <a:gd name="connsiteY2" fmla="*/ 546413 h 546413"/>
              <a:gd name="connsiteX3" fmla="*/ 0 w 1791518"/>
              <a:gd name="connsiteY3" fmla="*/ 546413 h 546413"/>
              <a:gd name="connsiteX4" fmla="*/ 0 w 1791518"/>
              <a:gd name="connsiteY4" fmla="*/ 0 h 54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518" h="546413">
                <a:moveTo>
                  <a:pt x="0" y="0"/>
                </a:moveTo>
                <a:lnTo>
                  <a:pt x="1791518" y="0"/>
                </a:lnTo>
                <a:lnTo>
                  <a:pt x="1791518" y="546413"/>
                </a:lnTo>
                <a:lnTo>
                  <a:pt x="0" y="546413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lvl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b="1" kern="1200" dirty="0" smtClean="0">
                <a:solidFill>
                  <a:schemeClr val="tx1"/>
                </a:solidFill>
              </a:rPr>
              <a:t>일별 메모기능</a:t>
            </a:r>
            <a:endParaRPr lang="en-US" altLang="ko-KR" b="1" kern="1200" dirty="0" smtClean="0">
              <a:solidFill>
                <a:schemeClr val="tx1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5826062" y="3155793"/>
            <a:ext cx="1791518" cy="546413"/>
          </a:xfrm>
          <a:custGeom>
            <a:avLst/>
            <a:gdLst>
              <a:gd name="connsiteX0" fmla="*/ 0 w 1791518"/>
              <a:gd name="connsiteY0" fmla="*/ 0 h 546413"/>
              <a:gd name="connsiteX1" fmla="*/ 1791518 w 1791518"/>
              <a:gd name="connsiteY1" fmla="*/ 0 h 546413"/>
              <a:gd name="connsiteX2" fmla="*/ 1791518 w 1791518"/>
              <a:gd name="connsiteY2" fmla="*/ 546413 h 546413"/>
              <a:gd name="connsiteX3" fmla="*/ 0 w 1791518"/>
              <a:gd name="connsiteY3" fmla="*/ 546413 h 546413"/>
              <a:gd name="connsiteX4" fmla="*/ 0 w 1791518"/>
              <a:gd name="connsiteY4" fmla="*/ 0 h 54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518" h="546413">
                <a:moveTo>
                  <a:pt x="0" y="0"/>
                </a:moveTo>
                <a:lnTo>
                  <a:pt x="1791518" y="0"/>
                </a:lnTo>
                <a:lnTo>
                  <a:pt x="1791518" y="546413"/>
                </a:lnTo>
                <a:lnTo>
                  <a:pt x="0" y="546413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lvl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b="1" kern="1200" dirty="0" smtClean="0">
                <a:solidFill>
                  <a:schemeClr val="tx1"/>
                </a:solidFill>
              </a:rPr>
              <a:t>칭찬하기</a:t>
            </a:r>
            <a:endParaRPr lang="en-US" altLang="ko-KR" b="1" kern="1200" dirty="0" smtClean="0">
              <a:solidFill>
                <a:schemeClr val="tx1"/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3676240" y="3926146"/>
            <a:ext cx="1791518" cy="546413"/>
          </a:xfrm>
          <a:custGeom>
            <a:avLst/>
            <a:gdLst>
              <a:gd name="connsiteX0" fmla="*/ 0 w 1791518"/>
              <a:gd name="connsiteY0" fmla="*/ 0 h 546413"/>
              <a:gd name="connsiteX1" fmla="*/ 1791518 w 1791518"/>
              <a:gd name="connsiteY1" fmla="*/ 0 h 546413"/>
              <a:gd name="connsiteX2" fmla="*/ 1791518 w 1791518"/>
              <a:gd name="connsiteY2" fmla="*/ 546413 h 546413"/>
              <a:gd name="connsiteX3" fmla="*/ 0 w 1791518"/>
              <a:gd name="connsiteY3" fmla="*/ 546413 h 546413"/>
              <a:gd name="connsiteX4" fmla="*/ 0 w 1791518"/>
              <a:gd name="connsiteY4" fmla="*/ 0 h 54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518" h="546413">
                <a:moveTo>
                  <a:pt x="0" y="0"/>
                </a:moveTo>
                <a:lnTo>
                  <a:pt x="1791518" y="0"/>
                </a:lnTo>
                <a:lnTo>
                  <a:pt x="1791518" y="546413"/>
                </a:lnTo>
                <a:lnTo>
                  <a:pt x="0" y="546413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lvl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b="1" kern="1200" dirty="0" smtClean="0">
                <a:solidFill>
                  <a:schemeClr val="tx1"/>
                </a:solidFill>
              </a:rPr>
              <a:t>영수증 및 비상금 보관</a:t>
            </a:r>
            <a:endParaRPr lang="en-US" altLang="ko-KR" b="1" kern="1200" dirty="0" smtClean="0">
              <a:solidFill>
                <a:schemeClr val="tx1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760453" y="1335488"/>
            <a:ext cx="1616586" cy="463045"/>
          </a:xfrm>
          <a:custGeom>
            <a:avLst/>
            <a:gdLst>
              <a:gd name="connsiteX0" fmla="*/ 0 w 1518181"/>
              <a:gd name="connsiteY0" fmla="*/ 0 h 463045"/>
              <a:gd name="connsiteX1" fmla="*/ 1518181 w 1518181"/>
              <a:gd name="connsiteY1" fmla="*/ 0 h 463045"/>
              <a:gd name="connsiteX2" fmla="*/ 1518181 w 1518181"/>
              <a:gd name="connsiteY2" fmla="*/ 463045 h 463045"/>
              <a:gd name="connsiteX3" fmla="*/ 0 w 1518181"/>
              <a:gd name="connsiteY3" fmla="*/ 463045 h 463045"/>
              <a:gd name="connsiteX4" fmla="*/ 0 w 1518181"/>
              <a:gd name="connsiteY4" fmla="*/ 0 h 46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8181" h="463045">
                <a:moveTo>
                  <a:pt x="0" y="0"/>
                </a:moveTo>
                <a:lnTo>
                  <a:pt x="1518181" y="0"/>
                </a:lnTo>
                <a:lnTo>
                  <a:pt x="1518181" y="463045"/>
                </a:lnTo>
                <a:lnTo>
                  <a:pt x="0" y="463045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lvl="0" algn="ctr" defTabSz="75565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700" b="1" kern="1200" smtClean="0">
                <a:solidFill>
                  <a:schemeClr val="tx1"/>
                </a:solidFill>
              </a:rPr>
              <a:t>벤치마킹 서비스</a:t>
            </a:r>
            <a:endParaRPr lang="ko-KR" sz="1700" b="1" kern="1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837" y="620688"/>
            <a:ext cx="388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바탕"/>
                <a:ea typeface="바탕"/>
              </a:rPr>
              <a:t>※ </a:t>
            </a:r>
            <a:r>
              <a:rPr lang="ko-KR" altLang="en-US" sz="2400" b="1" dirty="0" smtClean="0"/>
              <a:t>프로그램 서비스 흐름도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3600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621642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58174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홈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611907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생활비 달력 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각 해당하는 날짜에 주머니가 달려있어 해당날짜에 사용할 만큼만의 돈을 넣어 그만큼만 사용하고 각 주머니에 메모를 남길 수 있다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그 날짜에 사용할 돈을 미리 계산하여 그 날에 사용할 돈만 넣어둔다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날짜가 적혀 있으며 남은 공간에 메모지를 붙여 그 날 사용했던 돈의 내용이나 남은</a:t>
                      </a:r>
                      <a:r>
                        <a:rPr lang="ko-KR" altLang="en-US" sz="1400" baseline="0" dirty="0" smtClean="0"/>
                        <a:t> 돈의 액수를 적어둘 수 있다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돈을 사용했던 영수증을 보관할 수</a:t>
                      </a:r>
                      <a:r>
                        <a:rPr lang="ko-KR" altLang="en-US" sz="1400" baseline="0" dirty="0" smtClean="0"/>
                        <a:t> 있고 남은 돈이나 비상금을 보관할 수 있는 주머니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 descr="C:\Users\SY\Desktop\캡처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7"/>
          <a:stretch/>
        </p:blipFill>
        <p:spPr bwMode="auto">
          <a:xfrm>
            <a:off x="613182" y="1556792"/>
            <a:ext cx="4544023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액자 1"/>
          <p:cNvSpPr/>
          <p:nvPr/>
        </p:nvSpPr>
        <p:spPr>
          <a:xfrm>
            <a:off x="1115616" y="1772816"/>
            <a:ext cx="3816424" cy="4320480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1907095" y="2636912"/>
            <a:ext cx="504056" cy="535868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/>
          <p:cNvSpPr/>
          <p:nvPr/>
        </p:nvSpPr>
        <p:spPr>
          <a:xfrm>
            <a:off x="2883570" y="4797152"/>
            <a:ext cx="1796441" cy="936104"/>
          </a:xfrm>
          <a:prstGeom prst="frame">
            <a:avLst>
              <a:gd name="adj1" fmla="val 73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755576" y="1772816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1547055" y="2588155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523530" y="4760015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액자 18"/>
          <p:cNvSpPr/>
          <p:nvPr/>
        </p:nvSpPr>
        <p:spPr>
          <a:xfrm>
            <a:off x="3995936" y="2368978"/>
            <a:ext cx="504056" cy="267934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637721" y="2186254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585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81" y="1883884"/>
            <a:ext cx="5317053" cy="3489667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93829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501836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홈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698690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용돈 비 달력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자녀가 매일 매일 사용할 돈을 부모님이 넣어주어 자녀가 효율 적으로 용돈을 관리 할 수 있도록 돕는 달력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실제 돈이 아닌 가짜 돈을 넣어</a:t>
                      </a:r>
                      <a:r>
                        <a:rPr lang="ko-KR" altLang="en-US" sz="1400" baseline="0" dirty="0" smtClean="0"/>
                        <a:t> 다음날 돈을 사용하지 못하도록 막는다</a:t>
                      </a:r>
                      <a:r>
                        <a:rPr lang="en-US" altLang="ko-KR" sz="1400" baseline="0" dirty="0" smtClean="0"/>
                        <a:t>. 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용돈을 아껴 쓰거나 착한 일을 </a:t>
                      </a:r>
                      <a:r>
                        <a:rPr lang="ko-KR" altLang="en-US" sz="1400" baseline="0" dirty="0" err="1" smtClean="0"/>
                        <a:t>하였을때</a:t>
                      </a:r>
                      <a:r>
                        <a:rPr lang="ko-KR" altLang="en-US" sz="1400" baseline="0" dirty="0" smtClean="0"/>
                        <a:t> 그 날짜에 칭찬스티커를 붙여 재미를 느끼게 해줄 수 있다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액자 20"/>
          <p:cNvSpPr/>
          <p:nvPr/>
        </p:nvSpPr>
        <p:spPr>
          <a:xfrm>
            <a:off x="2812345" y="3140968"/>
            <a:ext cx="1071037" cy="2160575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452305" y="3312026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액자 22"/>
          <p:cNvSpPr/>
          <p:nvPr/>
        </p:nvSpPr>
        <p:spPr>
          <a:xfrm>
            <a:off x="2771616" y="2492896"/>
            <a:ext cx="576248" cy="720080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411576" y="2536245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9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166</Words>
  <Application>Microsoft Office PowerPoint</Application>
  <PresentationFormat>화면 슬라이드 쇼(4:3)</PresentationFormat>
  <Paragraphs>46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 EUN KIM</dc:creator>
  <cp:lastModifiedBy>박동익</cp:lastModifiedBy>
  <cp:revision>50</cp:revision>
  <cp:lastPrinted>2016-10-25T01:58:52Z</cp:lastPrinted>
  <dcterms:created xsi:type="dcterms:W3CDTF">2016-10-25T01:22:12Z</dcterms:created>
  <dcterms:modified xsi:type="dcterms:W3CDTF">2016-11-01T13:12:58Z</dcterms:modified>
</cp:coreProperties>
</file>