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2" r:id="rId2"/>
    <p:sldId id="291" r:id="rId3"/>
    <p:sldId id="256" r:id="rId4"/>
    <p:sldId id="257" r:id="rId5"/>
    <p:sldId id="258" r:id="rId6"/>
    <p:sldId id="259" r:id="rId7"/>
    <p:sldId id="264" r:id="rId8"/>
    <p:sldId id="263" r:id="rId9"/>
    <p:sldId id="260" r:id="rId10"/>
    <p:sldId id="261" r:id="rId11"/>
    <p:sldId id="265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4" r:id="rId28"/>
    <p:sldId id="285" r:id="rId29"/>
    <p:sldId id="280" r:id="rId30"/>
    <p:sldId id="281" r:id="rId31"/>
    <p:sldId id="282" r:id="rId32"/>
    <p:sldId id="283" r:id="rId33"/>
    <p:sldId id="286" r:id="rId34"/>
    <p:sldId id="287" r:id="rId35"/>
    <p:sldId id="288" r:id="rId36"/>
    <p:sldId id="289" r:id="rId37"/>
  </p:sldIdLst>
  <p:sldSz cx="9144000" cy="6858000" type="screen4x3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97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AC07F-CC3D-4FE7-8509-A46B7B649E19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BD6CE-10E8-45B7-9A6A-E9339E4FBB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35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BD6CE-10E8-45B7-9A6A-E9339E4FBB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9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7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3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6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4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2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0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6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E252B-F13D-4B50-882C-AE8BE6CDA493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80338-C31E-4CF5-B7E6-28C495FC1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16632"/>
            <a:ext cx="8784976" cy="6624736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자유형 4"/>
          <p:cNvSpPr/>
          <p:nvPr/>
        </p:nvSpPr>
        <p:spPr>
          <a:xfrm>
            <a:off x="7142506" y="5984027"/>
            <a:ext cx="302412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02412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자유형 5"/>
          <p:cNvSpPr/>
          <p:nvPr/>
        </p:nvSpPr>
        <p:spPr>
          <a:xfrm>
            <a:off x="5328031" y="5704654"/>
            <a:ext cx="302412" cy="3250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51206" y="0"/>
                </a:lnTo>
                <a:lnTo>
                  <a:pt x="151206" y="325093"/>
                </a:lnTo>
                <a:lnTo>
                  <a:pt x="302412" y="325093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 6"/>
          <p:cNvSpPr/>
          <p:nvPr/>
        </p:nvSpPr>
        <p:spPr>
          <a:xfrm>
            <a:off x="7142506" y="5333840"/>
            <a:ext cx="302412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02412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5328031" y="5379560"/>
            <a:ext cx="302412" cy="3250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5093"/>
                </a:moveTo>
                <a:lnTo>
                  <a:pt x="151206" y="325093"/>
                </a:lnTo>
                <a:lnTo>
                  <a:pt x="151206" y="0"/>
                </a:lnTo>
                <a:lnTo>
                  <a:pt x="302412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 8"/>
          <p:cNvSpPr/>
          <p:nvPr/>
        </p:nvSpPr>
        <p:spPr>
          <a:xfrm>
            <a:off x="3513556" y="4160460"/>
            <a:ext cx="302412" cy="1544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51206" y="0"/>
                </a:lnTo>
                <a:lnTo>
                  <a:pt x="151206" y="1544193"/>
                </a:lnTo>
                <a:lnTo>
                  <a:pt x="302412" y="1544193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 9"/>
          <p:cNvSpPr/>
          <p:nvPr/>
        </p:nvSpPr>
        <p:spPr>
          <a:xfrm>
            <a:off x="7142506" y="4683653"/>
            <a:ext cx="302412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302412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5328031" y="2616266"/>
            <a:ext cx="302412" cy="21131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51206" y="0"/>
                </a:lnTo>
                <a:lnTo>
                  <a:pt x="151206" y="2113107"/>
                </a:lnTo>
                <a:lnTo>
                  <a:pt x="302412" y="2113107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 11"/>
          <p:cNvSpPr/>
          <p:nvPr/>
        </p:nvSpPr>
        <p:spPr>
          <a:xfrm>
            <a:off x="7142506" y="3754093"/>
            <a:ext cx="302412" cy="3250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51206" y="0"/>
                </a:lnTo>
                <a:lnTo>
                  <a:pt x="151206" y="325093"/>
                </a:lnTo>
                <a:lnTo>
                  <a:pt x="302412" y="325093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자유형 12"/>
          <p:cNvSpPr/>
          <p:nvPr/>
        </p:nvSpPr>
        <p:spPr>
          <a:xfrm>
            <a:off x="7142506" y="3429000"/>
            <a:ext cx="302412" cy="3250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5093"/>
                </a:moveTo>
                <a:lnTo>
                  <a:pt x="151206" y="325093"/>
                </a:lnTo>
                <a:lnTo>
                  <a:pt x="151206" y="0"/>
                </a:lnTo>
                <a:lnTo>
                  <a:pt x="302412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자유형 13"/>
          <p:cNvSpPr/>
          <p:nvPr/>
        </p:nvSpPr>
        <p:spPr>
          <a:xfrm>
            <a:off x="5328031" y="2616266"/>
            <a:ext cx="302412" cy="11378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51206" y="0"/>
                </a:lnTo>
                <a:lnTo>
                  <a:pt x="151206" y="1137827"/>
                </a:lnTo>
                <a:lnTo>
                  <a:pt x="302412" y="1137827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 14"/>
          <p:cNvSpPr/>
          <p:nvPr/>
        </p:nvSpPr>
        <p:spPr>
          <a:xfrm>
            <a:off x="5328031" y="2616266"/>
            <a:ext cx="302412" cy="4876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51206" y="0"/>
                </a:lnTo>
                <a:lnTo>
                  <a:pt x="151206" y="487640"/>
                </a:lnTo>
                <a:lnTo>
                  <a:pt x="302412" y="48764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 15"/>
          <p:cNvSpPr/>
          <p:nvPr/>
        </p:nvSpPr>
        <p:spPr>
          <a:xfrm>
            <a:off x="5328031" y="2453719"/>
            <a:ext cx="302412" cy="1625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62546"/>
                </a:moveTo>
                <a:lnTo>
                  <a:pt x="151206" y="162546"/>
                </a:lnTo>
                <a:lnTo>
                  <a:pt x="151206" y="0"/>
                </a:lnTo>
                <a:lnTo>
                  <a:pt x="302412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자유형 16"/>
          <p:cNvSpPr/>
          <p:nvPr/>
        </p:nvSpPr>
        <p:spPr>
          <a:xfrm>
            <a:off x="5328031" y="1803532"/>
            <a:ext cx="302412" cy="81273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12733"/>
                </a:moveTo>
                <a:lnTo>
                  <a:pt x="151206" y="812733"/>
                </a:lnTo>
                <a:lnTo>
                  <a:pt x="151206" y="0"/>
                </a:lnTo>
                <a:lnTo>
                  <a:pt x="302412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자유형 17"/>
          <p:cNvSpPr/>
          <p:nvPr/>
        </p:nvSpPr>
        <p:spPr>
          <a:xfrm>
            <a:off x="5328031" y="1153345"/>
            <a:ext cx="302412" cy="146292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462920"/>
                </a:moveTo>
                <a:lnTo>
                  <a:pt x="151206" y="1462920"/>
                </a:lnTo>
                <a:lnTo>
                  <a:pt x="151206" y="0"/>
                </a:lnTo>
                <a:lnTo>
                  <a:pt x="302412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자유형 18"/>
          <p:cNvSpPr/>
          <p:nvPr/>
        </p:nvSpPr>
        <p:spPr>
          <a:xfrm>
            <a:off x="5328031" y="503159"/>
            <a:ext cx="302412" cy="211310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113107"/>
                </a:moveTo>
                <a:lnTo>
                  <a:pt x="151206" y="2113107"/>
                </a:lnTo>
                <a:lnTo>
                  <a:pt x="151206" y="0"/>
                </a:lnTo>
                <a:lnTo>
                  <a:pt x="302412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자유형 19"/>
          <p:cNvSpPr/>
          <p:nvPr/>
        </p:nvSpPr>
        <p:spPr>
          <a:xfrm>
            <a:off x="3513556" y="2616266"/>
            <a:ext cx="302412" cy="1544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544193"/>
                </a:moveTo>
                <a:lnTo>
                  <a:pt x="151206" y="1544193"/>
                </a:lnTo>
                <a:lnTo>
                  <a:pt x="151206" y="0"/>
                </a:lnTo>
                <a:lnTo>
                  <a:pt x="302412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자유형 20"/>
          <p:cNvSpPr/>
          <p:nvPr/>
        </p:nvSpPr>
        <p:spPr>
          <a:xfrm>
            <a:off x="1699081" y="4391049"/>
            <a:ext cx="1058443" cy="19637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963791"/>
                </a:moveTo>
                <a:lnTo>
                  <a:pt x="1058443" y="1963791"/>
                </a:lnTo>
                <a:lnTo>
                  <a:pt x="1058443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자유형 21"/>
          <p:cNvSpPr/>
          <p:nvPr/>
        </p:nvSpPr>
        <p:spPr>
          <a:xfrm>
            <a:off x="187018" y="6124251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로그인</a:t>
            </a:r>
            <a:endParaRPr lang="ko-KR" altLang="en-US" sz="1900" b="1" kern="1200" dirty="0"/>
          </a:p>
        </p:txBody>
      </p:sp>
      <p:sp>
        <p:nvSpPr>
          <p:cNvPr id="23" name="자유형 22"/>
          <p:cNvSpPr/>
          <p:nvPr/>
        </p:nvSpPr>
        <p:spPr>
          <a:xfrm>
            <a:off x="2001493" y="3929870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친구</a:t>
            </a:r>
            <a:endParaRPr lang="ko-KR" altLang="en-US" sz="1900" b="1" kern="1200" dirty="0"/>
          </a:p>
        </p:txBody>
      </p:sp>
      <p:sp>
        <p:nvSpPr>
          <p:cNvPr id="24" name="자유형 23"/>
          <p:cNvSpPr/>
          <p:nvPr/>
        </p:nvSpPr>
        <p:spPr>
          <a:xfrm>
            <a:off x="3815968" y="2385676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err="1" smtClean="0"/>
              <a:t>내용돈노트</a:t>
            </a:r>
            <a:endParaRPr lang="ko-KR" altLang="en-US" sz="1900" b="1" kern="1200" dirty="0"/>
          </a:p>
        </p:txBody>
      </p:sp>
      <p:sp>
        <p:nvSpPr>
          <p:cNvPr id="25" name="자유형 24"/>
          <p:cNvSpPr/>
          <p:nvPr/>
        </p:nvSpPr>
        <p:spPr>
          <a:xfrm>
            <a:off x="5630443" y="272569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삭제하기</a:t>
            </a:r>
            <a:endParaRPr lang="ko-KR" altLang="en-US" sz="1900" b="1" kern="1200" dirty="0"/>
          </a:p>
        </p:txBody>
      </p:sp>
      <p:sp>
        <p:nvSpPr>
          <p:cNvPr id="26" name="자유형 25"/>
          <p:cNvSpPr/>
          <p:nvPr/>
        </p:nvSpPr>
        <p:spPr>
          <a:xfrm>
            <a:off x="5630443" y="922756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용돈더하기</a:t>
            </a:r>
            <a:endParaRPr lang="en-US" altLang="ko-KR" sz="1900" b="1" kern="1200" dirty="0" smtClean="0"/>
          </a:p>
        </p:txBody>
      </p:sp>
      <p:sp>
        <p:nvSpPr>
          <p:cNvPr id="27" name="자유형 26"/>
          <p:cNvSpPr/>
          <p:nvPr/>
        </p:nvSpPr>
        <p:spPr>
          <a:xfrm>
            <a:off x="5630443" y="1572943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용돈저축</a:t>
            </a:r>
            <a:endParaRPr lang="en-US" altLang="ko-KR" sz="1900" b="1" kern="1200" dirty="0" smtClean="0"/>
          </a:p>
        </p:txBody>
      </p:sp>
      <p:sp>
        <p:nvSpPr>
          <p:cNvPr id="28" name="자유형 27"/>
          <p:cNvSpPr/>
          <p:nvPr/>
        </p:nvSpPr>
        <p:spPr>
          <a:xfrm>
            <a:off x="5630443" y="2223130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용돈쓰기</a:t>
            </a:r>
            <a:endParaRPr lang="en-US" altLang="ko-KR" sz="1900" b="1" kern="1200" dirty="0" smtClean="0"/>
          </a:p>
        </p:txBody>
      </p:sp>
      <p:sp>
        <p:nvSpPr>
          <p:cNvPr id="29" name="자유형 28"/>
          <p:cNvSpPr/>
          <p:nvPr/>
        </p:nvSpPr>
        <p:spPr>
          <a:xfrm>
            <a:off x="5630443" y="2873317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용돈나누기</a:t>
            </a:r>
            <a:endParaRPr lang="en-US" altLang="ko-KR" sz="1900" b="1" kern="1200" dirty="0" smtClean="0"/>
          </a:p>
        </p:txBody>
      </p:sp>
      <p:sp>
        <p:nvSpPr>
          <p:cNvPr id="30" name="자유형 29"/>
          <p:cNvSpPr/>
          <p:nvPr/>
        </p:nvSpPr>
        <p:spPr>
          <a:xfrm>
            <a:off x="5630443" y="3523503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내역상세보기</a:t>
            </a:r>
            <a:endParaRPr lang="en-US" altLang="ko-KR" sz="1900" b="1" kern="1200" dirty="0" smtClean="0"/>
          </a:p>
        </p:txBody>
      </p:sp>
      <p:sp>
        <p:nvSpPr>
          <p:cNvPr id="31" name="자유형 30"/>
          <p:cNvSpPr/>
          <p:nvPr/>
        </p:nvSpPr>
        <p:spPr>
          <a:xfrm>
            <a:off x="7444918" y="3198410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수정하기</a:t>
            </a:r>
            <a:endParaRPr lang="en-US" altLang="ko-KR" sz="1900" b="1" kern="1200" dirty="0" smtClean="0"/>
          </a:p>
        </p:txBody>
      </p:sp>
      <p:sp>
        <p:nvSpPr>
          <p:cNvPr id="32" name="자유형 31"/>
          <p:cNvSpPr/>
          <p:nvPr/>
        </p:nvSpPr>
        <p:spPr>
          <a:xfrm>
            <a:off x="7444918" y="3848597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날짜이동</a:t>
            </a:r>
            <a:endParaRPr lang="en-US" altLang="ko-KR" sz="1900" b="1" kern="1200" dirty="0" smtClean="0"/>
          </a:p>
        </p:txBody>
      </p:sp>
      <p:sp>
        <p:nvSpPr>
          <p:cNvPr id="33" name="자유형 32"/>
          <p:cNvSpPr/>
          <p:nvPr/>
        </p:nvSpPr>
        <p:spPr>
          <a:xfrm>
            <a:off x="5630443" y="4498784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err="1" smtClean="0"/>
              <a:t>댓글보기</a:t>
            </a:r>
            <a:endParaRPr lang="en-US" altLang="ko-KR" sz="1900" b="1" kern="1200" dirty="0" smtClean="0"/>
          </a:p>
        </p:txBody>
      </p:sp>
      <p:sp>
        <p:nvSpPr>
          <p:cNvPr id="34" name="자유형 33"/>
          <p:cNvSpPr/>
          <p:nvPr/>
        </p:nvSpPr>
        <p:spPr>
          <a:xfrm>
            <a:off x="7444918" y="4498784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err="1" smtClean="0"/>
              <a:t>댓글작성</a:t>
            </a:r>
            <a:endParaRPr lang="en-US" altLang="ko-KR" sz="1900" b="1" kern="1200" dirty="0" smtClean="0"/>
          </a:p>
        </p:txBody>
      </p:sp>
      <p:sp>
        <p:nvSpPr>
          <p:cNvPr id="35" name="자유형 34"/>
          <p:cNvSpPr/>
          <p:nvPr/>
        </p:nvSpPr>
        <p:spPr>
          <a:xfrm>
            <a:off x="3815968" y="5474064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친구용돈노트</a:t>
            </a:r>
            <a:endParaRPr lang="ko-KR" altLang="en-US" sz="1900" b="1" kern="1200" dirty="0"/>
          </a:p>
        </p:txBody>
      </p:sp>
      <p:sp>
        <p:nvSpPr>
          <p:cNvPr id="36" name="자유형 35"/>
          <p:cNvSpPr/>
          <p:nvPr/>
        </p:nvSpPr>
        <p:spPr>
          <a:xfrm>
            <a:off x="5630443" y="5148971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내역상세보기</a:t>
            </a:r>
            <a:endParaRPr lang="ko-KR" altLang="en-US" sz="1900" b="1" kern="1200" dirty="0"/>
          </a:p>
        </p:txBody>
      </p:sp>
      <p:sp>
        <p:nvSpPr>
          <p:cNvPr id="37" name="자유형 36"/>
          <p:cNvSpPr/>
          <p:nvPr/>
        </p:nvSpPr>
        <p:spPr>
          <a:xfrm>
            <a:off x="7444918" y="5148971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err="1" smtClean="0"/>
              <a:t>댓글작성</a:t>
            </a:r>
            <a:endParaRPr lang="ko-KR" altLang="en-US" sz="1900" b="1" kern="1200" dirty="0"/>
          </a:p>
        </p:txBody>
      </p:sp>
      <p:sp>
        <p:nvSpPr>
          <p:cNvPr id="38" name="자유형 37"/>
          <p:cNvSpPr/>
          <p:nvPr/>
        </p:nvSpPr>
        <p:spPr>
          <a:xfrm>
            <a:off x="5630443" y="5799157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월별통계</a:t>
            </a:r>
            <a:endParaRPr lang="ko-KR" altLang="en-US" sz="1900" b="1" kern="1200" dirty="0"/>
          </a:p>
        </p:txBody>
      </p:sp>
      <p:sp>
        <p:nvSpPr>
          <p:cNvPr id="39" name="자유형 38"/>
          <p:cNvSpPr/>
          <p:nvPr/>
        </p:nvSpPr>
        <p:spPr>
          <a:xfrm>
            <a:off x="7444918" y="5799157"/>
            <a:ext cx="1512062" cy="461179"/>
          </a:xfrm>
          <a:custGeom>
            <a:avLst/>
            <a:gdLst>
              <a:gd name="connsiteX0" fmla="*/ 0 w 1512062"/>
              <a:gd name="connsiteY0" fmla="*/ 0 h 461179"/>
              <a:gd name="connsiteX1" fmla="*/ 1512062 w 1512062"/>
              <a:gd name="connsiteY1" fmla="*/ 0 h 461179"/>
              <a:gd name="connsiteX2" fmla="*/ 1512062 w 1512062"/>
              <a:gd name="connsiteY2" fmla="*/ 461179 h 461179"/>
              <a:gd name="connsiteX3" fmla="*/ 0 w 1512062"/>
              <a:gd name="connsiteY3" fmla="*/ 461179 h 461179"/>
              <a:gd name="connsiteX4" fmla="*/ 0 w 1512062"/>
              <a:gd name="connsiteY4" fmla="*/ 0 h 46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2062" h="461179">
                <a:moveTo>
                  <a:pt x="0" y="0"/>
                </a:moveTo>
                <a:lnTo>
                  <a:pt x="1512062" y="0"/>
                </a:lnTo>
                <a:lnTo>
                  <a:pt x="1512062" y="461179"/>
                </a:lnTo>
                <a:lnTo>
                  <a:pt x="0" y="46117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ctr" anchorCtr="0">
            <a:noAutofit/>
          </a:bodyPr>
          <a:lstStyle/>
          <a:p>
            <a:pPr lvl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900" b="1" kern="1200" dirty="0" smtClean="0"/>
              <a:t>날짜이동</a:t>
            </a:r>
            <a:endParaRPr lang="ko-KR" altLang="en-US" sz="1900" b="1" kern="12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758922" y="5084281"/>
            <a:ext cx="0" cy="180228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자유형 42"/>
          <p:cNvSpPr/>
          <p:nvPr/>
        </p:nvSpPr>
        <p:spPr>
          <a:xfrm>
            <a:off x="906995" y="1268760"/>
            <a:ext cx="1616586" cy="463045"/>
          </a:xfrm>
          <a:custGeom>
            <a:avLst/>
            <a:gdLst>
              <a:gd name="connsiteX0" fmla="*/ 0 w 1518181"/>
              <a:gd name="connsiteY0" fmla="*/ 0 h 463045"/>
              <a:gd name="connsiteX1" fmla="*/ 1518181 w 1518181"/>
              <a:gd name="connsiteY1" fmla="*/ 0 h 463045"/>
              <a:gd name="connsiteX2" fmla="*/ 1518181 w 1518181"/>
              <a:gd name="connsiteY2" fmla="*/ 463045 h 463045"/>
              <a:gd name="connsiteX3" fmla="*/ 0 w 1518181"/>
              <a:gd name="connsiteY3" fmla="*/ 463045 h 463045"/>
              <a:gd name="connsiteX4" fmla="*/ 0 w 1518181"/>
              <a:gd name="connsiteY4" fmla="*/ 0 h 46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181" h="463045">
                <a:moveTo>
                  <a:pt x="0" y="0"/>
                </a:moveTo>
                <a:lnTo>
                  <a:pt x="1518181" y="0"/>
                </a:lnTo>
                <a:lnTo>
                  <a:pt x="1518181" y="463045"/>
                </a:lnTo>
                <a:lnTo>
                  <a:pt x="0" y="46304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b="1" kern="1200" smtClean="0">
                <a:solidFill>
                  <a:schemeClr val="tx1"/>
                </a:solidFill>
              </a:rPr>
              <a:t>벤치마킹 서비스</a:t>
            </a:r>
            <a:endParaRPr lang="ko-KR" sz="1700" b="1" kern="1200" dirty="0">
              <a:solidFill>
                <a:schemeClr val="tx1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870414" y="1903840"/>
            <a:ext cx="1685362" cy="459543"/>
          </a:xfrm>
          <a:custGeom>
            <a:avLst/>
            <a:gdLst>
              <a:gd name="connsiteX0" fmla="*/ 0 w 1506700"/>
              <a:gd name="connsiteY0" fmla="*/ 0 h 459543"/>
              <a:gd name="connsiteX1" fmla="*/ 1506700 w 1506700"/>
              <a:gd name="connsiteY1" fmla="*/ 0 h 459543"/>
              <a:gd name="connsiteX2" fmla="*/ 1506700 w 1506700"/>
              <a:gd name="connsiteY2" fmla="*/ 459543 h 459543"/>
              <a:gd name="connsiteX3" fmla="*/ 0 w 1506700"/>
              <a:gd name="connsiteY3" fmla="*/ 459543 h 459543"/>
              <a:gd name="connsiteX4" fmla="*/ 0 w 1506700"/>
              <a:gd name="connsiteY4" fmla="*/ 0 h 4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700" h="459543">
                <a:moveTo>
                  <a:pt x="0" y="0"/>
                </a:moveTo>
                <a:lnTo>
                  <a:pt x="1506700" y="0"/>
                </a:lnTo>
                <a:lnTo>
                  <a:pt x="1506700" y="459543"/>
                </a:lnTo>
                <a:lnTo>
                  <a:pt x="0" y="45954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700" b="1" dirty="0" smtClean="0">
                <a:solidFill>
                  <a:sysClr val="windowText" lastClr="000000"/>
                </a:solidFill>
              </a:rPr>
              <a:t>프로그램 서비스</a:t>
            </a:r>
            <a:endParaRPr lang="ko-KR" altLang="en-US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536" y="649747"/>
            <a:ext cx="388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바탕"/>
                <a:ea typeface="바탕"/>
              </a:rPr>
              <a:t>※ </a:t>
            </a:r>
            <a:r>
              <a:rPr lang="ko-KR" altLang="en-US" sz="2400" b="1" dirty="0" smtClean="0"/>
              <a:t>프로그램 서비스 흐름도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995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3904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5076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err="1" smtClean="0"/>
                        <a:t>처음부터시작하기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47928"/>
              </p:ext>
            </p:extLst>
          </p:nvPr>
        </p:nvGraphicFramePr>
        <p:xfrm>
          <a:off x="6012160" y="1397000"/>
          <a:ext cx="2952328" cy="537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처음 시작하기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누르면 처음시작하기 기능을 수행 할 수 있는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처음 시작하기의 현재 가지고 있는 금액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저축하고 있는 금액을 입력하는 칸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해당하는 칸을 한번 누르면 내용을 칸에 내용을 입력할 수 있게 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하단의 합계금액 칸에 사용자가 입력한 현재금액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저축금액이 더해져 출력된다 문자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기호는 입력이 되지 않으며 매우 </a:t>
                      </a:r>
                      <a:r>
                        <a:rPr lang="ko-KR" altLang="en-US" sz="1400" baseline="0" dirty="0" err="1" smtClean="0"/>
                        <a:t>큰수를</a:t>
                      </a:r>
                      <a:r>
                        <a:rPr lang="ko-KR" altLang="en-US" sz="1400" baseline="0" dirty="0" smtClean="0"/>
                        <a:t> 입력하여도 </a:t>
                      </a:r>
                      <a:r>
                        <a:rPr lang="en-US" altLang="ko-KR" sz="1400" baseline="0" dirty="0" smtClean="0"/>
                        <a:t>2,147,483,647</a:t>
                      </a:r>
                      <a:r>
                        <a:rPr lang="ko-KR" altLang="en-US" sz="1400" baseline="0" dirty="0" smtClean="0"/>
                        <a:t>이상 저장되지 않는다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합산은 </a:t>
                      </a:r>
                      <a:r>
                        <a:rPr lang="en-US" altLang="ko-KR" sz="1400" baseline="0" dirty="0" smtClean="0"/>
                        <a:t>42</a:t>
                      </a:r>
                      <a:r>
                        <a:rPr lang="ko-KR" altLang="en-US" sz="1400" baseline="0" dirty="0" smtClean="0"/>
                        <a:t>억까지 가능하다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아무것도 입력하지 </a:t>
                      </a:r>
                      <a:r>
                        <a:rPr lang="ko-KR" altLang="en-US" sz="1400" baseline="0" dirty="0" err="1" smtClean="0"/>
                        <a:t>않을시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ko-KR" altLang="en-US" sz="1400" baseline="0" dirty="0" smtClean="0"/>
                        <a:t>이 들어간다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시작하기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누르면 입력했던 값을 가지고 관리할 수 있는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시작하기 화면에서 사용자가 적었던 내용이 반영되어 </a:t>
                      </a:r>
                      <a:r>
                        <a:rPr lang="ko-KR" altLang="en-US" sz="1400" baseline="0" dirty="0" err="1" smtClean="0"/>
                        <a:t>저축액과</a:t>
                      </a:r>
                      <a:r>
                        <a:rPr lang="ko-KR" altLang="en-US" sz="1400" baseline="0" dirty="0" smtClean="0"/>
                        <a:t> 가지고 있는 금액 리스트를 보여주는 화면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2" y="2204864"/>
            <a:ext cx="1878687" cy="33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215416" y="5331955"/>
            <a:ext cx="1878686" cy="21279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15416" y="498385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146" name="Picture 2" descr="C:\Users\SY\Desktop\팀프로젝트\키즈노트 캡쳐\9.처음하기 설정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030" y="2204863"/>
            <a:ext cx="1865727" cy="331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/>
          <p:cNvSpPr/>
          <p:nvPr/>
        </p:nvSpPr>
        <p:spPr>
          <a:xfrm>
            <a:off x="1740338" y="266901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액자 11"/>
          <p:cNvSpPr/>
          <p:nvPr/>
        </p:nvSpPr>
        <p:spPr>
          <a:xfrm>
            <a:off x="2094101" y="2443282"/>
            <a:ext cx="1834655" cy="76815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094101" y="5300544"/>
            <a:ext cx="1834657" cy="221165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00378" y="498385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6147" name="Picture 3" descr="C:\Users\SY\Desktop\팀프로젝트\키즈노트 캡쳐\10.처음하기 설정완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59" y="2204864"/>
            <a:ext cx="1862341" cy="331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액자 19"/>
          <p:cNvSpPr/>
          <p:nvPr/>
        </p:nvSpPr>
        <p:spPr>
          <a:xfrm>
            <a:off x="3928758" y="2204864"/>
            <a:ext cx="1862342" cy="331082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568719" y="349846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7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3621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5670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저축목표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1834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저축 목표를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저축 목표 리스트가 나오는 화면으로 전환이 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저축목표 리스트들이 출력되는 화면</a:t>
                      </a:r>
                      <a:endParaRPr lang="en-US" altLang="ko-KR" sz="14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저축 목표 만들기를 한번 누르게 되면 저축 목표 만들기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저축목표를 누르게 될 시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메뉴로 화면이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831135"/>
            <a:ext cx="247077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359531" y="2924944"/>
            <a:ext cx="2470775" cy="50405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59532" y="260825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1" name="Picture 3" descr="C:\Users\sungyil\Desktop\새 폴더 (3)\키즈노트 캡쳐\11.저축목표클릭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77" y="1831135"/>
            <a:ext cx="247077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3105777" y="2204864"/>
            <a:ext cx="2470775" cy="374441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718117" y="232044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액자 13"/>
          <p:cNvSpPr/>
          <p:nvPr/>
        </p:nvSpPr>
        <p:spPr>
          <a:xfrm>
            <a:off x="3105776" y="5949171"/>
            <a:ext cx="2470775" cy="36842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718117" y="596773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액자 17"/>
          <p:cNvSpPr/>
          <p:nvPr/>
        </p:nvSpPr>
        <p:spPr>
          <a:xfrm>
            <a:off x="3135010" y="1979831"/>
            <a:ext cx="701755" cy="250989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125847" y="167420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5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4606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613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저축 목표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4575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제목과 목표 금액을 입력할 수 있는 칸이다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해당 칸의 내용을 바꿀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목표금액 칸은 숫자 이외의 문자는 입력 불가능하다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아무리 큰 숫자를 입력하여도 </a:t>
                      </a:r>
                      <a:r>
                        <a:rPr lang="en-US" altLang="ko-KR" sz="1400" baseline="0" dirty="0" smtClean="0"/>
                        <a:t>21,147,483,647 </a:t>
                      </a:r>
                      <a:r>
                        <a:rPr lang="ko-KR" altLang="en-US" sz="1400" baseline="0" dirty="0" smtClean="0"/>
                        <a:t>이상 저장되지 않는다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아무것도 입력하지 않았을 경우 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ko-KR" altLang="en-US" sz="1400" baseline="0" dirty="0" smtClean="0"/>
                        <a:t>으로 입력된다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만들기 버튼을 한번 누를 시 저장이 완료된다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저축 목표 만들기 버튼을 한번 누를 시 저장이 </a:t>
                      </a:r>
                      <a:r>
                        <a:rPr lang="ko-KR" altLang="en-US" sz="1400" baseline="0" dirty="0" err="1" smtClean="0"/>
                        <a:t>되지않고</a:t>
                      </a:r>
                      <a:r>
                        <a:rPr lang="ko-KR" altLang="en-US" sz="1400" baseline="0" dirty="0" smtClean="0"/>
                        <a:t> 저축 목표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저장된 목표 리스트가 있는 칸이다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새로 저축 목표를 만들어야지만 진행 메시지가 완료 메시지로 바뀌고 새로 등록한 한가지만 진행 메시지가 나타난다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삭제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수정이 불가능 하다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 descr="C:\Users\sungyil\Desktop\새 폴더 (3)\키즈노트 캡쳐\13.저축목표액적기완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95" y="1824661"/>
            <a:ext cx="2523634" cy="44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511423" y="2368818"/>
            <a:ext cx="2511906" cy="121679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3" name="Picture 5" descr="C:\Users\sungyil\Desktop\새 폴더 (3)\키즈노트 캡쳐\15.저축추가했을경우 페이지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24661"/>
            <a:ext cx="2533962" cy="450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>
          <a:xfrm>
            <a:off x="151383" y="238325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액자 10"/>
          <p:cNvSpPr/>
          <p:nvPr/>
        </p:nvSpPr>
        <p:spPr>
          <a:xfrm>
            <a:off x="3203848" y="2215180"/>
            <a:ext cx="2533962" cy="92578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5581" y="363760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액자 13"/>
          <p:cNvSpPr/>
          <p:nvPr/>
        </p:nvSpPr>
        <p:spPr>
          <a:xfrm>
            <a:off x="499695" y="1982100"/>
            <a:ext cx="831945" cy="23308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99695" y="166540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액자 17"/>
          <p:cNvSpPr/>
          <p:nvPr/>
        </p:nvSpPr>
        <p:spPr>
          <a:xfrm>
            <a:off x="1065621" y="3585609"/>
            <a:ext cx="1346139" cy="34744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203848" y="185613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9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7341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2068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월별통계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220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월별통계 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월 별 통계화면으로 넘어간다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날짜에 해당하는 용돈 더하기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용돈 저축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쓰기 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나누기에 대한 정보가 나타나고 현금 총액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저축총액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현금과 저축 액수를 더한 총 용돈금액을 확인할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눌러도 반응은 없다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현재 선택된 날짜가 표시 되며 </a:t>
                      </a:r>
                      <a:r>
                        <a:rPr lang="en-US" altLang="ko-KR" sz="1400" baseline="0" dirty="0" smtClean="0"/>
                        <a:t>&lt;, &gt; </a:t>
                      </a:r>
                      <a:r>
                        <a:rPr lang="ko-KR" altLang="en-US" sz="1400" baseline="0" dirty="0" smtClean="0"/>
                        <a:t>문자를 한번 누를 시 달수가 이동한다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현재 달 이상 진행하면 현재 이전의 데이터만 조회가능 하다는 메시지가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이전 달 </a:t>
                      </a:r>
                      <a:r>
                        <a:rPr lang="ko-KR" altLang="en-US" sz="1400" baseline="0" dirty="0" err="1" smtClean="0"/>
                        <a:t>조회시</a:t>
                      </a:r>
                      <a:r>
                        <a:rPr lang="ko-KR" altLang="en-US" sz="1400" baseline="0" dirty="0" smtClean="0"/>
                        <a:t> 아무 데이터가 없다면 데이터가 없다는 메시지가 출력된다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월별통계 버튼을 한번 누를 시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7" y="1563636"/>
            <a:ext cx="2301057" cy="40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418179" y="2946964"/>
            <a:ext cx="2470775" cy="50405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84280" y="263027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074" name="Picture 2" descr="C:\Users\sungyil\Desktop\새 폴더 (3)\키즈노트 캡쳐\21.월별통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48" y="1563636"/>
            <a:ext cx="2264403" cy="402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타원 12"/>
          <p:cNvSpPr/>
          <p:nvPr/>
        </p:nvSpPr>
        <p:spPr>
          <a:xfrm>
            <a:off x="2736974" y="218271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788024" y="160014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액자 20"/>
          <p:cNvSpPr/>
          <p:nvPr/>
        </p:nvSpPr>
        <p:spPr>
          <a:xfrm>
            <a:off x="3097249" y="1700808"/>
            <a:ext cx="610656" cy="21602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3402576" y="1929404"/>
            <a:ext cx="1673479" cy="275459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3097249" y="2182715"/>
            <a:ext cx="2264402" cy="1966365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24219" y="158548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075" name="Picture 3" descr="C:\Users\sungyil\Desktop\새 폴더 (3)\키즈노트 캡쳐\22.월별통계 다음년도 확인불가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83557" r="10306" b="6689"/>
          <a:stretch/>
        </p:blipFill>
        <p:spPr bwMode="auto">
          <a:xfrm>
            <a:off x="3078794" y="4577263"/>
            <a:ext cx="2165439" cy="46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ungyil\Desktop\새 폴더 (3)\키즈노트 캡쳐\23.데이터없음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0" t="84063" r="28789" b="7294"/>
          <a:stretch/>
        </p:blipFill>
        <p:spPr bwMode="auto">
          <a:xfrm>
            <a:off x="3275856" y="5134835"/>
            <a:ext cx="1287957" cy="4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액자 24"/>
          <p:cNvSpPr/>
          <p:nvPr/>
        </p:nvSpPr>
        <p:spPr>
          <a:xfrm>
            <a:off x="3123391" y="4576433"/>
            <a:ext cx="2120842" cy="102713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25" idx="0"/>
          </p:cNvCxnSpPr>
          <p:nvPr/>
        </p:nvCxnSpPr>
        <p:spPr>
          <a:xfrm flipV="1">
            <a:off x="4183812" y="4159008"/>
            <a:ext cx="102441" cy="4174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8722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12946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경제</a:t>
                      </a:r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831135"/>
            <a:ext cx="247077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2157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경제</a:t>
                      </a:r>
                      <a:r>
                        <a:rPr lang="en-US" altLang="ko-KR" sz="1400" baseline="0" dirty="0" smtClean="0"/>
                        <a:t>tip</a:t>
                      </a:r>
                      <a:r>
                        <a:rPr lang="ko-KR" altLang="en-US" sz="1400" baseline="0" dirty="0" smtClean="0"/>
                        <a:t>버튼을 한번 누르면 경제</a:t>
                      </a:r>
                      <a:r>
                        <a:rPr lang="en-US" altLang="ko-KR" sz="1400" baseline="0" dirty="0" smtClean="0"/>
                        <a:t>tip </a:t>
                      </a:r>
                      <a:r>
                        <a:rPr lang="ko-KR" altLang="en-US" sz="1400" baseline="0" dirty="0" smtClean="0"/>
                        <a:t>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경제관련용어 리스트들이 출력되며 한번 누르면 자세히 볼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경제</a:t>
                      </a:r>
                      <a:r>
                        <a:rPr lang="en-US" altLang="ko-KR" sz="1400" baseline="0" dirty="0" smtClean="0"/>
                        <a:t>tip</a:t>
                      </a:r>
                      <a:r>
                        <a:rPr lang="ko-KR" altLang="en-US" sz="1400" baseline="0" dirty="0" smtClean="0"/>
                        <a:t>버튼을 한번 누르면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액자 18"/>
          <p:cNvSpPr/>
          <p:nvPr/>
        </p:nvSpPr>
        <p:spPr>
          <a:xfrm>
            <a:off x="338966" y="3795947"/>
            <a:ext cx="2491341" cy="42514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19675" y="347925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650287" y="252001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098" name="Picture 2" descr="C:\Users\sungyil\Desktop\새 폴더 (3)\키즈노트 캡쳐\24. 경제tip처음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31135"/>
            <a:ext cx="247077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액자 21"/>
          <p:cNvSpPr/>
          <p:nvPr/>
        </p:nvSpPr>
        <p:spPr>
          <a:xfrm>
            <a:off x="2992502" y="1982100"/>
            <a:ext cx="2466098" cy="4241523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60491" y="201885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3028546" y="2018858"/>
            <a:ext cx="831945" cy="23308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5818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5952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경제</a:t>
                      </a:r>
                      <a:r>
                        <a:rPr lang="en-US" altLang="ko-KR" dirty="0" smtClean="0"/>
                        <a:t>tip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0127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단어를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해당 단어에 대한 자세한 설명이 바로 밑에 등장 하게 되며 한번 더 해당 단어를 누르게 되면 설명이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검색 칸을 한번 눌러 내용을 입력하고 검색버튼을 한번 누르게 되면 해당 단어로 검색을 진행한다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검색 칸의 내용이 포함되어 있거나 검색 칸의 단어와 일치하는 모든 리스트를 출력한다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sungyil\Desktop\새 폴더 (3)\키즈노트 캡쳐\25. 경제tip 선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448272" cy="43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ungyil\Desktop\새 폴더 (3)\키즈노트 캡쳐\26 . 경제tip 검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799"/>
            <a:ext cx="2448272" cy="43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301993" y="2492896"/>
            <a:ext cx="2491341" cy="64807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131840" y="1997224"/>
            <a:ext cx="2491341" cy="32403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3131839" y="2330878"/>
            <a:ext cx="2448273" cy="289832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6512" y="215620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793334" y="233699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793334" y="191683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3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4901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2297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이자계산기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831135"/>
            <a:ext cx="247077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92486"/>
              </p:ext>
            </p:extLst>
          </p:nvPr>
        </p:nvGraphicFramePr>
        <p:xfrm>
          <a:off x="6012160" y="1397000"/>
          <a:ext cx="2952328" cy="537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이자계산기 버튼을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이자계산기 화면으로 전환한다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이자계산기 화면으로써 </a:t>
                      </a:r>
                      <a:r>
                        <a:rPr lang="ko-KR" altLang="en-US" sz="1400" spc="-100" baseline="0" dirty="0" err="1" smtClean="0"/>
                        <a:t>월저축액</a:t>
                      </a:r>
                      <a:r>
                        <a:rPr lang="ko-KR" altLang="en-US" sz="1400" spc="-100" baseline="0" dirty="0" smtClean="0"/>
                        <a:t> 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smtClean="0"/>
                        <a:t>기간 이 입력가능하고 적금 예금 </a:t>
                      </a:r>
                      <a:r>
                        <a:rPr lang="ko-KR" altLang="en-US" sz="1400" spc="-100" baseline="0" dirty="0" err="1" smtClean="0"/>
                        <a:t>기능등을</a:t>
                      </a:r>
                      <a:r>
                        <a:rPr lang="ko-KR" altLang="en-US" sz="1400" spc="-100" baseline="0" dirty="0" smtClean="0"/>
                        <a:t> 볼 수 있다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적금 버튼 예금 버튼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계산 하고 싶은 버튼을 한번 누르면 적용된다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월 </a:t>
                      </a:r>
                      <a:r>
                        <a:rPr lang="ko-KR" altLang="en-US" sz="1400" spc="-100" baseline="0" dirty="0" err="1" smtClean="0"/>
                        <a:t>저축액과</a:t>
                      </a:r>
                      <a:r>
                        <a:rPr lang="ko-KR" altLang="en-US" sz="1400" spc="-100" baseline="0" dirty="0" smtClean="0"/>
                        <a:t> 기간을 입력할 수 있는 칸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해당 칸을 한번 누를 시 내용을 입력할 수 있다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err="1" smtClean="0"/>
                        <a:t>숫자외</a:t>
                      </a:r>
                      <a:r>
                        <a:rPr lang="ko-KR" altLang="en-US" sz="1400" spc="-100" baseline="0" dirty="0" smtClean="0"/>
                        <a:t> 문자는 입력이 불가능하다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최대 </a:t>
                      </a:r>
                      <a:r>
                        <a:rPr lang="en-US" altLang="ko-KR" sz="1400" spc="-100" baseline="0" dirty="0" smtClean="0"/>
                        <a:t>21</a:t>
                      </a:r>
                      <a:r>
                        <a:rPr lang="ko-KR" altLang="en-US" sz="1400" spc="-100" baseline="0" dirty="0" smtClean="0"/>
                        <a:t>억 입력이 가능하다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err="1" smtClean="0"/>
                        <a:t>단리</a:t>
                      </a:r>
                      <a:r>
                        <a:rPr lang="ko-KR" altLang="en-US" sz="1400" spc="-100" baseline="0" dirty="0" smtClean="0"/>
                        <a:t> 또는 월 복리 버튼</a:t>
                      </a:r>
                      <a:r>
                        <a:rPr lang="en-US" altLang="ko-KR" sz="1400" spc="-100" baseline="0" dirty="0" smtClean="0"/>
                        <a:t>.</a:t>
                      </a:r>
                      <a:r>
                        <a:rPr lang="ko-KR" altLang="en-US" sz="1400" spc="-100" baseline="0" dirty="0" smtClean="0"/>
                        <a:t> 계산 </a:t>
                      </a:r>
                      <a:r>
                        <a:rPr lang="ko-KR" altLang="en-US" sz="1400" spc="-100" baseline="0" dirty="0" err="1" smtClean="0"/>
                        <a:t>하고싶은</a:t>
                      </a:r>
                      <a:r>
                        <a:rPr lang="ko-KR" altLang="en-US" sz="1400" spc="-100" baseline="0" dirty="0" smtClean="0"/>
                        <a:t> 버튼을 한번 누르면 적용된다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세금을 선택하는 버튼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계산하고 싶은 세금을 한번 누르면 체크 표시가 바뀐다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계산하기 버튼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사용자가 선택한 버튼대로 계산이 진행된다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이자 계산기 버튼을 한번 누르면 </a:t>
                      </a:r>
                      <a:r>
                        <a:rPr lang="ko-KR" altLang="en-US" sz="1400" spc="-100" baseline="0" dirty="0" err="1" smtClean="0"/>
                        <a:t>더보기</a:t>
                      </a:r>
                      <a:r>
                        <a:rPr lang="ko-KR" altLang="en-US" sz="1400" spc="-100" baseline="0" dirty="0" smtClean="0"/>
                        <a:t> 화면으로 전환된다</a:t>
                      </a:r>
                      <a:r>
                        <a:rPr lang="en-US" altLang="ko-KR" sz="1400" spc="-100" baseline="0" dirty="0" smtClean="0"/>
                        <a:t>.</a:t>
                      </a:r>
                      <a:r>
                        <a:rPr lang="ko-KR" altLang="en-US" sz="1400" spc="-100" baseline="0" dirty="0" smtClean="0"/>
                        <a:t> </a:t>
                      </a:r>
                      <a:endParaRPr lang="en-US" altLang="ko-KR" sz="1400" spc="-1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액자 18"/>
          <p:cNvSpPr/>
          <p:nvPr/>
        </p:nvSpPr>
        <p:spPr>
          <a:xfrm>
            <a:off x="338966" y="4221088"/>
            <a:ext cx="2491341" cy="42514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38966" y="390439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146" name="Picture 2" descr="C:\Users\sungyil\Desktop\새 폴더 (3)\키즈노트 캡쳐\27.이자계산기 초기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1831135"/>
            <a:ext cx="247077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2987823" y="1916833"/>
            <a:ext cx="1008113" cy="28803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2986318" y="2210985"/>
            <a:ext cx="2472279" cy="36004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987823" y="2581986"/>
            <a:ext cx="2472279" cy="55898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987823" y="461194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액자 23"/>
          <p:cNvSpPr/>
          <p:nvPr/>
        </p:nvSpPr>
        <p:spPr>
          <a:xfrm>
            <a:off x="2987823" y="3140968"/>
            <a:ext cx="1008113" cy="36004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986318" y="3469196"/>
            <a:ext cx="2305762" cy="36004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3563888" y="3815175"/>
            <a:ext cx="1296144" cy="36004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2987822" y="2221946"/>
            <a:ext cx="2472279" cy="408737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54163" y="226529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654163" y="270313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626278" y="316264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2627783" y="356174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3203848" y="389762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948600" y="160014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4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70176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14991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이자계산기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64323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적금 페이지에 각 입력한 금액을 버튼 에 따라 계산한 결과 출력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예금 페이지에 각 입력한 금액을 버튼 에 따라 계산한 결과 출력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sungyil\Desktop\새 폴더 (3)\키즈노트 캡쳐\28.이자계산기 적금 월저축액 , 기간입력 후 계산하기 버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2442648" cy="43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ungyil\Desktop\새 폴더 (3)\키즈노트 캡쳐\29. 예금 버튼눌렀을때 화면 계산하기 했을때 나오는 결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7"/>
            <a:ext cx="2448272" cy="43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액자 33"/>
          <p:cNvSpPr/>
          <p:nvPr/>
        </p:nvSpPr>
        <p:spPr>
          <a:xfrm>
            <a:off x="346843" y="3659478"/>
            <a:ext cx="2491341" cy="63361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3160779" y="3640550"/>
            <a:ext cx="2491341" cy="63361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46843" y="334278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122118" y="332385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7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2348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7197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친구에게알리기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831135"/>
            <a:ext cx="247077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089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친구에게 알리기 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친구에게 알리기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친구에게 알리기 페이지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err="1" smtClean="0"/>
                        <a:t>카카오톡</a:t>
                      </a:r>
                      <a:r>
                        <a:rPr lang="ko-KR" altLang="en-US" sz="1400" baseline="0" dirty="0" smtClean="0"/>
                        <a:t> 알리기 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en-US" altLang="ko-KR" sz="1400" baseline="0" dirty="0" err="1" smtClean="0"/>
                        <a:t>sms</a:t>
                      </a:r>
                      <a:r>
                        <a:rPr lang="ko-KR" altLang="en-US" sz="1400" baseline="0" dirty="0" smtClean="0"/>
                        <a:t>알리기 버튼이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aseline="0" dirty="0" err="1" smtClean="0"/>
                        <a:t>Sms</a:t>
                      </a:r>
                      <a:r>
                        <a:rPr lang="ko-KR" altLang="en-US" sz="1400" baseline="0" dirty="0" smtClean="0"/>
                        <a:t>버튼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카카오톡</a:t>
                      </a:r>
                      <a:r>
                        <a:rPr lang="ko-KR" altLang="en-US" sz="1400" baseline="0" dirty="0" smtClean="0"/>
                        <a:t>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카카오톡</a:t>
                      </a:r>
                      <a:r>
                        <a:rPr lang="ko-KR" altLang="en-US" sz="1400" baseline="0" dirty="0" smtClean="0"/>
                        <a:t> 도는 전화번호부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친구에게 알리기 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메뉴로 페이지가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액자 18"/>
          <p:cNvSpPr/>
          <p:nvPr/>
        </p:nvSpPr>
        <p:spPr>
          <a:xfrm>
            <a:off x="359532" y="4653136"/>
            <a:ext cx="2491341" cy="42514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4789" y="433644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8194" name="Picture 2" descr="C:\Users\sungyil\Desktop\새 폴더 (3)\키즈노트 캡쳐\31.친구에게 알리기 초기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31135"/>
            <a:ext cx="2599988" cy="46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3059832" y="2204864"/>
            <a:ext cx="2664296" cy="424847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3059832" y="2276872"/>
            <a:ext cx="2664296" cy="86409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3068626" y="1988840"/>
            <a:ext cx="927310" cy="21602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708586" y="335699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708586" y="233455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708586" y="183049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1036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4821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친구에게알리기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1723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카카오톡</a:t>
                      </a:r>
                      <a:r>
                        <a:rPr lang="ko-KR" altLang="en-US" sz="1400" baseline="0" dirty="0" smtClean="0"/>
                        <a:t> 버튼을 </a:t>
                      </a:r>
                      <a:r>
                        <a:rPr lang="ko-KR" altLang="en-US" sz="1400" baseline="0" dirty="0" err="1" smtClean="0"/>
                        <a:t>눌렀을때</a:t>
                      </a:r>
                      <a:r>
                        <a:rPr lang="ko-KR" altLang="en-US" sz="1400" baseline="0" dirty="0" smtClean="0"/>
                        <a:t> 나오는 </a:t>
                      </a:r>
                      <a:r>
                        <a:rPr lang="ko-KR" altLang="en-US" sz="1400" baseline="0" dirty="0" err="1" smtClean="0"/>
                        <a:t>카카오톡</a:t>
                      </a:r>
                      <a:r>
                        <a:rPr lang="ko-KR" altLang="en-US" sz="1400" baseline="0" dirty="0" smtClean="0"/>
                        <a:t> 친구 선택 페이지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친구를 선택 한 후 확인 버튼을 </a:t>
                      </a:r>
                      <a:r>
                        <a:rPr lang="ko-KR" altLang="en-US" sz="1400" baseline="0" dirty="0" err="1" smtClean="0"/>
                        <a:t>한번누르면</a:t>
                      </a:r>
                      <a:r>
                        <a:rPr lang="ko-KR" altLang="en-US" sz="1400" baseline="0" dirty="0" smtClean="0"/>
                        <a:t> 메시지가 전송된다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해당 친구에게 메시지가 전송된 화면</a:t>
                      </a: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 descr="C:\Users\sungyil\Desktop\새 폴더 (3)\키즈노트 캡쳐\34.친구목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1" y="1628800"/>
            <a:ext cx="243027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ungyil\Desktop\새 폴더 (3)\키즈노트 캡쳐\30.sms알리기 카톡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2411130" cy="428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액자 21"/>
          <p:cNvSpPr/>
          <p:nvPr/>
        </p:nvSpPr>
        <p:spPr>
          <a:xfrm>
            <a:off x="277985" y="1666781"/>
            <a:ext cx="2493815" cy="424847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3886786" y="4941168"/>
            <a:ext cx="1512168" cy="72008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0688" y="170080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784094" y="462447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7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>
            <a:off x="3653351" y="3700097"/>
            <a:ext cx="252184" cy="28465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26092" y="0"/>
                </a:lnTo>
                <a:lnTo>
                  <a:pt x="126092" y="2846527"/>
                </a:lnTo>
                <a:lnTo>
                  <a:pt x="252184" y="2846527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자유형 4"/>
          <p:cNvSpPr/>
          <p:nvPr/>
        </p:nvSpPr>
        <p:spPr>
          <a:xfrm>
            <a:off x="5166456" y="6004429"/>
            <a:ext cx="252184" cy="5421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26092" y="0"/>
                </a:lnTo>
                <a:lnTo>
                  <a:pt x="126092" y="542195"/>
                </a:lnTo>
                <a:lnTo>
                  <a:pt x="252184" y="542195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자유형 5"/>
          <p:cNvSpPr/>
          <p:nvPr/>
        </p:nvSpPr>
        <p:spPr>
          <a:xfrm>
            <a:off x="5166456" y="5958709"/>
            <a:ext cx="252184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52184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 6"/>
          <p:cNvSpPr/>
          <p:nvPr/>
        </p:nvSpPr>
        <p:spPr>
          <a:xfrm>
            <a:off x="5166456" y="5462233"/>
            <a:ext cx="252184" cy="5421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542195"/>
                </a:moveTo>
                <a:lnTo>
                  <a:pt x="126092" y="542195"/>
                </a:lnTo>
                <a:lnTo>
                  <a:pt x="126092" y="0"/>
                </a:lnTo>
                <a:lnTo>
                  <a:pt x="2521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3653351" y="3700097"/>
            <a:ext cx="252184" cy="23043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26092" y="0"/>
                </a:lnTo>
                <a:lnTo>
                  <a:pt x="126092" y="2304331"/>
                </a:lnTo>
                <a:lnTo>
                  <a:pt x="252184" y="2304331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 8"/>
          <p:cNvSpPr/>
          <p:nvPr/>
        </p:nvSpPr>
        <p:spPr>
          <a:xfrm>
            <a:off x="5166456" y="4648940"/>
            <a:ext cx="252184" cy="27109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26092" y="0"/>
                </a:lnTo>
                <a:lnTo>
                  <a:pt x="126092" y="271097"/>
                </a:lnTo>
                <a:lnTo>
                  <a:pt x="252184" y="271097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 9"/>
          <p:cNvSpPr/>
          <p:nvPr/>
        </p:nvSpPr>
        <p:spPr>
          <a:xfrm>
            <a:off x="5166456" y="4377842"/>
            <a:ext cx="252184" cy="27109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71097"/>
                </a:moveTo>
                <a:lnTo>
                  <a:pt x="126092" y="271097"/>
                </a:lnTo>
                <a:lnTo>
                  <a:pt x="126092" y="0"/>
                </a:lnTo>
                <a:lnTo>
                  <a:pt x="2521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3653351" y="3700097"/>
            <a:ext cx="252184" cy="94884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26092" y="0"/>
                </a:lnTo>
                <a:lnTo>
                  <a:pt x="126092" y="948842"/>
                </a:lnTo>
                <a:lnTo>
                  <a:pt x="252184" y="948842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 11"/>
          <p:cNvSpPr/>
          <p:nvPr/>
        </p:nvSpPr>
        <p:spPr>
          <a:xfrm>
            <a:off x="6679560" y="3789926"/>
            <a:ext cx="252184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52184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자유형 12"/>
          <p:cNvSpPr/>
          <p:nvPr/>
        </p:nvSpPr>
        <p:spPr>
          <a:xfrm>
            <a:off x="5166456" y="3564548"/>
            <a:ext cx="252184" cy="27109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26092" y="0"/>
                </a:lnTo>
                <a:lnTo>
                  <a:pt x="126092" y="271097"/>
                </a:lnTo>
                <a:lnTo>
                  <a:pt x="252184" y="271097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자유형 13"/>
          <p:cNvSpPr/>
          <p:nvPr/>
        </p:nvSpPr>
        <p:spPr>
          <a:xfrm>
            <a:off x="5166456" y="3293451"/>
            <a:ext cx="252184" cy="27109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71097"/>
                </a:moveTo>
                <a:lnTo>
                  <a:pt x="126092" y="271097"/>
                </a:lnTo>
                <a:lnTo>
                  <a:pt x="126092" y="0"/>
                </a:lnTo>
                <a:lnTo>
                  <a:pt x="2521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 14"/>
          <p:cNvSpPr/>
          <p:nvPr/>
        </p:nvSpPr>
        <p:spPr>
          <a:xfrm>
            <a:off x="3653351" y="3564548"/>
            <a:ext cx="252184" cy="13554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35548"/>
                </a:moveTo>
                <a:lnTo>
                  <a:pt x="126092" y="135548"/>
                </a:lnTo>
                <a:lnTo>
                  <a:pt x="126092" y="0"/>
                </a:lnTo>
                <a:lnTo>
                  <a:pt x="2521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자유형 15"/>
          <p:cNvSpPr/>
          <p:nvPr/>
        </p:nvSpPr>
        <p:spPr>
          <a:xfrm>
            <a:off x="3653351" y="3022353"/>
            <a:ext cx="252184" cy="6777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677744"/>
                </a:moveTo>
                <a:lnTo>
                  <a:pt x="126092" y="677744"/>
                </a:lnTo>
                <a:lnTo>
                  <a:pt x="126092" y="0"/>
                </a:lnTo>
                <a:lnTo>
                  <a:pt x="2521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자유형 16"/>
          <p:cNvSpPr/>
          <p:nvPr/>
        </p:nvSpPr>
        <p:spPr>
          <a:xfrm>
            <a:off x="5166456" y="2434437"/>
            <a:ext cx="252184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52184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자유형 17"/>
          <p:cNvSpPr/>
          <p:nvPr/>
        </p:nvSpPr>
        <p:spPr>
          <a:xfrm>
            <a:off x="3653351" y="2480157"/>
            <a:ext cx="252184" cy="12199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219940"/>
                </a:moveTo>
                <a:lnTo>
                  <a:pt x="126092" y="1219940"/>
                </a:lnTo>
                <a:lnTo>
                  <a:pt x="126092" y="0"/>
                </a:lnTo>
                <a:lnTo>
                  <a:pt x="2521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자유형 18"/>
          <p:cNvSpPr/>
          <p:nvPr/>
        </p:nvSpPr>
        <p:spPr>
          <a:xfrm>
            <a:off x="6679560" y="1892241"/>
            <a:ext cx="252184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52184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자유형 19"/>
          <p:cNvSpPr/>
          <p:nvPr/>
        </p:nvSpPr>
        <p:spPr>
          <a:xfrm>
            <a:off x="5166456" y="1892241"/>
            <a:ext cx="252184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52184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자유형 20"/>
          <p:cNvSpPr/>
          <p:nvPr/>
        </p:nvSpPr>
        <p:spPr>
          <a:xfrm>
            <a:off x="3653351" y="1937961"/>
            <a:ext cx="252184" cy="17621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762135"/>
                </a:moveTo>
                <a:lnTo>
                  <a:pt x="126092" y="1762135"/>
                </a:lnTo>
                <a:lnTo>
                  <a:pt x="126092" y="0"/>
                </a:lnTo>
                <a:lnTo>
                  <a:pt x="2521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자유형 21"/>
          <p:cNvSpPr/>
          <p:nvPr/>
        </p:nvSpPr>
        <p:spPr>
          <a:xfrm>
            <a:off x="5166456" y="853570"/>
            <a:ext cx="252184" cy="5421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26092" y="0"/>
                </a:lnTo>
                <a:lnTo>
                  <a:pt x="126092" y="542195"/>
                </a:lnTo>
                <a:lnTo>
                  <a:pt x="252184" y="542195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자유형 22"/>
          <p:cNvSpPr/>
          <p:nvPr/>
        </p:nvSpPr>
        <p:spPr>
          <a:xfrm>
            <a:off x="5166456" y="807850"/>
            <a:ext cx="252184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252184" y="4572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자유형 23"/>
          <p:cNvSpPr/>
          <p:nvPr/>
        </p:nvSpPr>
        <p:spPr>
          <a:xfrm>
            <a:off x="5166456" y="311375"/>
            <a:ext cx="252184" cy="5421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542195"/>
                </a:moveTo>
                <a:lnTo>
                  <a:pt x="126092" y="542195"/>
                </a:lnTo>
                <a:lnTo>
                  <a:pt x="126092" y="0"/>
                </a:lnTo>
                <a:lnTo>
                  <a:pt x="2521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자유형 24"/>
          <p:cNvSpPr/>
          <p:nvPr/>
        </p:nvSpPr>
        <p:spPr>
          <a:xfrm>
            <a:off x="3653351" y="853570"/>
            <a:ext cx="252184" cy="284652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46527"/>
                </a:moveTo>
                <a:lnTo>
                  <a:pt x="126092" y="2846527"/>
                </a:lnTo>
                <a:lnTo>
                  <a:pt x="126092" y="0"/>
                </a:lnTo>
                <a:lnTo>
                  <a:pt x="252184" y="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자유형 27"/>
          <p:cNvSpPr/>
          <p:nvPr/>
        </p:nvSpPr>
        <p:spPr>
          <a:xfrm>
            <a:off x="2133196" y="3507807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err="1" smtClean="0"/>
              <a:t>더보기</a:t>
            </a:r>
            <a:endParaRPr lang="ko-KR" altLang="en-US" sz="1300" b="1" kern="1200" dirty="0"/>
          </a:p>
        </p:txBody>
      </p:sp>
      <p:sp>
        <p:nvSpPr>
          <p:cNvPr id="29" name="자유형 28"/>
          <p:cNvSpPr/>
          <p:nvPr/>
        </p:nvSpPr>
        <p:spPr>
          <a:xfrm>
            <a:off x="3905535" y="661280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err="1" smtClean="0"/>
              <a:t>내프로필</a:t>
            </a:r>
            <a:endParaRPr lang="ko-KR" altLang="en-US" sz="1300" b="1" kern="1200" dirty="0"/>
          </a:p>
        </p:txBody>
      </p:sp>
      <p:sp>
        <p:nvSpPr>
          <p:cNvPr id="30" name="자유형 29"/>
          <p:cNvSpPr/>
          <p:nvPr/>
        </p:nvSpPr>
        <p:spPr>
          <a:xfrm>
            <a:off x="5418640" y="119084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프로필사진제공</a:t>
            </a:r>
            <a:endParaRPr lang="ko-KR" altLang="en-US" sz="1300" b="1" kern="1200" dirty="0"/>
          </a:p>
        </p:txBody>
      </p:sp>
      <p:sp>
        <p:nvSpPr>
          <p:cNvPr id="31" name="자유형 30"/>
          <p:cNvSpPr/>
          <p:nvPr/>
        </p:nvSpPr>
        <p:spPr>
          <a:xfrm>
            <a:off x="5418640" y="661280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로그아웃</a:t>
            </a:r>
            <a:endParaRPr lang="ko-KR" altLang="en-US" sz="1300" b="1" kern="1200" dirty="0"/>
          </a:p>
        </p:txBody>
      </p:sp>
      <p:sp>
        <p:nvSpPr>
          <p:cNvPr id="32" name="자유형 31"/>
          <p:cNvSpPr/>
          <p:nvPr/>
        </p:nvSpPr>
        <p:spPr>
          <a:xfrm>
            <a:off x="5418640" y="1203475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비밀번호변경</a:t>
            </a:r>
            <a:endParaRPr lang="ko-KR" altLang="en-US" sz="1300" b="1" kern="1200" dirty="0"/>
          </a:p>
        </p:txBody>
      </p:sp>
      <p:sp>
        <p:nvSpPr>
          <p:cNvPr id="33" name="자유형 32"/>
          <p:cNvSpPr/>
          <p:nvPr/>
        </p:nvSpPr>
        <p:spPr>
          <a:xfrm>
            <a:off x="3905535" y="1745671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저축목표</a:t>
            </a:r>
            <a:endParaRPr lang="ko-KR" altLang="en-US" sz="1300" b="1" kern="1200" dirty="0"/>
          </a:p>
        </p:txBody>
      </p:sp>
      <p:sp>
        <p:nvSpPr>
          <p:cNvPr id="34" name="자유형 33"/>
          <p:cNvSpPr/>
          <p:nvPr/>
        </p:nvSpPr>
        <p:spPr>
          <a:xfrm>
            <a:off x="5418640" y="1745671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err="1" smtClean="0"/>
              <a:t>저축목표만들기</a:t>
            </a:r>
            <a:endParaRPr lang="ko-KR" altLang="en-US" sz="1300" b="1" kern="1200" dirty="0"/>
          </a:p>
        </p:txBody>
      </p:sp>
      <p:sp>
        <p:nvSpPr>
          <p:cNvPr id="35" name="자유형 34"/>
          <p:cNvSpPr/>
          <p:nvPr/>
        </p:nvSpPr>
        <p:spPr>
          <a:xfrm>
            <a:off x="6931744" y="1745671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err="1" smtClean="0"/>
              <a:t>목표만들기</a:t>
            </a:r>
            <a:endParaRPr lang="ko-KR" altLang="en-US" sz="1300" b="1" kern="1200" dirty="0"/>
          </a:p>
        </p:txBody>
      </p:sp>
      <p:sp>
        <p:nvSpPr>
          <p:cNvPr id="36" name="자유형 35"/>
          <p:cNvSpPr/>
          <p:nvPr/>
        </p:nvSpPr>
        <p:spPr>
          <a:xfrm>
            <a:off x="3905535" y="2287867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월별통계</a:t>
            </a:r>
            <a:endParaRPr lang="ko-KR" altLang="en-US" sz="1300" b="1" kern="1200" dirty="0"/>
          </a:p>
        </p:txBody>
      </p:sp>
      <p:sp>
        <p:nvSpPr>
          <p:cNvPr id="37" name="자유형 36"/>
          <p:cNvSpPr/>
          <p:nvPr/>
        </p:nvSpPr>
        <p:spPr>
          <a:xfrm>
            <a:off x="5418640" y="2287867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err="1" smtClean="0"/>
              <a:t>달이동</a:t>
            </a:r>
            <a:endParaRPr lang="ko-KR" altLang="en-US" sz="1300" b="1" kern="1200" dirty="0"/>
          </a:p>
        </p:txBody>
      </p:sp>
      <p:sp>
        <p:nvSpPr>
          <p:cNvPr id="38" name="자유형 37"/>
          <p:cNvSpPr/>
          <p:nvPr/>
        </p:nvSpPr>
        <p:spPr>
          <a:xfrm>
            <a:off x="3905535" y="2830062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경제</a:t>
            </a:r>
            <a:r>
              <a:rPr lang="en-US" altLang="ko-KR" sz="1300" b="1" kern="1200" dirty="0" smtClean="0"/>
              <a:t>tip</a:t>
            </a:r>
            <a:endParaRPr lang="ko-KR" altLang="en-US" sz="1300" b="1" kern="1200" dirty="0"/>
          </a:p>
        </p:txBody>
      </p:sp>
      <p:sp>
        <p:nvSpPr>
          <p:cNvPr id="39" name="자유형 38"/>
          <p:cNvSpPr/>
          <p:nvPr/>
        </p:nvSpPr>
        <p:spPr>
          <a:xfrm>
            <a:off x="3905535" y="3372258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이자계산기</a:t>
            </a:r>
            <a:endParaRPr lang="ko-KR" altLang="en-US" sz="1300" b="1" kern="1200" dirty="0"/>
          </a:p>
        </p:txBody>
      </p:sp>
      <p:sp>
        <p:nvSpPr>
          <p:cNvPr id="40" name="자유형 39"/>
          <p:cNvSpPr/>
          <p:nvPr/>
        </p:nvSpPr>
        <p:spPr>
          <a:xfrm>
            <a:off x="5418640" y="3101160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적금</a:t>
            </a:r>
            <a:endParaRPr lang="ko-KR" altLang="en-US" sz="1300" b="1" kern="1200" dirty="0"/>
          </a:p>
        </p:txBody>
      </p:sp>
      <p:sp>
        <p:nvSpPr>
          <p:cNvPr id="41" name="자유형 40"/>
          <p:cNvSpPr/>
          <p:nvPr/>
        </p:nvSpPr>
        <p:spPr>
          <a:xfrm>
            <a:off x="5418640" y="3643356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예금</a:t>
            </a:r>
            <a:endParaRPr lang="ko-KR" altLang="en-US" sz="1300" b="1" kern="1200" dirty="0"/>
          </a:p>
        </p:txBody>
      </p:sp>
      <p:sp>
        <p:nvSpPr>
          <p:cNvPr id="42" name="자유형 41"/>
          <p:cNvSpPr/>
          <p:nvPr/>
        </p:nvSpPr>
        <p:spPr>
          <a:xfrm>
            <a:off x="6931744" y="3643356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계산하기</a:t>
            </a:r>
            <a:endParaRPr lang="ko-KR" altLang="en-US" sz="1300" b="1" kern="1200" dirty="0"/>
          </a:p>
        </p:txBody>
      </p:sp>
      <p:sp>
        <p:nvSpPr>
          <p:cNvPr id="43" name="자유형 42"/>
          <p:cNvSpPr/>
          <p:nvPr/>
        </p:nvSpPr>
        <p:spPr>
          <a:xfrm>
            <a:off x="3905535" y="4456649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err="1" smtClean="0"/>
              <a:t>친구에게알리기</a:t>
            </a:r>
            <a:endParaRPr lang="ko-KR" altLang="en-US" sz="1300" b="1" kern="1200" dirty="0"/>
          </a:p>
        </p:txBody>
      </p:sp>
      <p:sp>
        <p:nvSpPr>
          <p:cNvPr id="44" name="자유형 43"/>
          <p:cNvSpPr/>
          <p:nvPr/>
        </p:nvSpPr>
        <p:spPr>
          <a:xfrm>
            <a:off x="5418640" y="4185552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300" b="1" kern="1200" dirty="0" smtClean="0"/>
              <a:t>SMS</a:t>
            </a:r>
            <a:r>
              <a:rPr lang="ko-KR" altLang="en-US" sz="1300" b="1" kern="1200" dirty="0" smtClean="0"/>
              <a:t>알리기</a:t>
            </a:r>
            <a:endParaRPr lang="ko-KR" altLang="en-US" sz="1300" b="1" kern="1200" dirty="0"/>
          </a:p>
        </p:txBody>
      </p:sp>
      <p:sp>
        <p:nvSpPr>
          <p:cNvPr id="45" name="자유형 44"/>
          <p:cNvSpPr/>
          <p:nvPr/>
        </p:nvSpPr>
        <p:spPr>
          <a:xfrm>
            <a:off x="5418640" y="4727747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err="1" smtClean="0"/>
              <a:t>카카오톡알리기</a:t>
            </a:r>
            <a:endParaRPr lang="ko-KR" altLang="en-US" sz="1300" b="1" kern="1200" dirty="0"/>
          </a:p>
        </p:txBody>
      </p:sp>
      <p:sp>
        <p:nvSpPr>
          <p:cNvPr id="46" name="자유형 45"/>
          <p:cNvSpPr/>
          <p:nvPr/>
        </p:nvSpPr>
        <p:spPr>
          <a:xfrm>
            <a:off x="3905535" y="5812139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설정</a:t>
            </a:r>
            <a:endParaRPr lang="ko-KR" altLang="en-US" sz="1300" b="1" kern="1200" dirty="0"/>
          </a:p>
        </p:txBody>
      </p:sp>
      <p:sp>
        <p:nvSpPr>
          <p:cNvPr id="47" name="자유형 46"/>
          <p:cNvSpPr/>
          <p:nvPr/>
        </p:nvSpPr>
        <p:spPr>
          <a:xfrm>
            <a:off x="5418640" y="5269943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버전정보</a:t>
            </a:r>
            <a:endParaRPr lang="ko-KR" altLang="en-US" sz="1300" b="1" kern="1200" dirty="0"/>
          </a:p>
        </p:txBody>
      </p:sp>
      <p:sp>
        <p:nvSpPr>
          <p:cNvPr id="48" name="자유형 47"/>
          <p:cNvSpPr/>
          <p:nvPr/>
        </p:nvSpPr>
        <p:spPr>
          <a:xfrm>
            <a:off x="5418640" y="5812139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노트공개</a:t>
            </a:r>
            <a:endParaRPr lang="ko-KR" altLang="en-US" sz="1300" b="1" kern="1200" dirty="0"/>
          </a:p>
        </p:txBody>
      </p:sp>
      <p:sp>
        <p:nvSpPr>
          <p:cNvPr id="49" name="자유형 48"/>
          <p:cNvSpPr/>
          <p:nvPr/>
        </p:nvSpPr>
        <p:spPr>
          <a:xfrm>
            <a:off x="5418640" y="6354334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회원탈퇴</a:t>
            </a:r>
            <a:endParaRPr lang="ko-KR" altLang="en-US" sz="1300" b="1" kern="1200" dirty="0"/>
          </a:p>
        </p:txBody>
      </p:sp>
      <p:sp>
        <p:nvSpPr>
          <p:cNvPr id="50" name="자유형 49"/>
          <p:cNvSpPr/>
          <p:nvPr/>
        </p:nvSpPr>
        <p:spPr>
          <a:xfrm>
            <a:off x="3905535" y="6354334"/>
            <a:ext cx="1260920" cy="384580"/>
          </a:xfrm>
          <a:custGeom>
            <a:avLst/>
            <a:gdLst>
              <a:gd name="connsiteX0" fmla="*/ 0 w 1260920"/>
              <a:gd name="connsiteY0" fmla="*/ 0 h 384580"/>
              <a:gd name="connsiteX1" fmla="*/ 1260920 w 1260920"/>
              <a:gd name="connsiteY1" fmla="*/ 0 h 384580"/>
              <a:gd name="connsiteX2" fmla="*/ 1260920 w 1260920"/>
              <a:gd name="connsiteY2" fmla="*/ 384580 h 384580"/>
              <a:gd name="connsiteX3" fmla="*/ 0 w 1260920"/>
              <a:gd name="connsiteY3" fmla="*/ 384580 h 384580"/>
              <a:gd name="connsiteX4" fmla="*/ 0 w 1260920"/>
              <a:gd name="connsiteY4" fmla="*/ 0 h 38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0920" h="384580">
                <a:moveTo>
                  <a:pt x="0" y="0"/>
                </a:moveTo>
                <a:lnTo>
                  <a:pt x="1260920" y="0"/>
                </a:lnTo>
                <a:lnTo>
                  <a:pt x="1260920" y="384580"/>
                </a:lnTo>
                <a:lnTo>
                  <a:pt x="0" y="38458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92D050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55" tIns="8255" rIns="8255" bIns="8255" numCol="1" spcCol="1270" anchor="ctr" anchorCtr="0">
            <a:noAutofit/>
          </a:bodyPr>
          <a:lstStyle/>
          <a:p>
            <a:pPr lvl="0" algn="ctr" defTabSz="5778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1300" b="1" kern="1200" dirty="0" smtClean="0"/>
              <a:t>공지사항</a:t>
            </a:r>
            <a:endParaRPr lang="ko-KR" altLang="en-US" sz="1300" b="1" kern="1200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2758922" y="-15268"/>
            <a:ext cx="0" cy="350100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36769" y="3704154"/>
            <a:ext cx="342676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338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23952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5289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공지사항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1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831135"/>
            <a:ext cx="247077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0494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공지사항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공지사항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공지 사항 페이지의 공지사항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 리스트를 하나 선택하면 경제</a:t>
                      </a:r>
                      <a:r>
                        <a:rPr lang="en-US" altLang="ko-KR" sz="1400" baseline="0" dirty="0" smtClean="0"/>
                        <a:t>tip</a:t>
                      </a:r>
                      <a:r>
                        <a:rPr lang="ko-KR" altLang="en-US" sz="1400" baseline="0" dirty="0" smtClean="0"/>
                        <a:t>페이지 처럼 바로 밑에 자세한 설명이 나오게 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공지사항 버튼을 한번 </a:t>
                      </a:r>
                      <a:r>
                        <a:rPr lang="ko-KR" altLang="en-US" sz="1400" baseline="0" dirty="0" err="1" smtClean="0"/>
                        <a:t>누르게되면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메뉴화면으로 페이지가 전환된다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액자 18"/>
          <p:cNvSpPr/>
          <p:nvPr/>
        </p:nvSpPr>
        <p:spPr>
          <a:xfrm>
            <a:off x="359532" y="5078277"/>
            <a:ext cx="2491341" cy="42514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99792" y="183113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0242" name="Picture 2" descr="C:\Users\sungyil\Desktop\새 폴더 (3)\키즈노트 캡쳐\32.공지사항 초기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31135"/>
            <a:ext cx="247077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3059832" y="2204864"/>
            <a:ext cx="2491341" cy="79208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3039267" y="1961220"/>
            <a:ext cx="668638" cy="24364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704230" y="230022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59532" y="473411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7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2772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4521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0552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용돈 노트 프로그램의 다른 사용자 아이디 </a:t>
                      </a:r>
                      <a:r>
                        <a:rPr lang="ko-KR" altLang="en-US" sz="1400" baseline="0" dirty="0" err="1" smtClean="0"/>
                        <a:t>입력칸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누르면 내용을 입력할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검색 하기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아이디 </a:t>
                      </a:r>
                      <a:r>
                        <a:rPr lang="ko-KR" altLang="en-US" sz="1400" baseline="0" dirty="0" err="1" smtClean="0"/>
                        <a:t>입력칸의</a:t>
                      </a:r>
                      <a:r>
                        <a:rPr lang="ko-KR" altLang="en-US" sz="1400" baseline="0" dirty="0" smtClean="0"/>
                        <a:t> 내용과 일치하는 사용자를 찾아 출력하는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있을 경우 해당 아이디가 일부 포함되어 있거나 아예 일치하는 사용자의 이름이 나오고 친구 추가 버튼이 나타난다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추가버튼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친구 요청이 해당 사용자 한테 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결과 검색이 없을 경우 아무 목록이 나타나지 않는다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아이디 검색 버튼을 누르면 검색 페이지로 다시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266" name="Picture 2" descr="C:\Users\sungyil\Desktop\새 폴더 (3)\키즈노트 캡쳐\35.검색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5"/>
            <a:ext cx="1863206" cy="33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sungyil\Desktop\새 폴더 (3)\키즈노트 캡쳐\38.친구검색 있는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18" y="1844822"/>
            <a:ext cx="1863208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sungyil\Desktop\새 폴더 (3)\키즈노트 캡쳐\37.친구검색 없는화면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26" y="1844824"/>
            <a:ext cx="186320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액자 15"/>
          <p:cNvSpPr/>
          <p:nvPr/>
        </p:nvSpPr>
        <p:spPr>
          <a:xfrm>
            <a:off x="178725" y="2420888"/>
            <a:ext cx="1863994" cy="42514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350537" y="2847685"/>
            <a:ext cx="1413151" cy="42514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2030523" y="2132857"/>
            <a:ext cx="1875403" cy="36004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/>
          <p:cNvSpPr/>
          <p:nvPr/>
        </p:nvSpPr>
        <p:spPr>
          <a:xfrm>
            <a:off x="2030523" y="1939458"/>
            <a:ext cx="597262" cy="193399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3905926" y="2132857"/>
            <a:ext cx="1674186" cy="3042299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8725" y="210419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85903" y="329914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670483" y="210984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545886" y="288320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969114" y="159536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0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92918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2620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친구요청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198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신청을 보내고 나면 친구 페이지에 요청 보낸 사용자 이름 옆에 수락대기 상태로 현재 상태가 출력된다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요청을 받은 아이디 에서는 </a:t>
                      </a:r>
                      <a:r>
                        <a:rPr lang="ko-KR" altLang="en-US" sz="1400" baseline="0" dirty="0" err="1" smtClean="0"/>
                        <a:t>요청보낸</a:t>
                      </a:r>
                      <a:r>
                        <a:rPr lang="ko-KR" altLang="en-US" sz="1400" baseline="0" dirty="0" smtClean="0"/>
                        <a:t> 사용자의 이름이 나타나게 되고 이름 옆에 수락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거절 버튼이 나타나게 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수락버튼을 한번 누르면 친구가 되고 거절버튼을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친구 목록에서 사라진다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수락시</a:t>
                      </a:r>
                      <a:r>
                        <a:rPr lang="ko-KR" altLang="en-US" sz="1400" baseline="0" dirty="0" smtClean="0"/>
                        <a:t> 친구 목록에 추가 되고 친구의 이름 한번 누를 시 해당 친구의 용돈 노트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90" name="Picture 2" descr="C:\Users\sungyil\Desktop\새 폴더 (3)\키즈노트 캡쳐\39.친구 수락신청보낸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772816"/>
            <a:ext cx="186320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sungyil\Desktop\새 폴더 (3)\키즈노트 캡쳐\40.성일스의 친구 요청온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28" y="1772815"/>
            <a:ext cx="1863208" cy="331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sungyil\Desktop\새 폴더 (3)\키즈노트 캡쳐\41.성일스 수락완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62" y="1772817"/>
            <a:ext cx="186320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액자 20"/>
          <p:cNvSpPr/>
          <p:nvPr/>
        </p:nvSpPr>
        <p:spPr>
          <a:xfrm>
            <a:off x="179511" y="2847685"/>
            <a:ext cx="1863207" cy="40401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2061655" y="2847685"/>
            <a:ext cx="1863207" cy="40401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3924862" y="2276872"/>
            <a:ext cx="1863207" cy="273630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8725" y="253099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2061655" y="250986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924862" y="193990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9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7695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8934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친구용돈노트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1963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친구이름을 한번 누를 시 해당 친구의 용돈 노트를 확인 할 수 있는 페이지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친구의 용돈 내용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해당 리스트를 하나 한번 누르게 되면 자세하게 나오는 페이지로 전환된다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해당 친구의 월별 통계를 볼 수 있는 버튼 한번 누를 시 월별 통계페이지로 전환된다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해당 친구의 월별 통계 내용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spc="-100" baseline="0" dirty="0" smtClean="0"/>
                        <a:t>&lt;,&gt; </a:t>
                      </a:r>
                      <a:r>
                        <a:rPr lang="ko-KR" altLang="en-US" sz="1400" spc="-100" baseline="0" dirty="0" smtClean="0"/>
                        <a:t>버튼을 한번 누름에 따라 해당하는 날짜의 월별 통계 페이지로 전환된다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err="1" smtClean="0"/>
                        <a:t>현재달</a:t>
                      </a:r>
                      <a:r>
                        <a:rPr lang="ko-KR" altLang="en-US" sz="1400" spc="-100" baseline="0" dirty="0" smtClean="0"/>
                        <a:t> 다음으로 넘어가면 현재 이전데이터 조회 가능하다는 메시지가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err="1" smtClean="0"/>
                        <a:t>데이터가없는</a:t>
                      </a:r>
                      <a:r>
                        <a:rPr lang="ko-KR" altLang="en-US" sz="1400" spc="-100" baseline="0" dirty="0" smtClean="0"/>
                        <a:t> 달로 이동 시 데이터가 없다는 메시지가 나타나게 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월별 통계 버튼을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해당 친구의 용돈노트 화면으로 돌아간다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용돈노트 버튼을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친구 목록화면 페이지로 전환된다</a:t>
                      </a:r>
                      <a:r>
                        <a:rPr lang="en-US" altLang="ko-KR" sz="1400" spc="-100" baseline="0" dirty="0" smtClean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314" name="Picture 2" descr="C:\Users\sungyil\Desktop\새 폴더 (3)\키즈노트 캡쳐\42.성일스 박성일용돈노트 확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2" y="1556793"/>
            <a:ext cx="2304256" cy="40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sungyil\Desktop\새 폴더 (3)\키즈노트 캡쳐\성일스 박성일용돈노트 월별통계보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6792"/>
            <a:ext cx="2304256" cy="409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액자 15"/>
          <p:cNvSpPr/>
          <p:nvPr/>
        </p:nvSpPr>
        <p:spPr>
          <a:xfrm>
            <a:off x="3194928" y="2171612"/>
            <a:ext cx="2304256" cy="197746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441169" y="5301208"/>
            <a:ext cx="1970591" cy="352039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3194928" y="1916833"/>
            <a:ext cx="2313176" cy="25478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203848" y="1654639"/>
            <a:ext cx="648072" cy="25478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414793" y="1693395"/>
            <a:ext cx="772832" cy="22343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419542" y="1916832"/>
            <a:ext cx="2304256" cy="388843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124838" y="157787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41169" y="498451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843808" y="233245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834888" y="189456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843808" y="153504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61149" y="141952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pic>
        <p:nvPicPr>
          <p:cNvPr id="30" name="Picture 3" descr="C:\Users\sungyil\Desktop\새 폴더 (3)\키즈노트 캡쳐\22.월별통계 다음년도 확인불가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83557" r="10306" b="6689"/>
          <a:stretch/>
        </p:blipFill>
        <p:spPr bwMode="auto">
          <a:xfrm>
            <a:off x="3078794" y="4577263"/>
            <a:ext cx="2165439" cy="46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sungyil\Desktop\새 폴더 (3)\키즈노트 캡쳐\23.데이터없음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0" t="84063" r="28789" b="7294"/>
          <a:stretch/>
        </p:blipFill>
        <p:spPr bwMode="auto">
          <a:xfrm>
            <a:off x="3275856" y="5134835"/>
            <a:ext cx="1287957" cy="46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액자 35"/>
          <p:cNvSpPr/>
          <p:nvPr/>
        </p:nvSpPr>
        <p:spPr>
          <a:xfrm>
            <a:off x="3123391" y="4576433"/>
            <a:ext cx="2120842" cy="102713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441169" y="2332453"/>
            <a:ext cx="2282629" cy="138458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441169" y="213670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4183812" y="4159008"/>
            <a:ext cx="102441" cy="4174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9320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16191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친구용돈노트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8248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친구의 거래내역을 한번 눌렀을 때 나오는 자세한 거래내역 페이지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친구가 입력한 내용과 입력한 금액이 출력되는 곳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말풍선</a:t>
                      </a:r>
                      <a:r>
                        <a:rPr lang="ko-KR" altLang="en-US" sz="1400" baseline="0" dirty="0" smtClean="0"/>
                        <a:t>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누르게 되면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달기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나타나게 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달기 </a:t>
                      </a:r>
                      <a:r>
                        <a:rPr lang="ko-KR" altLang="en-US" sz="1400" baseline="0" dirty="0" err="1" smtClean="0"/>
                        <a:t>팝업창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내용부분을 한번 누를 시 내용을 입력가능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저장 버튼 취소버튼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취소 버튼을 누르거나 </a:t>
                      </a:r>
                      <a:r>
                        <a:rPr lang="ko-KR" altLang="en-US" sz="1400" baseline="0" dirty="0" err="1" smtClean="0"/>
                        <a:t>팝업창</a:t>
                      </a:r>
                      <a:r>
                        <a:rPr lang="ko-KR" altLang="en-US" sz="1400" baseline="0" dirty="0" smtClean="0"/>
                        <a:t> 외의 부분을 한번 누르게 되면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닫힌다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저장버튼을 </a:t>
                      </a:r>
                      <a:r>
                        <a:rPr lang="ko-KR" altLang="en-US" sz="1400" baseline="0" dirty="0" err="1" smtClean="0"/>
                        <a:t>한번누르게</a:t>
                      </a:r>
                      <a:r>
                        <a:rPr lang="ko-KR" altLang="en-US" sz="1400" baseline="0" dirty="0" smtClean="0"/>
                        <a:t> 되면 </a:t>
                      </a:r>
                      <a:r>
                        <a:rPr lang="ko-KR" altLang="en-US" sz="1400" baseline="0" dirty="0" err="1" smtClean="0"/>
                        <a:t>댓글의</a:t>
                      </a:r>
                      <a:r>
                        <a:rPr lang="ko-KR" altLang="en-US" sz="1400" baseline="0" dirty="0" smtClean="0"/>
                        <a:t> 내용이 저장된다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용돈 저축하기 버튼을 한번 누르게 되면 친구 용돈노트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338" name="Picture 2" descr="C:\Users\sungyil\Desktop\새 폴더 (3)\키즈노트 캡쳐\43.성일스 박성일 용돈노트 자세히보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470775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sungyil\Desktop\새 폴더 (3)\키즈노트 캡쳐\44.성일스 박성일 댓글달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5"/>
            <a:ext cx="2470774" cy="4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액자 31"/>
          <p:cNvSpPr/>
          <p:nvPr/>
        </p:nvSpPr>
        <p:spPr>
          <a:xfrm>
            <a:off x="454074" y="2132856"/>
            <a:ext cx="2483529" cy="403244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454074" y="2518542"/>
            <a:ext cx="2484245" cy="136815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/>
          <p:cNvSpPr/>
          <p:nvPr/>
        </p:nvSpPr>
        <p:spPr>
          <a:xfrm>
            <a:off x="2649571" y="1899075"/>
            <a:ext cx="288032" cy="25745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454075" y="1899075"/>
            <a:ext cx="720080" cy="25745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3347864" y="3048244"/>
            <a:ext cx="1872208" cy="167690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/>
          <p:cNvSpPr/>
          <p:nvPr/>
        </p:nvSpPr>
        <p:spPr>
          <a:xfrm>
            <a:off x="3359115" y="4725144"/>
            <a:ext cx="1872208" cy="28803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0304" y="213749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40304" y="273155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577564" y="155871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316029" y="273155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4" name="타원 43"/>
          <p:cNvSpPr/>
          <p:nvPr/>
        </p:nvSpPr>
        <p:spPr>
          <a:xfrm>
            <a:off x="3003913" y="465313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54075" y="155871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61363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6483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친구용돈노트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655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저장버튼을 누르게 되면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팝업 창에 입력한 </a:t>
                      </a:r>
                      <a:r>
                        <a:rPr lang="ko-KR" altLang="en-US" sz="1400" baseline="0" dirty="0" err="1" smtClean="0"/>
                        <a:t>댓글이</a:t>
                      </a:r>
                      <a:r>
                        <a:rPr lang="ko-KR" altLang="en-US" sz="1400" baseline="0" dirty="0" smtClean="0"/>
                        <a:t> 등록이 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댓글이</a:t>
                      </a:r>
                      <a:r>
                        <a:rPr lang="ko-KR" altLang="en-US" sz="1400" baseline="0" dirty="0" smtClean="0"/>
                        <a:t> 등록 되면 용돈 노트의 용돈내역 리스트 </a:t>
                      </a:r>
                      <a:r>
                        <a:rPr lang="ko-KR" altLang="en-US" sz="1400" baseline="0" dirty="0" err="1" smtClean="0"/>
                        <a:t>말풍선이</a:t>
                      </a:r>
                      <a:r>
                        <a:rPr lang="ko-KR" altLang="en-US" sz="1400" baseline="0" dirty="0" smtClean="0"/>
                        <a:t> 파란색으로 변하게 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362" name="Picture 2" descr="C:\Users\sungyil\Desktop\새 폴더 (3)\키즈노트 캡쳐\44.성일스 박성일 댓글달기 완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5"/>
            <a:ext cx="2448272" cy="43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:\Users\sungyil\Desktop\새 폴더 (3)\키즈노트 캡쳐\45.성일스 박성일 n화면 뜬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772816"/>
            <a:ext cx="2376264" cy="42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706702" y="346169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액자 22"/>
          <p:cNvSpPr/>
          <p:nvPr/>
        </p:nvSpPr>
        <p:spPr>
          <a:xfrm>
            <a:off x="706702" y="3789040"/>
            <a:ext cx="2402003" cy="233625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5220072" y="2590678"/>
            <a:ext cx="422302" cy="141438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220072" y="227398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3122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5716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7700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자기 자신의 용돈 노트를 한번 누르게 되면 용돈노트 내용을 자세히 볼 수 있는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현재 입력되었던 오늘 날짜 내역이 출력되고 해당 리스트를 하나 한번 누르게 되면 수정할 수 있는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월별 통계 버튼을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월별 사용했던 페이지로 전환된다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기능은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메뉴의 월별 통계와 같은 기능을 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용돈노트 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친구 목록 페이지로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2" descr="C:\Users\SY\Desktop\팀프로젝트\키즈노트 캡쳐\3.첫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4" y="1700808"/>
            <a:ext cx="2376264" cy="42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sungyil\Desktop\새 폴더 (3)\키즈노트 캡쳐\45.성일스 박성일 n화면 뜬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6"/>
            <a:ext cx="2376264" cy="42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액자 12"/>
          <p:cNvSpPr/>
          <p:nvPr/>
        </p:nvSpPr>
        <p:spPr>
          <a:xfrm>
            <a:off x="500344" y="2492896"/>
            <a:ext cx="2402003" cy="50405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3131840" y="2060848"/>
            <a:ext cx="2402003" cy="194421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131839" y="1772816"/>
            <a:ext cx="936105" cy="28803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3131838" y="5589240"/>
            <a:ext cx="2088234" cy="33603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0344" y="217620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771800" y="208122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131840" y="527254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771800" y="169607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2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6469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007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093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자기 용돈노트 항목에 </a:t>
                      </a:r>
                      <a:r>
                        <a:rPr lang="ko-KR" altLang="en-US" sz="1400" baseline="0" dirty="0" err="1" smtClean="0"/>
                        <a:t>댓글이</a:t>
                      </a:r>
                      <a:r>
                        <a:rPr lang="ko-KR" altLang="en-US" sz="1400" baseline="0" dirty="0" smtClean="0"/>
                        <a:t> 달린 경우 파랗게 표시되며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내가 입력했던 용돈 내용을 확인 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눌러도 반응은 없다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댓글이</a:t>
                      </a:r>
                      <a:r>
                        <a:rPr lang="ko-KR" altLang="en-US" sz="1400" baseline="0" dirty="0" smtClean="0"/>
                        <a:t> 달린 내용을 확인 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눌러도 반응은 없다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말풍선</a:t>
                      </a:r>
                      <a:r>
                        <a:rPr lang="ko-KR" altLang="en-US" sz="1400" baseline="0" dirty="0" smtClean="0"/>
                        <a:t> 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댓글을</a:t>
                      </a:r>
                      <a:r>
                        <a:rPr lang="ko-KR" altLang="en-US" sz="1400" baseline="0" dirty="0" smtClean="0"/>
                        <a:t> 작성할 수 있는 창이 나타난다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용돈저축하기 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용돈 노트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4" descr="C:\Users\sungyil\Desktop\새 폴더 (3)\키즈노트 캡쳐\45.성일스 박성일 n화면 뜬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98" y="1773633"/>
            <a:ext cx="2376264" cy="42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액자 12"/>
          <p:cNvSpPr/>
          <p:nvPr/>
        </p:nvSpPr>
        <p:spPr>
          <a:xfrm>
            <a:off x="2411760" y="2564904"/>
            <a:ext cx="490587" cy="43204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SY\Desktop\팀프로젝트\키즈노트 캡쳐\54. 내가 댓글달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05390"/>
            <a:ext cx="2358401" cy="41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3131841" y="2173790"/>
            <a:ext cx="2304256" cy="171207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5148064" y="1893422"/>
            <a:ext cx="288033" cy="28803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3131841" y="3901746"/>
            <a:ext cx="2304256" cy="209635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51720" y="233455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771800" y="208122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771801" y="390174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968044" y="157673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액자 21"/>
          <p:cNvSpPr/>
          <p:nvPr/>
        </p:nvSpPr>
        <p:spPr>
          <a:xfrm>
            <a:off x="3131841" y="1951536"/>
            <a:ext cx="648071" cy="22225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095836" y="161528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8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7024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1" name="Picture 3" descr="C:\Users\SY\Desktop\팀프로젝트\키즈노트 캡쳐\56.내가댓글달기 내용입력완료버전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1773632"/>
            <a:ext cx="2441510" cy="43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Y\Desktop\팀프로젝트\키즈노트 캡쳐\55.내가 댓글달기 내용버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34" y="1773632"/>
            <a:ext cx="2441510" cy="43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2584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0531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댓글달기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팝업창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err="1" smtClean="0"/>
                        <a:t>내용칸을</a:t>
                      </a:r>
                      <a:r>
                        <a:rPr lang="ko-KR" altLang="en-US" sz="1400" baseline="0" dirty="0" smtClean="0"/>
                        <a:t>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내용을 작성 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취소 버튼을 누르거나 </a:t>
                      </a:r>
                      <a:r>
                        <a:rPr lang="ko-KR" altLang="en-US" sz="1400" baseline="0" dirty="0" err="1" smtClean="0"/>
                        <a:t>댓팝업창</a:t>
                      </a:r>
                      <a:r>
                        <a:rPr lang="ko-KR" altLang="en-US" sz="1400" baseline="0" dirty="0" smtClean="0"/>
                        <a:t> 외 부분을 한번 누르면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달기창이</a:t>
                      </a:r>
                      <a:r>
                        <a:rPr lang="ko-KR" altLang="en-US" sz="1400" baseline="0" dirty="0" smtClean="0"/>
                        <a:t> 닫히고 저장버튼을 한번 누르면 </a:t>
                      </a:r>
                      <a:r>
                        <a:rPr lang="ko-KR" altLang="en-US" sz="1400" baseline="0" dirty="0" err="1" smtClean="0"/>
                        <a:t>댓글이</a:t>
                      </a:r>
                      <a:r>
                        <a:rPr lang="ko-KR" altLang="en-US" sz="1400" baseline="0" dirty="0" smtClean="0"/>
                        <a:t> 저장되며 </a:t>
                      </a:r>
                      <a:r>
                        <a:rPr lang="ko-KR" altLang="en-US" sz="1400" baseline="0" dirty="0" err="1" smtClean="0"/>
                        <a:t>팝업창이</a:t>
                      </a:r>
                      <a:r>
                        <a:rPr lang="ko-KR" altLang="en-US" sz="1400" baseline="0" dirty="0" smtClean="0"/>
                        <a:t> 닫힌다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저장버튼을 한번 눌렀을 시 적용된 </a:t>
                      </a:r>
                      <a:r>
                        <a:rPr lang="ko-KR" altLang="en-US" sz="1400" baseline="0" dirty="0" err="1" smtClean="0"/>
                        <a:t>댓글</a:t>
                      </a:r>
                      <a:r>
                        <a:rPr lang="ko-KR" altLang="en-US" sz="1400" baseline="0" dirty="0" smtClean="0"/>
                        <a:t> 창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내 </a:t>
                      </a:r>
                      <a:r>
                        <a:rPr lang="ko-KR" altLang="en-US" sz="1400" baseline="0" dirty="0" err="1" smtClean="0"/>
                        <a:t>댓글은</a:t>
                      </a:r>
                      <a:r>
                        <a:rPr lang="ko-KR" altLang="en-US" sz="1400" baseline="0" dirty="0" smtClean="0"/>
                        <a:t> 오른쪽에 노랗게 출력된다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액자 12"/>
          <p:cNvSpPr/>
          <p:nvPr/>
        </p:nvSpPr>
        <p:spPr>
          <a:xfrm>
            <a:off x="755576" y="3029828"/>
            <a:ext cx="1872208" cy="192009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3131841" y="3901746"/>
            <a:ext cx="2441510" cy="209635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5576" y="271313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792906" y="386734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61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38004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0856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88966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용돈리스트에서 하나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수정화면으로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내용칸을</a:t>
                      </a:r>
                      <a:r>
                        <a:rPr lang="ko-KR" altLang="en-US" sz="1400" baseline="0" dirty="0" smtClean="0"/>
                        <a:t>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내용을 수정할 수 있고 금액 버튼을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금액 내용을 수정할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금액은 </a:t>
                      </a:r>
                      <a:r>
                        <a:rPr lang="en-US" altLang="ko-KR" sz="1400" baseline="0" dirty="0" smtClean="0"/>
                        <a:t>21</a:t>
                      </a:r>
                      <a:r>
                        <a:rPr lang="ko-KR" altLang="en-US" sz="1400" baseline="0" dirty="0" smtClean="0"/>
                        <a:t>억까지 입력가능하며 숫자 외에 문자는 </a:t>
                      </a:r>
                      <a:r>
                        <a:rPr lang="ko-KR" altLang="en-US" sz="1400" baseline="0" dirty="0" err="1" smtClean="0"/>
                        <a:t>입력되지않는다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날짜를 수정 할 수 있다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오늘 이후의 </a:t>
                      </a:r>
                      <a:r>
                        <a:rPr lang="ko-KR" altLang="en-US" sz="1400" baseline="0" dirty="0" err="1" smtClean="0"/>
                        <a:t>날짜선택시</a:t>
                      </a:r>
                      <a:r>
                        <a:rPr lang="ko-KR" altLang="en-US" sz="1400" baseline="0" dirty="0" smtClean="0"/>
                        <a:t> 오늘 이후의 날짜는 입력불가능 하다는 메시지를 출력한다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취소 버튼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용돈노트 화면으로 전환된다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수정버튼을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수정이 완료된다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아무것도 </a:t>
                      </a:r>
                      <a:r>
                        <a:rPr lang="ko-KR" altLang="en-US" sz="1400" baseline="0" dirty="0" err="1" smtClean="0"/>
                        <a:t>입력안할시</a:t>
                      </a:r>
                      <a:r>
                        <a:rPr lang="ko-KR" altLang="en-US" sz="1400" baseline="0" dirty="0" smtClean="0"/>
                        <a:t> 금액은 </a:t>
                      </a:r>
                      <a:r>
                        <a:rPr lang="en-US" altLang="ko-KR" sz="1400" baseline="0" dirty="0" smtClean="0"/>
                        <a:t>0</a:t>
                      </a:r>
                      <a:r>
                        <a:rPr lang="ko-KR" altLang="en-US" sz="1400" baseline="0" dirty="0" smtClean="0"/>
                        <a:t>으로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내용은 </a:t>
                      </a:r>
                      <a:r>
                        <a:rPr lang="ko-KR" altLang="en-US" sz="1400" baseline="0" dirty="0" err="1" smtClean="0"/>
                        <a:t>내용없음으로</a:t>
                      </a:r>
                      <a:r>
                        <a:rPr lang="ko-KR" altLang="en-US" sz="1400" baseline="0" dirty="0" smtClean="0"/>
                        <a:t> 저장된다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용돈 저축하기 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취소 버튼과 같은 </a:t>
                      </a:r>
                      <a:r>
                        <a:rPr lang="ko-KR" altLang="en-US" sz="1400" baseline="0" dirty="0" err="1" smtClean="0"/>
                        <a:t>동작을한다</a:t>
                      </a:r>
                      <a:r>
                        <a:rPr lang="en-US" altLang="ko-KR" sz="1400" baseline="0" dirty="0" smtClean="0"/>
                        <a:t>.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4" descr="C:\Users\sungyil\Desktop\새 폴더 (3)\키즈노트 캡쳐\45.성일스 박성일 n화면 뜬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3" y="1628800"/>
            <a:ext cx="2376264" cy="42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액자 12"/>
          <p:cNvSpPr/>
          <p:nvPr/>
        </p:nvSpPr>
        <p:spPr>
          <a:xfrm>
            <a:off x="500344" y="2492896"/>
            <a:ext cx="2402003" cy="144016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00344" y="217620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6386" name="Picture 2" descr="C:\Users\sungyil\Desktop\새 폴더 (3)\키즈노트 캡쳐\47. 수정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28799"/>
            <a:ext cx="2376264" cy="42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액자 21"/>
          <p:cNvSpPr/>
          <p:nvPr/>
        </p:nvSpPr>
        <p:spPr>
          <a:xfrm>
            <a:off x="3203848" y="2334550"/>
            <a:ext cx="2402003" cy="144016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3491881" y="1988840"/>
            <a:ext cx="1728192" cy="34571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/>
          <p:cNvSpPr/>
          <p:nvPr/>
        </p:nvSpPr>
        <p:spPr>
          <a:xfrm>
            <a:off x="3203848" y="1783431"/>
            <a:ext cx="936104" cy="205409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7" name="Picture 3" descr="C:\Users\sungyil\Desktop\새 폴더 (3)\키즈노트 캡쳐\48.없는날짜로 수정하기 불가 메시지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14"/>
          <a:stretch/>
        </p:blipFill>
        <p:spPr bwMode="auto">
          <a:xfrm>
            <a:off x="3201630" y="5532503"/>
            <a:ext cx="2378482" cy="32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sungyil\Desktop\새 폴더 (3)\키즈노트 캡쳐\45.성일스 박성일 n화면 뜬거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42" b="10608"/>
          <a:stretch/>
        </p:blipFill>
        <p:spPr bwMode="auto">
          <a:xfrm>
            <a:off x="3167844" y="4197558"/>
            <a:ext cx="2412267" cy="13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sungyil\Desktop\새 폴더 (3)\키즈노트 캡쳐\48.없는날짜로 수정하기 불가 메시지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5" t="84576" r="9493" b="7991"/>
          <a:stretch/>
        </p:blipFill>
        <p:spPr bwMode="auto">
          <a:xfrm>
            <a:off x="2523692" y="4360237"/>
            <a:ext cx="1936378" cy="3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액자 26"/>
          <p:cNvSpPr/>
          <p:nvPr/>
        </p:nvSpPr>
        <p:spPr>
          <a:xfrm>
            <a:off x="3154975" y="5526807"/>
            <a:ext cx="2450876" cy="350465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63134" y="169547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167844" y="201216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885842" y="233455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167844" y="521011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액자 31"/>
          <p:cNvSpPr/>
          <p:nvPr/>
        </p:nvSpPr>
        <p:spPr>
          <a:xfrm>
            <a:off x="2627784" y="4357560"/>
            <a:ext cx="1728193" cy="31696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>
            <a:stCxn id="25" idx="0"/>
          </p:cNvCxnSpPr>
          <p:nvPr/>
        </p:nvCxnSpPr>
        <p:spPr>
          <a:xfrm flipV="1">
            <a:off x="3491881" y="3774711"/>
            <a:ext cx="772126" cy="5855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464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95654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로그인화면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2625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dirty="0" smtClean="0"/>
                        <a:t>아이디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비밀번호 입력 칸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 한번 클릭 시 해당 칸에 입력 할 수 있게 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모든 문자 입력가능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로그인하기 버튼</a:t>
                      </a:r>
                      <a:r>
                        <a:rPr lang="en-US" altLang="ko-KR" sz="1400" baseline="0" dirty="0" smtClean="0"/>
                        <a:t>.  </a:t>
                      </a:r>
                      <a:r>
                        <a:rPr lang="ko-KR" altLang="en-US" sz="1400" baseline="0" dirty="0" smtClean="0"/>
                        <a:t>아이디와 비밀번호를 입력 후 이 버튼을 한번 클릭 시 있는 아이디와 비밀 번호일 경우 </a:t>
                      </a:r>
                      <a:r>
                        <a:rPr lang="ko-KR" altLang="en-US" sz="1400" baseline="0" dirty="0" err="1" smtClean="0"/>
                        <a:t>로그인이</a:t>
                      </a:r>
                      <a:r>
                        <a:rPr lang="ko-KR" altLang="en-US" sz="1400" baseline="0" dirty="0" smtClean="0"/>
                        <a:t> 완료 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없거나 양식이 맞지 않는다면 </a:t>
                      </a:r>
                      <a:r>
                        <a:rPr lang="ko-KR" altLang="en-US" sz="1400" baseline="0" dirty="0" err="1" smtClean="0"/>
                        <a:t>로그인이</a:t>
                      </a:r>
                      <a:r>
                        <a:rPr lang="ko-KR" altLang="en-US" sz="1400" baseline="0" dirty="0" smtClean="0"/>
                        <a:t> 실패했다는 메시지를 띄워준다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회원가입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회원가입 페이지로 화면이 전환 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C:\Users\SY\Desktop\팀프로젝트\키즈노트 캡쳐\1. 로그인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6760"/>
            <a:ext cx="2904927" cy="51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539552" y="1971794"/>
            <a:ext cx="2904927" cy="1529213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648376" y="3928864"/>
            <a:ext cx="619368" cy="26338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539552" y="3496815"/>
            <a:ext cx="2904927" cy="43204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88336" y="197537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59532" y="355449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1288336" y="406274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8" name="Picture 4" descr="C:\Users\SY\Desktop\팀프로젝트\키즈노트 캡쳐\0.로그인실패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4" t="83146" r="15082" b="4770"/>
          <a:stretch/>
        </p:blipFill>
        <p:spPr bwMode="auto">
          <a:xfrm>
            <a:off x="3275856" y="4057937"/>
            <a:ext cx="2394675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>
            <a:endCxn id="26" idx="1"/>
          </p:cNvCxnSpPr>
          <p:nvPr/>
        </p:nvCxnSpPr>
        <p:spPr>
          <a:xfrm>
            <a:off x="2942822" y="3902729"/>
            <a:ext cx="501657" cy="4767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액자 25"/>
          <p:cNvSpPr/>
          <p:nvPr/>
        </p:nvSpPr>
        <p:spPr>
          <a:xfrm>
            <a:off x="3444479" y="4091401"/>
            <a:ext cx="2026284" cy="57606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5040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0979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05137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내용을 수정한 리스트가 제대로 수정이 되었는지 확인 할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수정이 되었을 시 잔액이 바뀐다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수정이 완료되었다면 수정되었다는 메시지를 출력한다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수정 외에 추가하고 싶다면 하단의 더하기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저축하기 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쓰기 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나누기 버튼을 한번 </a:t>
                      </a:r>
                      <a:r>
                        <a:rPr lang="ko-KR" altLang="en-US" sz="1400" baseline="0" dirty="0" err="1" smtClean="0"/>
                        <a:t>누를시</a:t>
                      </a:r>
                      <a:r>
                        <a:rPr lang="ko-KR" altLang="en-US" sz="1400" baseline="0" dirty="0" smtClean="0"/>
                        <a:t> 해당 기능을 수행하는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410" name="Picture 2" descr="C:\Users\sungyil\Desktop\새 폴더 (3)\키즈노트 캡쳐\49.수정 완료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65765"/>
            <a:ext cx="2812399" cy="499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액자 33"/>
          <p:cNvSpPr/>
          <p:nvPr/>
        </p:nvSpPr>
        <p:spPr>
          <a:xfrm>
            <a:off x="1816450" y="1988840"/>
            <a:ext cx="2831645" cy="36004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1835696" y="2564904"/>
            <a:ext cx="2812399" cy="43204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555777" y="5733256"/>
            <a:ext cx="1296144" cy="43204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1810113" y="6165304"/>
            <a:ext cx="2837981" cy="400281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475656" y="265228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450073" y="618679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2195737" y="573325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1449523" y="201051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1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1686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80665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810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spc="-100" baseline="0" dirty="0" smtClean="0"/>
                        <a:t>&lt;,&gt; </a:t>
                      </a:r>
                      <a:r>
                        <a:rPr lang="ko-KR" altLang="en-US" sz="1400" spc="-100" baseline="0" dirty="0" smtClean="0"/>
                        <a:t>버튼을 한번 누름에 따라 날짜가 변경되어 날짜를 수정 할 수 있다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오늘 날짜 이후로 넘어가려 한다면 오늘 이후의 날짜는 입력불가능 합니다 라는 메시지가 출력된다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용돈 더하기 내용 칸과 </a:t>
                      </a:r>
                      <a:r>
                        <a:rPr lang="ko-KR" altLang="en-US" sz="1400" spc="-100" baseline="0" dirty="0" err="1" smtClean="0"/>
                        <a:t>금액칸</a:t>
                      </a:r>
                      <a:r>
                        <a:rPr lang="ko-KR" altLang="en-US" sz="1400" spc="-100" baseline="0" dirty="0" smtClean="0"/>
                        <a:t> 해당 칸을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내용을 입력 할 수 있게 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용돈 빼기 내용 칸과 </a:t>
                      </a:r>
                      <a:r>
                        <a:rPr lang="ko-KR" altLang="en-US" sz="1400" spc="-100" baseline="0" dirty="0" err="1" smtClean="0"/>
                        <a:t>금액칸</a:t>
                      </a:r>
                      <a:r>
                        <a:rPr lang="ko-KR" altLang="en-US" sz="1400" spc="-100" baseline="0" dirty="0" smtClean="0"/>
                        <a:t> 해당 칸을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내용을 입력 할 수 있게 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용돈 나누기 </a:t>
                      </a:r>
                      <a:r>
                        <a:rPr lang="ko-KR" altLang="en-US" sz="1400" spc="-100" baseline="0" dirty="0" err="1" smtClean="0"/>
                        <a:t>내용칸과</a:t>
                      </a:r>
                      <a:r>
                        <a:rPr lang="ko-KR" altLang="en-US" sz="1400" spc="-100" baseline="0" dirty="0" smtClean="0"/>
                        <a:t> </a:t>
                      </a:r>
                      <a:r>
                        <a:rPr lang="ko-KR" altLang="en-US" sz="1400" spc="-100" baseline="0" dirty="0" err="1" smtClean="0"/>
                        <a:t>금액칸</a:t>
                      </a:r>
                      <a:r>
                        <a:rPr lang="ko-KR" altLang="en-US" sz="1400" spc="-100" baseline="0" dirty="0" smtClean="0"/>
                        <a:t> 해당 칸을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내용을 입력 할 수 있게 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용돈에서 빼기 버튼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한번 </a:t>
                      </a:r>
                      <a:r>
                        <a:rPr lang="ko-KR" altLang="en-US" sz="1400" spc="-100" baseline="0" dirty="0" err="1" smtClean="0"/>
                        <a:t>누를경우</a:t>
                      </a:r>
                      <a:r>
                        <a:rPr lang="ko-KR" altLang="en-US" sz="1400" spc="-100" baseline="0" dirty="0" smtClean="0"/>
                        <a:t> 체크박스에 체크가 되며 용돈에서 입력금액만큼 차감된다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취소버튼과 저장버튼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smtClean="0"/>
                        <a:t>취소 버튼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저장을 </a:t>
                      </a:r>
                      <a:r>
                        <a:rPr lang="ko-KR" altLang="en-US" sz="1400" spc="-100" baseline="0" dirty="0" err="1" smtClean="0"/>
                        <a:t>하지않고</a:t>
                      </a:r>
                      <a:r>
                        <a:rPr lang="ko-KR" altLang="en-US" sz="1400" spc="-100" baseline="0" dirty="0" smtClean="0"/>
                        <a:t> 용돈 노트화면으로 전환된다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저장 버튼을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저장이 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434" name="Picture 2" descr="C:\Users\sungyil\Desktop\새 폴더 (3)\키즈노트 캡쳐\51.용돈 쓰기 버튼 누를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37105"/>
            <a:ext cx="1795357" cy="319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sungyil\Desktop\새 폴더 (3)\키즈노트 캡쳐\52.용돈 나누기 버튼 + 용돈에서 빼기 버튼 누를시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28918"/>
            <a:ext cx="1800200" cy="320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sungyil\Desktop\새 폴더 (3)\키즈노트 캡쳐\50.용돈 더하기 버튼 누를시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28918"/>
            <a:ext cx="1804566" cy="320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액자 16"/>
          <p:cNvSpPr/>
          <p:nvPr/>
        </p:nvSpPr>
        <p:spPr>
          <a:xfrm>
            <a:off x="179513" y="2708920"/>
            <a:ext cx="1804566" cy="122413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2042511" y="2714154"/>
            <a:ext cx="1804566" cy="122413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3991570" y="2704020"/>
            <a:ext cx="1804566" cy="122413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067958" y="5229200"/>
            <a:ext cx="3728177" cy="20783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79512" y="2491644"/>
            <a:ext cx="5620990" cy="20783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Picture 3" descr="C:\Users\sungyil\Desktop\새 폴더 (3)\키즈노트 캡쳐\48.없는날짜로 수정하기 불가 메시지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5" t="84576" r="9493" b="7991"/>
          <a:stretch/>
        </p:blipFill>
        <p:spPr bwMode="auto">
          <a:xfrm>
            <a:off x="1883292" y="1700808"/>
            <a:ext cx="1936378" cy="3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/>
          <p:cNvCxnSpPr/>
          <p:nvPr/>
        </p:nvCxnSpPr>
        <p:spPr>
          <a:xfrm flipH="1" flipV="1">
            <a:off x="2908790" y="2022004"/>
            <a:ext cx="72008" cy="47780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17145" y="316787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2088217" y="316787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033444" y="315774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39309" y="217620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2067959" y="491250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0" name="액자 29"/>
          <p:cNvSpPr/>
          <p:nvPr/>
        </p:nvSpPr>
        <p:spPr>
          <a:xfrm>
            <a:off x="1986537" y="1700808"/>
            <a:ext cx="1777524" cy="32119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액자 41"/>
          <p:cNvSpPr/>
          <p:nvPr/>
        </p:nvSpPr>
        <p:spPr>
          <a:xfrm>
            <a:off x="5220071" y="2714154"/>
            <a:ext cx="580431" cy="20783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860031" y="276364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34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3895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6028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01913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모든 입력 값이 적용되어 계산된 값을 출력하여 보여주는 칸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저축은 저축금액에 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smtClean="0"/>
                        <a:t>용돈 더하기는 현재금액에 용돈나누기 쓰기는 현재금액에 적용된다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용돈 노트에 입력했던 리스트들을 보여준다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용돈 나누기 </a:t>
                      </a:r>
                      <a:r>
                        <a:rPr lang="ko-KR" altLang="en-US" sz="1400" spc="-100" baseline="0" dirty="0" err="1" smtClean="0"/>
                        <a:t>입력시에</a:t>
                      </a:r>
                      <a:r>
                        <a:rPr lang="ko-KR" altLang="en-US" sz="1400" spc="-100" baseline="0" dirty="0" smtClean="0"/>
                        <a:t> 용돈에서 차감하기 버튼을 눌렀을 경우 나누기 항목과 추가로 용돈쓰기 항목이 자동으로 추가되어 두 개를 합산하여 현재금액에서 빼고 용돈에서 차감하기 버튼을 누르지 않았을 경우 현재금액에서 한번만 차감한다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458" name="Picture 2" descr="C:\Users\sungyil\Desktop\새 폴더 (3)\키즈노트 캡쳐\53. 결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33811"/>
            <a:ext cx="2736304" cy="486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액자 30"/>
          <p:cNvSpPr/>
          <p:nvPr/>
        </p:nvSpPr>
        <p:spPr>
          <a:xfrm>
            <a:off x="1732164" y="2636911"/>
            <a:ext cx="2767828" cy="3861439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747926" y="2973517"/>
            <a:ext cx="2767828" cy="88753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1782862" y="2085985"/>
            <a:ext cx="2717130" cy="334903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72124" y="316787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372124" y="260520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1422822" y="208026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73394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4848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071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설정 버튼을 누르면 설정 페이지로 화면이 전환된다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버전정보 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smtClean="0"/>
                        <a:t>노트 공개설정 리스트가 출력되고 탈퇴 버튼이 나타난다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설정버튼을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</a:t>
                      </a:r>
                      <a:r>
                        <a:rPr lang="ko-KR" altLang="en-US" sz="1400" spc="-100" baseline="0" dirty="0" err="1" smtClean="0"/>
                        <a:t>더보기</a:t>
                      </a:r>
                      <a:r>
                        <a:rPr lang="ko-KR" altLang="en-US" sz="1400" spc="-100" baseline="0" dirty="0" smtClean="0"/>
                        <a:t> 화면으로 전환된다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6" y="1664804"/>
            <a:ext cx="2612540" cy="46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액자 32"/>
          <p:cNvSpPr/>
          <p:nvPr/>
        </p:nvSpPr>
        <p:spPr>
          <a:xfrm>
            <a:off x="2627784" y="1804631"/>
            <a:ext cx="301512" cy="28207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08726" y="228851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267744" y="180463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075" name="Picture 3" descr="C:\Users\SY\Desktop\팀프로젝트\키즈노트 캡쳐\57.설정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64803"/>
            <a:ext cx="2612540" cy="46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액자 13"/>
          <p:cNvSpPr/>
          <p:nvPr/>
        </p:nvSpPr>
        <p:spPr>
          <a:xfrm>
            <a:off x="3059832" y="1804630"/>
            <a:ext cx="504056" cy="28207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059832" y="2098068"/>
            <a:ext cx="2612540" cy="421125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563888" y="162897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6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4668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SY\Desktop\팀프로젝트\키즈노트 캡쳐\58.업데이트정보클릭시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90766"/>
            <a:ext cx="2612540" cy="46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8926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0764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버전정보를 한번 누를 시 버전정보를 보여주는 화면으로 전환된다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현재 버전정보를 보여주고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반응은 없다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버전정보 버튼을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설정화면으로 전환된다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spc="-1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 descr="C:\Users\SY\Desktop\팀프로젝트\키즈노트 캡쳐\57.설정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2" y="1690767"/>
            <a:ext cx="2612540" cy="46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액자 32"/>
          <p:cNvSpPr/>
          <p:nvPr/>
        </p:nvSpPr>
        <p:spPr>
          <a:xfrm>
            <a:off x="351962" y="2121322"/>
            <a:ext cx="2612540" cy="44358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67544" y="180463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액자 13"/>
          <p:cNvSpPr/>
          <p:nvPr/>
        </p:nvSpPr>
        <p:spPr>
          <a:xfrm>
            <a:off x="3059832" y="1804630"/>
            <a:ext cx="504056" cy="28207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3059832" y="2098068"/>
            <a:ext cx="2612540" cy="161896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73406" y="216384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563888" y="162897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61179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SY\Desktop\팀프로젝트\키즈노트 캡쳐\59.노트공개설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90767"/>
            <a:ext cx="2612540" cy="46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2181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45054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노트 공개설정을 한번 누르면 </a:t>
                      </a:r>
                      <a:r>
                        <a:rPr lang="en-US" altLang="ko-KR" sz="1400" spc="-100" baseline="0" dirty="0" err="1" smtClean="0"/>
                        <a:t>on,off</a:t>
                      </a:r>
                      <a:r>
                        <a:rPr lang="en-US" altLang="ko-KR" sz="1400" spc="-100" baseline="0" dirty="0" smtClean="0"/>
                        <a:t> </a:t>
                      </a:r>
                      <a:r>
                        <a:rPr lang="ko-KR" altLang="en-US" sz="1400" spc="-100" baseline="0" dirty="0" smtClean="0"/>
                        <a:t>단어가 바뀌게 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spc="-100" baseline="0" dirty="0" smtClean="0"/>
                        <a:t>Off</a:t>
                      </a:r>
                      <a:r>
                        <a:rPr lang="ko-KR" altLang="en-US" sz="1400" spc="-100" baseline="0" dirty="0" smtClean="0"/>
                        <a:t>상태에서 한번 더 누르면 </a:t>
                      </a:r>
                      <a:r>
                        <a:rPr lang="en-US" altLang="ko-KR" sz="1400" spc="-100" baseline="0" dirty="0" smtClean="0"/>
                        <a:t>on</a:t>
                      </a:r>
                      <a:r>
                        <a:rPr lang="ko-KR" altLang="en-US" sz="1400" spc="-100" baseline="0" dirty="0" smtClean="0"/>
                        <a:t>으로 바뀐다</a:t>
                      </a:r>
                      <a:r>
                        <a:rPr lang="en-US" altLang="ko-KR" sz="1400" spc="-100" baseline="0" dirty="0" smtClean="0"/>
                        <a:t>. Off</a:t>
                      </a:r>
                      <a:r>
                        <a:rPr lang="ko-KR" altLang="en-US" sz="1400" spc="-100" baseline="0" dirty="0" smtClean="0"/>
                        <a:t>상태여도 노트는 친구가 볼 수 있다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spc="-1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 descr="C:\Users\SY\Desktop\팀프로젝트\키즈노트 캡쳐\57.설정화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2" y="1690767"/>
            <a:ext cx="2612540" cy="46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액자 32"/>
          <p:cNvSpPr/>
          <p:nvPr/>
        </p:nvSpPr>
        <p:spPr>
          <a:xfrm>
            <a:off x="351962" y="2564904"/>
            <a:ext cx="2612540" cy="44358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64831" y="222245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3059832" y="2539149"/>
            <a:ext cx="2612540" cy="46933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73406" y="222245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3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7646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92113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내용돈노트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24662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용돈노트 탈퇴 버튼을 한번 누르면 정말 탈퇴할 것 인지 팝업 창이 나타난다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확인을 한번 누를 시 탈퇴가 진행된다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취소를 한번 </a:t>
                      </a:r>
                      <a:r>
                        <a:rPr lang="ko-KR" altLang="en-US" sz="1400" spc="-100" baseline="0" dirty="0" err="1" smtClean="0"/>
                        <a:t>누를시</a:t>
                      </a:r>
                      <a:r>
                        <a:rPr lang="ko-KR" altLang="en-US" sz="1400" spc="-100" baseline="0" dirty="0" smtClean="0"/>
                        <a:t> 탈퇴가 진행되지 않는다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err="1" smtClean="0"/>
                        <a:t>팝업창을</a:t>
                      </a:r>
                      <a:r>
                        <a:rPr lang="ko-KR" altLang="en-US" sz="1400" spc="-100" baseline="0" dirty="0" smtClean="0"/>
                        <a:t> 제외한 곳을 누르면 </a:t>
                      </a:r>
                      <a:r>
                        <a:rPr lang="ko-KR" altLang="en-US" sz="1400" spc="-100" baseline="0" dirty="0" err="1" smtClean="0"/>
                        <a:t>팝업창이</a:t>
                      </a:r>
                      <a:r>
                        <a:rPr lang="ko-KR" altLang="en-US" sz="1400" spc="-100" baseline="0" dirty="0" smtClean="0"/>
                        <a:t> 취소처럼 닫히게 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 descr="C:\Users\SY\Desktop\팀프로젝트\키즈노트 캡쳐\57.설정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2" y="1690767"/>
            <a:ext cx="2612540" cy="46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액자 32"/>
          <p:cNvSpPr/>
          <p:nvPr/>
        </p:nvSpPr>
        <p:spPr>
          <a:xfrm>
            <a:off x="351962" y="6021287"/>
            <a:ext cx="2612540" cy="323269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64831" y="570459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146" name="Picture 2" descr="C:\Users\SY\Desktop\팀프로젝트\키즈노트 캡쳐\60.탈퇴하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90767"/>
            <a:ext cx="2612540" cy="46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액자 15"/>
          <p:cNvSpPr/>
          <p:nvPr/>
        </p:nvSpPr>
        <p:spPr>
          <a:xfrm>
            <a:off x="3253426" y="3645024"/>
            <a:ext cx="2254678" cy="93610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253426" y="3328333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7803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27379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1588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spc="-100" baseline="0" dirty="0" smtClean="0"/>
                        <a:t>회원가입 메뉴에서 이름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생년월일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아이디 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비밀번호 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비밀번호 재입력 칸 이다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각 칸을 한번 클릭하면 그 칸에 내용을 작성 할 수 있다</a:t>
                      </a:r>
                      <a:r>
                        <a:rPr lang="en-US" altLang="ko-KR" sz="1200" spc="-100" baseline="0" dirty="0" smtClean="0"/>
                        <a:t>.</a:t>
                      </a:r>
                      <a:r>
                        <a:rPr lang="ko-KR" altLang="en-US" sz="1200" spc="-100" baseline="0" dirty="0" smtClean="0"/>
                        <a:t>생년월일 한번 </a:t>
                      </a:r>
                      <a:r>
                        <a:rPr lang="ko-KR" altLang="en-US" sz="1200" spc="-100" baseline="0" dirty="0" err="1" smtClean="0"/>
                        <a:t>클릭시</a:t>
                      </a:r>
                      <a:r>
                        <a:rPr lang="ko-KR" altLang="en-US" sz="1200" spc="-100" baseline="0" dirty="0" smtClean="0"/>
                        <a:t> 생년월일선택 </a:t>
                      </a:r>
                      <a:r>
                        <a:rPr lang="ko-KR" altLang="en-US" sz="1200" spc="-100" baseline="0" dirty="0" err="1" smtClean="0"/>
                        <a:t>팝업창이</a:t>
                      </a:r>
                      <a:r>
                        <a:rPr lang="ko-KR" altLang="en-US" sz="1200" spc="-100" baseline="0" dirty="0" smtClean="0"/>
                        <a:t> 나타나고 </a:t>
                      </a:r>
                      <a:r>
                        <a:rPr lang="en-US" altLang="ko-KR" sz="1200" spc="-100" baseline="0" dirty="0" smtClean="0"/>
                        <a:t>+</a:t>
                      </a:r>
                      <a:r>
                        <a:rPr lang="ko-KR" altLang="en-US" sz="1200" spc="-100" baseline="0" dirty="0" smtClean="0"/>
                        <a:t>누르면 증가 </a:t>
                      </a:r>
                      <a:r>
                        <a:rPr lang="en-US" altLang="ko-KR" sz="1200" spc="-100" baseline="0" dirty="0" smtClean="0"/>
                        <a:t>– </a:t>
                      </a:r>
                      <a:r>
                        <a:rPr lang="ko-KR" altLang="en-US" sz="1200" spc="-100" baseline="0" dirty="0" smtClean="0"/>
                        <a:t>누르면 감소하며 해당 칸을 눌러서 직접 입력도 가능하다</a:t>
                      </a:r>
                      <a:r>
                        <a:rPr lang="en-US" altLang="ko-KR" sz="1200" spc="-100" baseline="0" dirty="0" smtClean="0"/>
                        <a:t>. 1900~2016</a:t>
                      </a:r>
                      <a:r>
                        <a:rPr lang="ko-KR" altLang="en-US" sz="1200" spc="-100" baseline="0" dirty="0" smtClean="0"/>
                        <a:t>년도만 입력가능하며 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월은 </a:t>
                      </a:r>
                      <a:r>
                        <a:rPr lang="en-US" altLang="ko-KR" sz="1200" spc="-100" baseline="0" dirty="0" smtClean="0"/>
                        <a:t>1~12</a:t>
                      </a:r>
                      <a:r>
                        <a:rPr lang="ko-KR" altLang="en-US" sz="1200" spc="-100" baseline="0" dirty="0" smtClean="0"/>
                        <a:t>까지 일은 해당 월에 있는 날까지만 입력가능하고 그 외 에 입력은 무시된다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200" spc="-1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spc="-100" baseline="0" dirty="0" smtClean="0"/>
                        <a:t>위의 칸들을 모두 채워 넣은 후 이 버튼을 한번 클릭하게 되면 회원 가입이 완료 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아이디가 </a:t>
                      </a:r>
                      <a:r>
                        <a:rPr lang="ko-KR" altLang="en-US" sz="1200" spc="-100" baseline="0" dirty="0" err="1" smtClean="0"/>
                        <a:t>이메일</a:t>
                      </a:r>
                      <a:r>
                        <a:rPr lang="ko-KR" altLang="en-US" sz="1200" spc="-100" baseline="0" dirty="0" smtClean="0"/>
                        <a:t> 형식이 아니라면 </a:t>
                      </a:r>
                      <a:r>
                        <a:rPr lang="ko-KR" altLang="en-US" sz="1200" spc="-100" baseline="0" dirty="0" err="1" smtClean="0"/>
                        <a:t>이메일</a:t>
                      </a:r>
                      <a:r>
                        <a:rPr lang="ko-KR" altLang="en-US" sz="1200" spc="-100" baseline="0" dirty="0" smtClean="0"/>
                        <a:t> 형식으로 작성하라는 메시지 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생년월일 미 </a:t>
                      </a:r>
                      <a:r>
                        <a:rPr lang="ko-KR" altLang="en-US" sz="1200" spc="-100" baseline="0" dirty="0" err="1" smtClean="0"/>
                        <a:t>입력시</a:t>
                      </a:r>
                      <a:r>
                        <a:rPr lang="ko-KR" altLang="en-US" sz="1200" spc="-100" baseline="0" dirty="0" smtClean="0"/>
                        <a:t> 생년월일 입력 메시지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아이디 미 </a:t>
                      </a:r>
                      <a:r>
                        <a:rPr lang="ko-KR" altLang="en-US" sz="1200" spc="-100" baseline="0" dirty="0" err="1" smtClean="0"/>
                        <a:t>입력시</a:t>
                      </a:r>
                      <a:r>
                        <a:rPr lang="ko-KR" altLang="en-US" sz="1200" spc="-100" baseline="0" dirty="0" smtClean="0"/>
                        <a:t> 아이디입력메시지 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이름 </a:t>
                      </a:r>
                      <a:r>
                        <a:rPr lang="ko-KR" altLang="en-US" sz="1200" spc="-100" baseline="0" dirty="0" err="1" smtClean="0"/>
                        <a:t>미입력시</a:t>
                      </a:r>
                      <a:r>
                        <a:rPr lang="ko-KR" altLang="en-US" sz="1200" spc="-100" baseline="0" dirty="0" smtClean="0"/>
                        <a:t> 이름 입력메시지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비밀번호 </a:t>
                      </a:r>
                      <a:r>
                        <a:rPr lang="en-US" altLang="ko-KR" sz="1200" spc="-100" baseline="0" dirty="0" smtClean="0"/>
                        <a:t>6</a:t>
                      </a:r>
                      <a:r>
                        <a:rPr lang="ko-KR" altLang="en-US" sz="1200" spc="-100" baseline="0" dirty="0" smtClean="0"/>
                        <a:t>자리 아니거나 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비밀번호 </a:t>
                      </a:r>
                      <a:r>
                        <a:rPr lang="ko-KR" altLang="en-US" sz="1200" spc="-100" baseline="0" dirty="0" err="1" smtClean="0"/>
                        <a:t>재입력칸이</a:t>
                      </a:r>
                      <a:r>
                        <a:rPr lang="ko-KR" altLang="en-US" sz="1200" spc="-100" baseline="0" dirty="0" smtClean="0"/>
                        <a:t> 다른 경우 비밀번호 확인 메시지</a:t>
                      </a:r>
                      <a:r>
                        <a:rPr lang="en-US" altLang="ko-KR" sz="1200" spc="-100" baseline="0" dirty="0" smtClean="0"/>
                        <a:t>, </a:t>
                      </a:r>
                      <a:r>
                        <a:rPr lang="ko-KR" altLang="en-US" sz="1200" spc="-100" baseline="0" dirty="0" smtClean="0"/>
                        <a:t>비밀번호 입력 </a:t>
                      </a:r>
                      <a:r>
                        <a:rPr lang="ko-KR" altLang="en-US" sz="1200" spc="-100" baseline="0" dirty="0" err="1" smtClean="0"/>
                        <a:t>안했을</a:t>
                      </a:r>
                      <a:r>
                        <a:rPr lang="ko-KR" altLang="en-US" sz="1200" spc="-100" baseline="0" dirty="0" smtClean="0"/>
                        <a:t> 경우 비밀번호 입력 메시지가 출력된다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C:\Users\SY\Desktop\팀프로젝트\키즈노트 캡쳐\2.회원가입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5" y="1412777"/>
            <a:ext cx="2592289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액자 9"/>
          <p:cNvSpPr/>
          <p:nvPr/>
        </p:nvSpPr>
        <p:spPr>
          <a:xfrm>
            <a:off x="458865" y="1839413"/>
            <a:ext cx="2592289" cy="338437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7087" y="5496989"/>
            <a:ext cx="2592289" cy="64807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41895" y="152272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27087" y="5416979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051" name="Picture 3" descr="C:\Users\SY\Desktop\팀프로젝트\키즈노트 캡쳐\2.비밀번호입력해주세요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8" t="82655" r="19466" b="6740"/>
          <a:stretch/>
        </p:blipFill>
        <p:spPr bwMode="auto">
          <a:xfrm>
            <a:off x="3706113" y="5980191"/>
            <a:ext cx="1775793" cy="55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Y\Desktop\팀프로젝트\키즈노트 캡쳐\2.생년월일 입력하면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t="31352" r="7405" b="27444"/>
          <a:stretch/>
        </p:blipFill>
        <p:spPr bwMode="auto">
          <a:xfrm>
            <a:off x="3570722" y="1540693"/>
            <a:ext cx="2067339" cy="18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Y\Desktop\팀프로젝트\키즈노트 캡쳐\2.아이디입력해주세요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3" t="84587" r="19178" b="8548"/>
          <a:stretch/>
        </p:blipFill>
        <p:spPr bwMode="auto">
          <a:xfrm>
            <a:off x="3570722" y="5116433"/>
            <a:ext cx="1921567" cy="3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SY\Desktop\팀프로젝트\키즈노트 캡쳐\2.이름을입력해주세요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1" t="83742" r="22770" b="8260"/>
          <a:stretch/>
        </p:blipFill>
        <p:spPr bwMode="auto">
          <a:xfrm>
            <a:off x="3706113" y="3568159"/>
            <a:ext cx="1839658" cy="50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SY\Desktop\팀프로젝트\키즈노트 캡쳐\2.회원가입 생년월일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9" t="83852" r="20695" b="6026"/>
          <a:stretch/>
        </p:blipFill>
        <p:spPr bwMode="auto">
          <a:xfrm>
            <a:off x="3570722" y="4048827"/>
            <a:ext cx="2088107" cy="6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액자 25"/>
          <p:cNvSpPr/>
          <p:nvPr/>
        </p:nvSpPr>
        <p:spPr>
          <a:xfrm>
            <a:off x="3549954" y="1511575"/>
            <a:ext cx="2088108" cy="184466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3388252" y="3531602"/>
            <a:ext cx="2406831" cy="300360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1619672" y="2708920"/>
            <a:ext cx="1951050" cy="2880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010802" y="3769529"/>
            <a:ext cx="382131" cy="8184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SY\Desktop\팀프로젝트\키즈노트 캡쳐\2.이메일형식아이디입력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8" t="82539" r="8685" b="6666"/>
          <a:stretch/>
        </p:blipFill>
        <p:spPr bwMode="auto">
          <a:xfrm>
            <a:off x="3458719" y="4550340"/>
            <a:ext cx="2265896" cy="56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SY\Desktop\팀프로젝트\키즈노트 캡쳐\비밀번호 확인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6" t="84070" r="19613" b="7811"/>
          <a:stretch/>
        </p:blipFill>
        <p:spPr bwMode="auto">
          <a:xfrm>
            <a:off x="3570722" y="5554647"/>
            <a:ext cx="1965279" cy="46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90265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5317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</a:t>
                      </a:r>
                      <a:r>
                        <a:rPr lang="en-US" altLang="ko-KR" dirty="0" smtClean="0"/>
                        <a:t>-&gt;</a:t>
                      </a:r>
                      <a:r>
                        <a:rPr lang="ko-KR" altLang="en-US" dirty="0" err="1" smtClean="0"/>
                        <a:t>더보기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50190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처음 로그인 했을 시 볼 수 있는 화면 자신의 프로필과 친구 목록을 볼 수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친구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검색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버튼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한번 누르거나 화면을 옆으로 넘기면 해당되는 기능이 모여있는 화면으로 전환이 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자신의 프로필과 친구의 프로필들이 모여 있는 칸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자신 또는 친구의 프로필을 누르면 자산을 볼 수 있는 화면으로 전환 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메뉴 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해당하는 버튼을 한 번 클릭 할 시 해당 기능을 수행 할 수 있는 화면으로 전환 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내 프로필 수정 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저축목표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월별통계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경제</a:t>
                      </a:r>
                      <a:r>
                        <a:rPr lang="en-US" altLang="ko-KR" sz="1400" baseline="0" dirty="0" smtClean="0"/>
                        <a:t>tip ,</a:t>
                      </a:r>
                      <a:r>
                        <a:rPr lang="ko-KR" altLang="en-US" sz="1400" baseline="0" dirty="0" smtClean="0"/>
                        <a:t>이자계산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친구에게 알리기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공지사항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처음시작하기 버튼이 있다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4" name="Picture 2" descr="C:\Users\SY\Desktop\팀프로젝트\키즈노트 캡쳐\3.첫화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4" y="1500030"/>
            <a:ext cx="2690036" cy="478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액자 9"/>
          <p:cNvSpPr/>
          <p:nvPr/>
        </p:nvSpPr>
        <p:spPr>
          <a:xfrm>
            <a:off x="231391" y="1423546"/>
            <a:ext cx="2684425" cy="4843522"/>
          </a:xfrm>
          <a:prstGeom prst="frame">
            <a:avLst>
              <a:gd name="adj1" fmla="val 1041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5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06" y="1500030"/>
            <a:ext cx="2681460" cy="47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231390" y="1869838"/>
            <a:ext cx="2684425" cy="324036"/>
          </a:xfrm>
          <a:prstGeom prst="frame">
            <a:avLst>
              <a:gd name="adj1" fmla="val 1041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31390" y="2187350"/>
            <a:ext cx="2612417" cy="3977953"/>
          </a:xfrm>
          <a:prstGeom prst="frame">
            <a:avLst>
              <a:gd name="adj1" fmla="val 1041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3104" y="3212976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액자 15"/>
          <p:cNvSpPr/>
          <p:nvPr/>
        </p:nvSpPr>
        <p:spPr>
          <a:xfrm>
            <a:off x="3147480" y="2258432"/>
            <a:ext cx="2676186" cy="400863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735795" y="186983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256076" y="191934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43104" y="146252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6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88767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8433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err="1" smtClean="0"/>
                        <a:t>더보기</a:t>
                      </a:r>
                      <a:r>
                        <a:rPr lang="en-US" altLang="ko-KR" sz="1600" spc="-100" baseline="0" dirty="0" smtClean="0"/>
                        <a:t>-&gt;</a:t>
                      </a:r>
                      <a:r>
                        <a:rPr lang="ko-KR" altLang="en-US" sz="1600" spc="-100" baseline="0" dirty="0" err="1" smtClean="0"/>
                        <a:t>내프로필</a:t>
                      </a:r>
                      <a:endParaRPr lang="ko-KR" altLang="en-US" sz="1600" spc="-1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5105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spc="-100" baseline="0" dirty="0" smtClean="0"/>
                        <a:t>내 프로필 수정 버튼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한번 누르게 되면 프로필을 수정 할  수 있는 화면으로 전환된다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spc="-100" baseline="0" dirty="0" smtClean="0"/>
                        <a:t>이름 칸과 생년월일 칸</a:t>
                      </a:r>
                      <a:r>
                        <a:rPr lang="en-US" altLang="ko-KR" sz="1200" spc="-100" baseline="0" dirty="0" smtClean="0"/>
                        <a:t>.</a:t>
                      </a:r>
                      <a:r>
                        <a:rPr lang="ko-KR" altLang="en-US" sz="1200" spc="-100" baseline="0" dirty="0" smtClean="0"/>
                        <a:t> 초기에는 </a:t>
                      </a:r>
                      <a:r>
                        <a:rPr lang="ko-KR" altLang="en-US" sz="1200" spc="-100" baseline="0" dirty="0" err="1" smtClean="0"/>
                        <a:t>회원가입시</a:t>
                      </a:r>
                      <a:r>
                        <a:rPr lang="ko-KR" altLang="en-US" sz="1200" spc="-100" baseline="0" dirty="0" smtClean="0"/>
                        <a:t> 입력했던 정보가 있다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해당 칸을 한번 누르면 적혀있는 내용을 사용자가 입력 하여 수정 할 수 있다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생년월일은 </a:t>
                      </a:r>
                      <a:r>
                        <a:rPr lang="ko-KR" altLang="en-US" sz="1200" spc="-100" baseline="0" dirty="0" err="1" smtClean="0"/>
                        <a:t>팝업창이</a:t>
                      </a:r>
                      <a:r>
                        <a:rPr lang="ko-KR" altLang="en-US" sz="1200" spc="-100" baseline="0" dirty="0" smtClean="0"/>
                        <a:t> 나타나며</a:t>
                      </a:r>
                      <a:r>
                        <a:rPr lang="en-US" altLang="ko-KR" sz="1200" spc="-100" baseline="0" dirty="0" smtClean="0"/>
                        <a:t>+~-</a:t>
                      </a:r>
                      <a:r>
                        <a:rPr lang="ko-KR" altLang="en-US" sz="1200" spc="-100" baseline="0" dirty="0" smtClean="0"/>
                        <a:t>기호로 증감이 가능하고 칸을 한번 누를 시 직접 입력하여 수정할 수 있다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년도는 </a:t>
                      </a:r>
                      <a:r>
                        <a:rPr lang="en-US" altLang="ko-KR" sz="1200" spc="-100" baseline="0" dirty="0" smtClean="0"/>
                        <a:t>1900~2016</a:t>
                      </a:r>
                      <a:r>
                        <a:rPr lang="ko-KR" altLang="en-US" sz="1200" spc="-100" baseline="0" dirty="0" smtClean="0"/>
                        <a:t>년도만 입력가능하며 월은 </a:t>
                      </a:r>
                      <a:r>
                        <a:rPr lang="en-US" altLang="ko-KR" sz="1200" spc="-100" baseline="0" dirty="0" smtClean="0"/>
                        <a:t>1~12 </a:t>
                      </a:r>
                      <a:r>
                        <a:rPr lang="ko-KR" altLang="en-US" sz="1200" spc="-100" baseline="0" dirty="0" smtClean="0"/>
                        <a:t>날수는 그 월에 존재하는 날 수 만 입력할 수 있다</a:t>
                      </a:r>
                      <a:r>
                        <a:rPr lang="en-US" altLang="ko-KR" sz="1200" spc="-100" baseline="0" dirty="0" smtClean="0"/>
                        <a:t>.</a:t>
                      </a:r>
                      <a:r>
                        <a:rPr lang="ko-KR" altLang="en-US" sz="1200" spc="-100" baseline="0" dirty="0" smtClean="0"/>
                        <a:t>문자 기호는 입력이 되지 않는다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spc="-100" baseline="0" dirty="0" smtClean="0"/>
                        <a:t>확인버튼 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한번 누르게 되면 수정 했던 내용이 저장이 되게 되며 </a:t>
                      </a:r>
                      <a:r>
                        <a:rPr lang="ko-KR" altLang="en-US" sz="1200" spc="-100" baseline="0" dirty="0" err="1" smtClean="0"/>
                        <a:t>더보기</a:t>
                      </a:r>
                      <a:r>
                        <a:rPr lang="ko-KR" altLang="en-US" sz="1200" spc="-100" baseline="0" dirty="0" smtClean="0"/>
                        <a:t> 화면으로 전환되고</a:t>
                      </a:r>
                      <a:r>
                        <a:rPr lang="en-US" altLang="ko-KR" sz="1200" spc="-100" baseline="0" dirty="0" smtClean="0"/>
                        <a:t>,</a:t>
                      </a:r>
                      <a:r>
                        <a:rPr lang="ko-KR" altLang="en-US" sz="1200" spc="-100" baseline="0" dirty="0" smtClean="0"/>
                        <a:t> </a:t>
                      </a:r>
                      <a:r>
                        <a:rPr lang="ko-KR" altLang="en-US" sz="1200" spc="-100" baseline="0" dirty="0" err="1" smtClean="0"/>
                        <a:t>입력키의</a:t>
                      </a:r>
                      <a:r>
                        <a:rPr lang="ko-KR" altLang="en-US" sz="1200" spc="-100" baseline="0" dirty="0" smtClean="0"/>
                        <a:t> </a:t>
                      </a:r>
                      <a:r>
                        <a:rPr lang="ko-KR" altLang="en-US" sz="1200" spc="-100" baseline="0" dirty="0" err="1" smtClean="0"/>
                        <a:t>뒤로가기를</a:t>
                      </a:r>
                      <a:r>
                        <a:rPr lang="ko-KR" altLang="en-US" sz="1200" spc="-100" baseline="0" dirty="0" smtClean="0"/>
                        <a:t> 입력하면 저장이 되지 않은 상태로 </a:t>
                      </a:r>
                      <a:r>
                        <a:rPr lang="ko-KR" altLang="en-US" sz="1200" spc="-100" baseline="0" dirty="0" err="1" smtClean="0"/>
                        <a:t>더보기</a:t>
                      </a:r>
                      <a:r>
                        <a:rPr lang="ko-KR" altLang="en-US" sz="1200" spc="-100" baseline="0" dirty="0" smtClean="0"/>
                        <a:t> 화면으로 전환된다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수정완료 메시지가 나타나지만 수정이 바로 일어나지 않고 로그아웃 한 뒤 재 로그인 해야 수정 </a:t>
                      </a:r>
                      <a:r>
                        <a:rPr lang="ko-KR" altLang="en-US" sz="1200" spc="-100" baseline="0" dirty="0" err="1" smtClean="0"/>
                        <a:t>했던내용이</a:t>
                      </a:r>
                      <a:r>
                        <a:rPr lang="ko-KR" altLang="en-US" sz="1200" spc="-100" baseline="0" dirty="0" smtClean="0"/>
                        <a:t> </a:t>
                      </a:r>
                      <a:r>
                        <a:rPr lang="en-US" altLang="ko-KR" sz="1200" spc="-100" baseline="0" dirty="0" smtClean="0"/>
                        <a:t>2</a:t>
                      </a:r>
                      <a:r>
                        <a:rPr lang="ko-KR" altLang="en-US" sz="1200" spc="-100" baseline="0" dirty="0" smtClean="0"/>
                        <a:t>번 칸에 반영된다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spc="-100" baseline="0" dirty="0" smtClean="0"/>
                        <a:t>내 프로필 버튼을 한번 누르게 되면 수정이 되지 않고 </a:t>
                      </a:r>
                      <a:r>
                        <a:rPr lang="ko-KR" altLang="en-US" sz="1200" spc="-100" baseline="0" dirty="0" err="1" smtClean="0"/>
                        <a:t>더보기</a:t>
                      </a:r>
                      <a:r>
                        <a:rPr lang="ko-KR" altLang="en-US" sz="1200" spc="-100" baseline="0" dirty="0" smtClean="0"/>
                        <a:t> 화면으로 전환된다</a:t>
                      </a:r>
                      <a:r>
                        <a:rPr lang="en-US" altLang="ko-KR" sz="1200" spc="-1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 descr="C:\Users\SY\Desktop\팀프로젝트\키즈노트 캡쳐\4.더보기 메뉴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0" y="1941837"/>
            <a:ext cx="1889646" cy="335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액자 15"/>
          <p:cNvSpPr/>
          <p:nvPr/>
        </p:nvSpPr>
        <p:spPr>
          <a:xfrm>
            <a:off x="179511" y="2484970"/>
            <a:ext cx="1877525" cy="36796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1333" y="216675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098" name="Picture 2" descr="C:\Users\SY\Desktop\팀프로젝트\키즈노트 캡쳐\5.프로필 설정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58" y="1938322"/>
            <a:ext cx="1891622" cy="336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액자 18"/>
          <p:cNvSpPr/>
          <p:nvPr/>
        </p:nvSpPr>
        <p:spPr>
          <a:xfrm>
            <a:off x="2069158" y="2955309"/>
            <a:ext cx="1891622" cy="887738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2069158" y="5013176"/>
            <a:ext cx="1891622" cy="288032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708497" y="292670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068537" y="4696485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2023220" y="1740761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28" name="Picture 4" descr="C:\Users\SY\Desktop\팀프로젝트\키즈노트 캡쳐\2.생년월일 입력하면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5" t="31352" r="7405" b="27444"/>
          <a:stretch/>
        </p:blipFill>
        <p:spPr bwMode="auto">
          <a:xfrm>
            <a:off x="4067944" y="1958255"/>
            <a:ext cx="1766857" cy="155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연결선 20"/>
          <p:cNvCxnSpPr/>
          <p:nvPr/>
        </p:nvCxnSpPr>
        <p:spPr>
          <a:xfrm flipV="1">
            <a:off x="3960780" y="3509918"/>
            <a:ext cx="611220" cy="3020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액자 21"/>
          <p:cNvSpPr/>
          <p:nvPr/>
        </p:nvSpPr>
        <p:spPr>
          <a:xfrm>
            <a:off x="4067944" y="1958254"/>
            <a:ext cx="1766857" cy="1551663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2050151" y="2057452"/>
            <a:ext cx="505626" cy="17556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80120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2161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홈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44130"/>
              </p:ext>
            </p:extLst>
          </p:nvPr>
        </p:nvGraphicFramePr>
        <p:xfrm>
          <a:off x="6012160" y="1397000"/>
          <a:ext cx="2952328" cy="537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비밀번호 변경 버튼을 한번 누르면 비밀번호 변경 페이지로 전환된다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이전 비밀번호 </a:t>
                      </a:r>
                      <a:r>
                        <a:rPr lang="en-US" altLang="ko-KR" sz="1400" spc="-100" baseline="0" dirty="0" smtClean="0"/>
                        <a:t>,</a:t>
                      </a:r>
                      <a:r>
                        <a:rPr lang="ko-KR" altLang="en-US" sz="1400" spc="-100" baseline="0" dirty="0" smtClean="0"/>
                        <a:t>새 비밀번호 </a:t>
                      </a:r>
                      <a:r>
                        <a:rPr lang="en-US" altLang="ko-KR" sz="1400" spc="-100" baseline="0" dirty="0" smtClean="0"/>
                        <a:t>,</a:t>
                      </a:r>
                      <a:r>
                        <a:rPr lang="ko-KR" altLang="en-US" sz="1400" spc="-100" baseline="0" dirty="0" smtClean="0"/>
                        <a:t>비밀번호 재입력 칸이다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각 칸을 한번 누르게 되면 내용을 적을 수 있다</a:t>
                      </a:r>
                      <a:r>
                        <a:rPr lang="en-US" altLang="ko-KR" sz="1400" spc="-100" baseline="0" dirty="0" smtClean="0"/>
                        <a:t>.</a:t>
                      </a:r>
                      <a:r>
                        <a:rPr lang="ko-KR" altLang="en-US" sz="1400" spc="-100" baseline="0" dirty="0" smtClean="0"/>
                        <a:t>비밀번호 입력할 시 사용자에게는 동그라미 특수문자로 출력된다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spc="-100" baseline="0" dirty="0" smtClean="0"/>
                        <a:t>확인 버튼을 누르게 되면 수정이 완료된다</a:t>
                      </a:r>
                      <a:r>
                        <a:rPr lang="en-US" altLang="ko-KR" sz="1400" spc="-100" baseline="0" dirty="0" smtClean="0"/>
                        <a:t>. </a:t>
                      </a:r>
                      <a:r>
                        <a:rPr lang="ko-KR" altLang="en-US" sz="1400" spc="-100" baseline="0" dirty="0" smtClean="0"/>
                        <a:t>이전 비밀번호 칸을 입력하지 않았을 시 이전 비밀번호 입력해주세요 라는 메시지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smtClean="0"/>
                        <a:t>이전 비밀번호를 잘못 입력 </a:t>
                      </a:r>
                      <a:r>
                        <a:rPr lang="ko-KR" altLang="en-US" sz="1400" spc="-100" baseline="0" dirty="0" err="1" smtClean="0"/>
                        <a:t>했을때</a:t>
                      </a:r>
                      <a:r>
                        <a:rPr lang="ko-KR" altLang="en-US" sz="1400" spc="-100" baseline="0" dirty="0" smtClean="0"/>
                        <a:t> 이전 비밀번호가 일치하지 않다는 메시지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smtClean="0"/>
                        <a:t>새 비밀번호를 입력하지 않았다면 새 비밀번호를 입력하지 않았다는 메시지 </a:t>
                      </a:r>
                      <a:r>
                        <a:rPr lang="en-US" altLang="ko-KR" sz="1400" spc="-100" baseline="0" dirty="0" smtClean="0"/>
                        <a:t>, </a:t>
                      </a:r>
                      <a:r>
                        <a:rPr lang="ko-KR" altLang="en-US" sz="1400" spc="-100" baseline="0" dirty="0" smtClean="0"/>
                        <a:t>새 비밀번호와 비밀번호 재 </a:t>
                      </a:r>
                      <a:r>
                        <a:rPr lang="ko-KR" altLang="en-US" sz="1400" spc="-100" baseline="0" dirty="0" err="1" smtClean="0"/>
                        <a:t>입력칸</a:t>
                      </a:r>
                      <a:r>
                        <a:rPr lang="ko-KR" altLang="en-US" sz="1400" spc="-100" baseline="0" dirty="0" smtClean="0"/>
                        <a:t> 의 내용이 다르거나 </a:t>
                      </a:r>
                      <a:r>
                        <a:rPr lang="en-US" altLang="ko-KR" sz="1400" spc="-100" baseline="0" dirty="0" smtClean="0"/>
                        <a:t>6</a:t>
                      </a:r>
                      <a:r>
                        <a:rPr lang="ko-KR" altLang="en-US" sz="1400" spc="-100" baseline="0" dirty="0" smtClean="0"/>
                        <a:t>글자가 되지 </a:t>
                      </a:r>
                      <a:r>
                        <a:rPr lang="ko-KR" altLang="en-US" sz="1400" spc="-100" baseline="0" dirty="0" err="1" smtClean="0"/>
                        <a:t>않을경우</a:t>
                      </a:r>
                      <a:r>
                        <a:rPr lang="ko-KR" altLang="en-US" sz="1400" spc="-100" baseline="0" dirty="0" smtClean="0"/>
                        <a:t> 비밀번호를 확인해주세요 라는 메시지가 출력되고 변경이 </a:t>
                      </a:r>
                      <a:r>
                        <a:rPr lang="ko-KR" altLang="en-US" sz="1400" spc="-100" baseline="0" dirty="0" err="1" smtClean="0"/>
                        <a:t>되지않는다</a:t>
                      </a:r>
                      <a:r>
                        <a:rPr lang="en-US" altLang="ko-KR" sz="1400" spc="-1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8" name="Picture 2" descr="C:\Users\SY\Desktop\팀프로젝트\키즈노트 캡쳐\5.프로필 설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2232248" cy="396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액자 17"/>
          <p:cNvSpPr/>
          <p:nvPr/>
        </p:nvSpPr>
        <p:spPr>
          <a:xfrm>
            <a:off x="1179915" y="3810715"/>
            <a:ext cx="576064" cy="21602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19875" y="376038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6" name="Picture 2" descr="C:\Users\sungyil\Desktop\새 폴더 (3)\키즈노트 캡쳐\16.비밀번호 변경입력완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56793"/>
            <a:ext cx="2232249" cy="396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액자 25"/>
          <p:cNvSpPr/>
          <p:nvPr/>
        </p:nvSpPr>
        <p:spPr>
          <a:xfrm>
            <a:off x="3131840" y="1988840"/>
            <a:ext cx="2160240" cy="165618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3131839" y="5229199"/>
            <a:ext cx="2232249" cy="29603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 descr="C:\Users\sungyil\Desktop\새 폴더 (3)\키즈노트 캡쳐\18.이전비밀번호 불일치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t="85100" r="16435" b="7450"/>
          <a:stretch/>
        </p:blipFill>
        <p:spPr bwMode="auto">
          <a:xfrm>
            <a:off x="2771800" y="5883154"/>
            <a:ext cx="1663652" cy="32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ngyil\Desktop\새 폴더 (3)\키즈노트 캡쳐\19.새비밀번호입력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2" t="85107" r="19660" b="7447"/>
          <a:stretch/>
        </p:blipFill>
        <p:spPr bwMode="auto">
          <a:xfrm>
            <a:off x="1181584" y="5877420"/>
            <a:ext cx="1570578" cy="3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ungyil\Desktop\새 폴더 (3)\키즈노트 캡쳐\20.이전비밀번호입력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4" t="84676" r="18949" b="7662"/>
          <a:stretch/>
        </p:blipFill>
        <p:spPr bwMode="auto">
          <a:xfrm>
            <a:off x="1152745" y="6207661"/>
            <a:ext cx="1600596" cy="3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SY\Desktop\팀프로젝트\키즈노트 캡쳐\비밀번호 확인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6" t="82266" r="19613" b="7811"/>
          <a:stretch/>
        </p:blipFill>
        <p:spPr bwMode="auto">
          <a:xfrm>
            <a:off x="2771801" y="6207661"/>
            <a:ext cx="1663652" cy="3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타원 31"/>
          <p:cNvSpPr/>
          <p:nvPr/>
        </p:nvSpPr>
        <p:spPr>
          <a:xfrm>
            <a:off x="3085951" y="4912508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771800" y="1988840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액자 33"/>
          <p:cNvSpPr/>
          <p:nvPr/>
        </p:nvSpPr>
        <p:spPr>
          <a:xfrm>
            <a:off x="1164577" y="5853503"/>
            <a:ext cx="3270875" cy="704853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2483768" y="3616633"/>
            <a:ext cx="772777" cy="22607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액자 35"/>
          <p:cNvSpPr/>
          <p:nvPr/>
        </p:nvSpPr>
        <p:spPr>
          <a:xfrm>
            <a:off x="3138902" y="1628800"/>
            <a:ext cx="1001050" cy="36004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800014" y="155679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9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12402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94422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내프로필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5368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spc="-100" baseline="0" dirty="0" smtClean="0"/>
                        <a:t>프로필 사진을 변경 할 수 있는 버튼</a:t>
                      </a:r>
                      <a:r>
                        <a:rPr lang="en-US" altLang="ko-KR" sz="1200" spc="-100" baseline="0" dirty="0" smtClean="0"/>
                        <a:t>. </a:t>
                      </a:r>
                      <a:r>
                        <a:rPr lang="ko-KR" altLang="en-US" sz="1200" spc="-100" baseline="0" dirty="0" smtClean="0"/>
                        <a:t>한번 누르게 되면 사진을 선택하여 프로필을 바꿀 수 있다</a:t>
                      </a:r>
                      <a:r>
                        <a:rPr lang="en-US" altLang="ko-KR" sz="1200" spc="-100" baseline="0" dirty="0" smtClean="0"/>
                        <a:t>.</a:t>
                      </a:r>
                      <a:endParaRPr lang="en-US" altLang="ko-KR" sz="1200" baseline="0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200" baseline="0" dirty="0" smtClean="0"/>
                        <a:t>프로필 사진을 한 번 눌렀을 때 나오는 팝업 창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갤러리 또는 직접촬영을 누르면 해당 기능을 수행할 수 있는 화면으로 전환된다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취소를 한번 누르거나 버튼이 없는 다른 곳을 한번 클릭하면 팝업 창이 닫힌다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4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 descr="C:\Users\SY\Desktop\팀프로젝트\키즈노트 캡쳐\6.갤러리 설정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885" y="1523023"/>
            <a:ext cx="2592291" cy="46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액자 20"/>
          <p:cNvSpPr/>
          <p:nvPr/>
        </p:nvSpPr>
        <p:spPr>
          <a:xfrm>
            <a:off x="3150898" y="3140968"/>
            <a:ext cx="2376264" cy="1584176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069027" y="2824277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2" name="Picture 2" descr="C:\Users\SY\Desktop\팀프로젝트\키즈노트 캡쳐\5.프로필 설정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23022"/>
            <a:ext cx="2592288" cy="46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액자 27"/>
          <p:cNvSpPr/>
          <p:nvPr/>
        </p:nvSpPr>
        <p:spPr>
          <a:xfrm>
            <a:off x="1043608" y="1916832"/>
            <a:ext cx="1008112" cy="1065790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83568" y="191683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7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63611"/>
              </p:ext>
            </p:extLst>
          </p:nvPr>
        </p:nvGraphicFramePr>
        <p:xfrm>
          <a:off x="107504" y="1412776"/>
          <a:ext cx="5760640" cy="5256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0"/>
              </a:tblGrid>
              <a:tr h="52565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122" name="Picture 2" descr="C:\Users\SY\Desktop\팀프로젝트\키즈노트 캡쳐\7.갤러리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0" y="1772816"/>
            <a:ext cx="2536457" cy="450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21208"/>
              </p:ext>
            </p:extLst>
          </p:nvPr>
        </p:nvGraphicFramePr>
        <p:xfrm>
          <a:off x="179514" y="260648"/>
          <a:ext cx="878497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18"/>
                <a:gridCol w="1848206"/>
                <a:gridCol w="1032114"/>
                <a:gridCol w="1896210"/>
                <a:gridCol w="984110"/>
                <a:gridCol w="19442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천방저축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Title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내프로필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Page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박성일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2016-10-31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89489"/>
              </p:ext>
            </p:extLst>
          </p:nvPr>
        </p:nvGraphicFramePr>
        <p:xfrm>
          <a:off x="6012160" y="1397000"/>
          <a:ext cx="2952328" cy="5251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328"/>
              </a:tblGrid>
              <a:tr h="375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875913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갤러리를 한번 눌렀을 때 나오는 갤러리 화면 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개인이 저장해 두었던 사진목록이 출력되며 원하는 사진을 한번 클릭하면 그 사진이 프로필 화면으로 전환된다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aseline="0" dirty="0" smtClean="0"/>
                        <a:t>갤러리 설정이 완료된 프로필 수정화면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확인버튼을 한번 누르면 수정이 되고 </a:t>
                      </a:r>
                      <a:r>
                        <a:rPr lang="ko-KR" altLang="en-US" sz="1400" baseline="0" dirty="0" err="1" smtClean="0"/>
                        <a:t>더보기</a:t>
                      </a:r>
                      <a:r>
                        <a:rPr lang="ko-KR" altLang="en-US" sz="1400" baseline="0" dirty="0" smtClean="0"/>
                        <a:t> 화면으로 전환된다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이름이 적힌 칸을 비워져 있으면 이름을 입력해 주세요 라는 메시지가 출력된다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내용을 바꾸지 않고 확인 버튼을 누르면 수정이 완료된다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액자 15"/>
          <p:cNvSpPr/>
          <p:nvPr/>
        </p:nvSpPr>
        <p:spPr>
          <a:xfrm>
            <a:off x="371269" y="1783063"/>
            <a:ext cx="2536457" cy="1717945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43355" y="1466372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123" name="Picture 3" descr="C:\Users\SY\Desktop\팀프로젝트\키즈노트 캡쳐\8.갤러리 설정 완료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696" y="1772815"/>
            <a:ext cx="2531416" cy="45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/>
          <p:cNvSpPr/>
          <p:nvPr/>
        </p:nvSpPr>
        <p:spPr>
          <a:xfrm>
            <a:off x="3048095" y="1456124"/>
            <a:ext cx="360040" cy="31669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액자 18"/>
          <p:cNvSpPr/>
          <p:nvPr/>
        </p:nvSpPr>
        <p:spPr>
          <a:xfrm>
            <a:off x="3053528" y="1772816"/>
            <a:ext cx="2526584" cy="4509254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Picture 6" descr="C:\Users\SY\Desktop\팀프로젝트\키즈노트 캡쳐\2.이름을입력해주세요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1" t="83742" r="22770" b="8260"/>
          <a:stretch/>
        </p:blipFill>
        <p:spPr bwMode="auto">
          <a:xfrm>
            <a:off x="1046173" y="5173005"/>
            <a:ext cx="1839658" cy="50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 flipV="1">
            <a:off x="2442308" y="4838134"/>
            <a:ext cx="611220" cy="3020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액자 12"/>
          <p:cNvSpPr/>
          <p:nvPr/>
        </p:nvSpPr>
        <p:spPr>
          <a:xfrm>
            <a:off x="1046174" y="5140229"/>
            <a:ext cx="1839658" cy="593027"/>
          </a:xfrm>
          <a:prstGeom prst="frame">
            <a:avLst>
              <a:gd name="adj1" fmla="val 104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2805</Words>
  <Application>Microsoft Office PowerPoint</Application>
  <PresentationFormat>화면 슬라이드 쇼(4:3)</PresentationFormat>
  <Paragraphs>735</Paragraphs>
  <Slides>36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EUN KIM</dc:creator>
  <cp:lastModifiedBy>박동익</cp:lastModifiedBy>
  <cp:revision>101</cp:revision>
  <cp:lastPrinted>2016-10-25T01:58:52Z</cp:lastPrinted>
  <dcterms:created xsi:type="dcterms:W3CDTF">2016-10-25T01:22:12Z</dcterms:created>
  <dcterms:modified xsi:type="dcterms:W3CDTF">2016-11-01T11:55:04Z</dcterms:modified>
</cp:coreProperties>
</file>