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75" r:id="rId3"/>
    <p:sldId id="256" r:id="rId4"/>
    <p:sldId id="269" r:id="rId5"/>
    <p:sldId id="268" r:id="rId6"/>
    <p:sldId id="270" r:id="rId7"/>
    <p:sldId id="257" r:id="rId8"/>
    <p:sldId id="271" r:id="rId9"/>
    <p:sldId id="258" r:id="rId10"/>
    <p:sldId id="259" r:id="rId11"/>
    <p:sldId id="260" r:id="rId12"/>
    <p:sldId id="273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0"/>
  </p:normalViewPr>
  <p:slideViewPr>
    <p:cSldViewPr>
      <p:cViewPr>
        <p:scale>
          <a:sx n="67" d="100"/>
          <a:sy n="67" d="100"/>
        </p:scale>
        <p:origin x="-1133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C07F-CC3D-4FE7-8509-A46B7B649E19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BD6CE-10E8-45B7-9A6A-E9339E4FB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5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0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6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7157711" y="4195049"/>
            <a:ext cx="271645" cy="11680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1168074"/>
                </a:lnTo>
                <a:lnTo>
                  <a:pt x="271645" y="116807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자유형 4"/>
          <p:cNvSpPr/>
          <p:nvPr/>
        </p:nvSpPr>
        <p:spPr>
          <a:xfrm>
            <a:off x="7157711" y="4195049"/>
            <a:ext cx="271645" cy="5840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584037"/>
                </a:lnTo>
                <a:lnTo>
                  <a:pt x="271645" y="58403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자유형 5"/>
          <p:cNvSpPr/>
          <p:nvPr/>
        </p:nvSpPr>
        <p:spPr>
          <a:xfrm>
            <a:off x="7157711" y="4149329"/>
            <a:ext cx="271645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645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 6"/>
          <p:cNvSpPr/>
          <p:nvPr/>
        </p:nvSpPr>
        <p:spPr>
          <a:xfrm>
            <a:off x="7157711" y="3611012"/>
            <a:ext cx="271645" cy="5840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584037"/>
                </a:moveTo>
                <a:lnTo>
                  <a:pt x="135822" y="584037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7157711" y="3026975"/>
            <a:ext cx="271645" cy="11680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68074"/>
                </a:moveTo>
                <a:lnTo>
                  <a:pt x="135822" y="1168074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3873269" y="4195050"/>
            <a:ext cx="271645" cy="11680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1168074"/>
                </a:lnTo>
                <a:lnTo>
                  <a:pt x="271645" y="116807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3873269" y="4195050"/>
            <a:ext cx="271645" cy="5840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584037"/>
                </a:lnTo>
                <a:lnTo>
                  <a:pt x="271645" y="58403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3873269" y="4149330"/>
            <a:ext cx="271645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645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자유형 12"/>
          <p:cNvSpPr/>
          <p:nvPr/>
        </p:nvSpPr>
        <p:spPr>
          <a:xfrm>
            <a:off x="3873269" y="3611013"/>
            <a:ext cx="271645" cy="58403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584037"/>
                </a:moveTo>
                <a:lnTo>
                  <a:pt x="135822" y="584037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자유형 13"/>
          <p:cNvSpPr/>
          <p:nvPr/>
        </p:nvSpPr>
        <p:spPr>
          <a:xfrm>
            <a:off x="3873269" y="3026976"/>
            <a:ext cx="271645" cy="11680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68074"/>
                </a:moveTo>
                <a:lnTo>
                  <a:pt x="135822" y="1168074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/>
          <p:cNvSpPr/>
          <p:nvPr/>
        </p:nvSpPr>
        <p:spPr>
          <a:xfrm>
            <a:off x="2243398" y="2515943"/>
            <a:ext cx="271645" cy="16791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1679106"/>
                </a:lnTo>
                <a:lnTo>
                  <a:pt x="271645" y="1679106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5503140" y="2397219"/>
            <a:ext cx="271645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71645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3873269" y="1420874"/>
            <a:ext cx="271645" cy="10220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1022064"/>
                </a:lnTo>
                <a:lnTo>
                  <a:pt x="271645" y="102206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자유형 17"/>
          <p:cNvSpPr/>
          <p:nvPr/>
        </p:nvSpPr>
        <p:spPr>
          <a:xfrm>
            <a:off x="5503140" y="1566883"/>
            <a:ext cx="271645" cy="2920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292018"/>
                </a:lnTo>
                <a:lnTo>
                  <a:pt x="271645" y="292018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5503140" y="1274864"/>
            <a:ext cx="271645" cy="2920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92018"/>
                </a:moveTo>
                <a:lnTo>
                  <a:pt x="135822" y="292018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3873269" y="1420874"/>
            <a:ext cx="271645" cy="14600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35822" y="0"/>
                </a:lnTo>
                <a:lnTo>
                  <a:pt x="135822" y="146009"/>
                </a:lnTo>
                <a:lnTo>
                  <a:pt x="271645" y="146009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자유형 20"/>
          <p:cNvSpPr/>
          <p:nvPr/>
        </p:nvSpPr>
        <p:spPr>
          <a:xfrm>
            <a:off x="3873269" y="982846"/>
            <a:ext cx="271645" cy="4380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38027"/>
                </a:moveTo>
                <a:lnTo>
                  <a:pt x="135822" y="438027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3873269" y="398809"/>
            <a:ext cx="271645" cy="10220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022064"/>
                </a:moveTo>
                <a:lnTo>
                  <a:pt x="135822" y="1022064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자유형 22"/>
          <p:cNvSpPr/>
          <p:nvPr/>
        </p:nvSpPr>
        <p:spPr>
          <a:xfrm>
            <a:off x="2243398" y="1420874"/>
            <a:ext cx="271645" cy="10950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095069"/>
                </a:moveTo>
                <a:lnTo>
                  <a:pt x="135822" y="1095069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자유형 23"/>
          <p:cNvSpPr/>
          <p:nvPr/>
        </p:nvSpPr>
        <p:spPr>
          <a:xfrm>
            <a:off x="2243398" y="836836"/>
            <a:ext cx="271645" cy="16791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679106"/>
                </a:moveTo>
                <a:lnTo>
                  <a:pt x="135822" y="1679106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자유형 24"/>
          <p:cNvSpPr/>
          <p:nvPr/>
        </p:nvSpPr>
        <p:spPr>
          <a:xfrm>
            <a:off x="885173" y="5666502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로그인</a:t>
            </a:r>
            <a:endParaRPr lang="ko-KR" altLang="en-US" sz="1600" b="1" kern="1200" dirty="0"/>
          </a:p>
        </p:txBody>
      </p:sp>
      <p:sp>
        <p:nvSpPr>
          <p:cNvPr id="26" name="자유형 25"/>
          <p:cNvSpPr/>
          <p:nvPr/>
        </p:nvSpPr>
        <p:spPr>
          <a:xfrm>
            <a:off x="2515044" y="629707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결제</a:t>
            </a:r>
            <a:endParaRPr lang="ko-KR" altLang="en-US" sz="1600" kern="1200" dirty="0"/>
          </a:p>
        </p:txBody>
      </p:sp>
      <p:sp>
        <p:nvSpPr>
          <p:cNvPr id="27" name="자유형 26"/>
          <p:cNvSpPr/>
          <p:nvPr/>
        </p:nvSpPr>
        <p:spPr>
          <a:xfrm>
            <a:off x="2515044" y="1213744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보내요</a:t>
            </a:r>
            <a:r>
              <a:rPr lang="en-US" altLang="ko-KR" sz="1600" kern="1200" dirty="0" smtClean="0"/>
              <a:t>/</a:t>
            </a:r>
            <a:r>
              <a:rPr lang="ko-KR" altLang="en-US" sz="1600" b="1" kern="1200" dirty="0" smtClean="0"/>
              <a:t>주세요</a:t>
            </a:r>
            <a:endParaRPr lang="ko-KR" altLang="en-US" sz="1600" b="1" kern="1200" dirty="0"/>
          </a:p>
        </p:txBody>
      </p:sp>
      <p:sp>
        <p:nvSpPr>
          <p:cNvPr id="28" name="자유형 27"/>
          <p:cNvSpPr/>
          <p:nvPr/>
        </p:nvSpPr>
        <p:spPr>
          <a:xfrm>
            <a:off x="4144915" y="191679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전화번호부</a:t>
            </a:r>
            <a:endParaRPr lang="ko-KR" altLang="en-US" sz="1600" kern="1200" dirty="0"/>
          </a:p>
        </p:txBody>
      </p:sp>
      <p:sp>
        <p:nvSpPr>
          <p:cNvPr id="29" name="자유형 28"/>
          <p:cNvSpPr/>
          <p:nvPr/>
        </p:nvSpPr>
        <p:spPr>
          <a:xfrm>
            <a:off x="4144915" y="775716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err="1" smtClean="0"/>
              <a:t>즐겨찾기</a:t>
            </a:r>
            <a:endParaRPr lang="ko-KR" altLang="en-US" sz="1600" kern="1200" dirty="0"/>
          </a:p>
        </p:txBody>
      </p:sp>
      <p:sp>
        <p:nvSpPr>
          <p:cNvPr id="30" name="자유형 29"/>
          <p:cNvSpPr/>
          <p:nvPr/>
        </p:nvSpPr>
        <p:spPr>
          <a:xfrm>
            <a:off x="4144915" y="1359753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직접입력</a:t>
            </a:r>
            <a:endParaRPr lang="ko-KR" altLang="en-US" sz="1600" b="1" kern="1200" dirty="0"/>
          </a:p>
        </p:txBody>
      </p:sp>
      <p:sp>
        <p:nvSpPr>
          <p:cNvPr id="31" name="자유형 30"/>
          <p:cNvSpPr/>
          <p:nvPr/>
        </p:nvSpPr>
        <p:spPr>
          <a:xfrm>
            <a:off x="5774786" y="1067735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잔액선택</a:t>
            </a:r>
            <a:endParaRPr lang="ko-KR" altLang="en-US" sz="1600" b="1" kern="1200" dirty="0"/>
          </a:p>
        </p:txBody>
      </p:sp>
      <p:sp>
        <p:nvSpPr>
          <p:cNvPr id="32" name="자유형 31"/>
          <p:cNvSpPr/>
          <p:nvPr/>
        </p:nvSpPr>
        <p:spPr>
          <a:xfrm>
            <a:off x="5774786" y="1651772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주세요</a:t>
            </a:r>
            <a:r>
              <a:rPr lang="en-US" altLang="ko-KR" sz="1600" b="1" kern="1200" dirty="0" smtClean="0"/>
              <a:t>/</a:t>
            </a:r>
            <a:r>
              <a:rPr lang="ko-KR" altLang="en-US" sz="1600" b="1" kern="1200" dirty="0" smtClean="0"/>
              <a:t>보내요</a:t>
            </a:r>
            <a:endParaRPr lang="ko-KR" altLang="en-US" sz="1600" b="1" kern="1200" dirty="0"/>
          </a:p>
        </p:txBody>
      </p:sp>
      <p:sp>
        <p:nvSpPr>
          <p:cNvPr id="33" name="자유형 32"/>
          <p:cNvSpPr/>
          <p:nvPr/>
        </p:nvSpPr>
        <p:spPr>
          <a:xfrm>
            <a:off x="4144915" y="2235809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대화</a:t>
            </a:r>
            <a:endParaRPr lang="ko-KR" altLang="en-US" sz="1600" kern="1200" dirty="0"/>
          </a:p>
        </p:txBody>
      </p:sp>
      <p:sp>
        <p:nvSpPr>
          <p:cNvPr id="34" name="자유형 33"/>
          <p:cNvSpPr/>
          <p:nvPr/>
        </p:nvSpPr>
        <p:spPr>
          <a:xfrm>
            <a:off x="5774786" y="2235809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내용전송</a:t>
            </a:r>
            <a:endParaRPr lang="ko-KR" altLang="en-US" sz="1600" kern="1200" dirty="0"/>
          </a:p>
        </p:txBody>
      </p:sp>
      <p:sp>
        <p:nvSpPr>
          <p:cNvPr id="35" name="자유형 34"/>
          <p:cNvSpPr/>
          <p:nvPr/>
        </p:nvSpPr>
        <p:spPr>
          <a:xfrm>
            <a:off x="2515044" y="3987920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err="1" smtClean="0"/>
              <a:t>더보기</a:t>
            </a:r>
            <a:endParaRPr lang="ko-KR" altLang="en-US" sz="1600" kern="1200" dirty="0"/>
          </a:p>
        </p:txBody>
      </p:sp>
      <p:sp>
        <p:nvSpPr>
          <p:cNvPr id="36" name="자유형 35"/>
          <p:cNvSpPr/>
          <p:nvPr/>
        </p:nvSpPr>
        <p:spPr>
          <a:xfrm>
            <a:off x="4144915" y="2819846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쿠폰</a:t>
            </a:r>
            <a:r>
              <a:rPr lang="en-US" altLang="ko-KR" sz="1600" kern="1200" dirty="0" smtClean="0"/>
              <a:t>/</a:t>
            </a:r>
            <a:r>
              <a:rPr lang="ko-KR" altLang="en-US" sz="1600" kern="1200" dirty="0" smtClean="0"/>
              <a:t>상품권</a:t>
            </a:r>
            <a:endParaRPr lang="ko-KR" altLang="en-US" sz="1600" kern="1200" dirty="0"/>
          </a:p>
        </p:txBody>
      </p:sp>
      <p:sp>
        <p:nvSpPr>
          <p:cNvPr id="37" name="자유형 36"/>
          <p:cNvSpPr/>
          <p:nvPr/>
        </p:nvSpPr>
        <p:spPr>
          <a:xfrm>
            <a:off x="4144915" y="3403883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더치페이</a:t>
            </a:r>
            <a:endParaRPr lang="ko-KR" altLang="en-US" sz="1600" kern="1200" dirty="0"/>
          </a:p>
        </p:txBody>
      </p:sp>
      <p:sp>
        <p:nvSpPr>
          <p:cNvPr id="38" name="자유형 37"/>
          <p:cNvSpPr/>
          <p:nvPr/>
        </p:nvSpPr>
        <p:spPr>
          <a:xfrm>
            <a:off x="4144915" y="3987920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err="1" smtClean="0"/>
              <a:t>복불복게임</a:t>
            </a:r>
            <a:endParaRPr lang="ko-KR" altLang="en-US" sz="1600" kern="1200" dirty="0"/>
          </a:p>
        </p:txBody>
      </p:sp>
      <p:sp>
        <p:nvSpPr>
          <p:cNvPr id="39" name="자유형 38"/>
          <p:cNvSpPr/>
          <p:nvPr/>
        </p:nvSpPr>
        <p:spPr>
          <a:xfrm>
            <a:off x="4144915" y="4571958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kern="1200" dirty="0" err="1" smtClean="0"/>
              <a:t>Atm</a:t>
            </a:r>
            <a:r>
              <a:rPr lang="ko-KR" altLang="en-US" sz="1600" kern="1200" dirty="0" smtClean="0"/>
              <a:t>출금</a:t>
            </a:r>
            <a:r>
              <a:rPr lang="en-US" altLang="ko-KR" sz="1600" kern="1200" dirty="0" smtClean="0"/>
              <a:t>/</a:t>
            </a:r>
            <a:r>
              <a:rPr lang="ko-KR" altLang="en-US" sz="1600" kern="1200" dirty="0" smtClean="0"/>
              <a:t>환불</a:t>
            </a:r>
            <a:endParaRPr lang="ko-KR" altLang="en-US" sz="1600" kern="1200" dirty="0"/>
          </a:p>
        </p:txBody>
      </p:sp>
      <p:sp>
        <p:nvSpPr>
          <p:cNvPr id="40" name="자유형 39"/>
          <p:cNvSpPr/>
          <p:nvPr/>
        </p:nvSpPr>
        <p:spPr>
          <a:xfrm>
            <a:off x="4144915" y="5155995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조회하기</a:t>
            </a:r>
            <a:endParaRPr lang="ko-KR" altLang="en-US" sz="1600" kern="1200" dirty="0"/>
          </a:p>
        </p:txBody>
      </p:sp>
      <p:sp>
        <p:nvSpPr>
          <p:cNvPr id="41" name="자유형 40"/>
          <p:cNvSpPr/>
          <p:nvPr/>
        </p:nvSpPr>
        <p:spPr>
          <a:xfrm>
            <a:off x="5799486" y="3987920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거래정보</a:t>
            </a:r>
            <a:endParaRPr lang="ko-KR" altLang="en-US" sz="16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7429357" y="2819845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결제</a:t>
            </a:r>
            <a:endParaRPr lang="ko-KR" altLang="en-US" sz="1600" kern="1200" dirty="0"/>
          </a:p>
        </p:txBody>
      </p:sp>
      <p:sp>
        <p:nvSpPr>
          <p:cNvPr id="43" name="자유형 42"/>
          <p:cNvSpPr/>
          <p:nvPr/>
        </p:nvSpPr>
        <p:spPr>
          <a:xfrm>
            <a:off x="7429357" y="3403883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충전</a:t>
            </a:r>
            <a:endParaRPr lang="ko-KR" altLang="en-US" sz="1600" b="1" kern="1200" dirty="0"/>
          </a:p>
        </p:txBody>
      </p:sp>
      <p:sp>
        <p:nvSpPr>
          <p:cNvPr id="44" name="자유형 43"/>
          <p:cNvSpPr/>
          <p:nvPr/>
        </p:nvSpPr>
        <p:spPr>
          <a:xfrm>
            <a:off x="7429357" y="3987920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kern="1200" dirty="0" smtClean="0"/>
              <a:t>환불</a:t>
            </a:r>
            <a:endParaRPr lang="ko-KR" altLang="en-US" sz="1600" kern="1200" dirty="0"/>
          </a:p>
        </p:txBody>
      </p:sp>
      <p:sp>
        <p:nvSpPr>
          <p:cNvPr id="45" name="자유형 44"/>
          <p:cNvSpPr/>
          <p:nvPr/>
        </p:nvSpPr>
        <p:spPr>
          <a:xfrm>
            <a:off x="7429357" y="4571957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용돈</a:t>
            </a:r>
            <a:endParaRPr lang="ko-KR" altLang="en-US" sz="1600" b="1" kern="1200" dirty="0"/>
          </a:p>
        </p:txBody>
      </p:sp>
      <p:sp>
        <p:nvSpPr>
          <p:cNvPr id="46" name="자유형 45"/>
          <p:cNvSpPr/>
          <p:nvPr/>
        </p:nvSpPr>
        <p:spPr>
          <a:xfrm>
            <a:off x="7429357" y="5155994"/>
            <a:ext cx="1358225" cy="414258"/>
          </a:xfrm>
          <a:custGeom>
            <a:avLst/>
            <a:gdLst>
              <a:gd name="connsiteX0" fmla="*/ 0 w 1358225"/>
              <a:gd name="connsiteY0" fmla="*/ 0 h 414258"/>
              <a:gd name="connsiteX1" fmla="*/ 1358225 w 1358225"/>
              <a:gd name="connsiteY1" fmla="*/ 0 h 414258"/>
              <a:gd name="connsiteX2" fmla="*/ 1358225 w 1358225"/>
              <a:gd name="connsiteY2" fmla="*/ 414258 h 414258"/>
              <a:gd name="connsiteX3" fmla="*/ 0 w 1358225"/>
              <a:gd name="connsiteY3" fmla="*/ 414258 h 414258"/>
              <a:gd name="connsiteX4" fmla="*/ 0 w 1358225"/>
              <a:gd name="connsiteY4" fmla="*/ 0 h 4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225" h="414258">
                <a:moveTo>
                  <a:pt x="0" y="0"/>
                </a:moveTo>
                <a:lnTo>
                  <a:pt x="1358225" y="0"/>
                </a:lnTo>
                <a:lnTo>
                  <a:pt x="1358225" y="414258"/>
                </a:lnTo>
                <a:lnTo>
                  <a:pt x="0" y="41425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b="1" kern="1200" dirty="0" smtClean="0"/>
              <a:t>기부</a:t>
            </a:r>
            <a:endParaRPr lang="ko-KR" altLang="en-US" sz="1600" b="1" kern="1200" dirty="0"/>
          </a:p>
        </p:txBody>
      </p:sp>
      <p:sp>
        <p:nvSpPr>
          <p:cNvPr id="47" name="자유형 46"/>
          <p:cNvSpPr/>
          <p:nvPr/>
        </p:nvSpPr>
        <p:spPr>
          <a:xfrm>
            <a:off x="2241961" y="4196390"/>
            <a:ext cx="271645" cy="167910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679106"/>
                </a:moveTo>
                <a:lnTo>
                  <a:pt x="135822" y="1679106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49" name="직선 연결선 48"/>
          <p:cNvCxnSpPr/>
          <p:nvPr/>
        </p:nvCxnSpPr>
        <p:spPr>
          <a:xfrm>
            <a:off x="5657983" y="5363836"/>
            <a:ext cx="0" cy="149416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5527841" y="4196390"/>
            <a:ext cx="271645" cy="116807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68074"/>
                </a:moveTo>
                <a:lnTo>
                  <a:pt x="135822" y="1168074"/>
                </a:lnTo>
                <a:lnTo>
                  <a:pt x="135822" y="0"/>
                </a:lnTo>
                <a:lnTo>
                  <a:pt x="271645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56" name="직선 연결선 55"/>
          <p:cNvCxnSpPr/>
          <p:nvPr/>
        </p:nvCxnSpPr>
        <p:spPr>
          <a:xfrm>
            <a:off x="4009091" y="3611013"/>
            <a:ext cx="0" cy="402843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377144" y="2515942"/>
            <a:ext cx="0" cy="43323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 58"/>
          <p:cNvSpPr/>
          <p:nvPr/>
        </p:nvSpPr>
        <p:spPr>
          <a:xfrm>
            <a:off x="288101" y="726805"/>
            <a:ext cx="1616586" cy="463045"/>
          </a:xfrm>
          <a:custGeom>
            <a:avLst/>
            <a:gdLst>
              <a:gd name="connsiteX0" fmla="*/ 0 w 1518181"/>
              <a:gd name="connsiteY0" fmla="*/ 0 h 463045"/>
              <a:gd name="connsiteX1" fmla="*/ 1518181 w 1518181"/>
              <a:gd name="connsiteY1" fmla="*/ 0 h 463045"/>
              <a:gd name="connsiteX2" fmla="*/ 1518181 w 1518181"/>
              <a:gd name="connsiteY2" fmla="*/ 463045 h 463045"/>
              <a:gd name="connsiteX3" fmla="*/ 0 w 1518181"/>
              <a:gd name="connsiteY3" fmla="*/ 463045 h 463045"/>
              <a:gd name="connsiteX4" fmla="*/ 0 w 1518181"/>
              <a:gd name="connsiteY4" fmla="*/ 0 h 46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181" h="463045">
                <a:moveTo>
                  <a:pt x="0" y="0"/>
                </a:moveTo>
                <a:lnTo>
                  <a:pt x="1518181" y="0"/>
                </a:lnTo>
                <a:lnTo>
                  <a:pt x="1518181" y="463045"/>
                </a:lnTo>
                <a:lnTo>
                  <a:pt x="0" y="46304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b="1" kern="1200" smtClean="0">
                <a:solidFill>
                  <a:schemeClr val="tx1"/>
                </a:solidFill>
              </a:rPr>
              <a:t>벤치마킹 서비스</a:t>
            </a:r>
            <a:endParaRPr lang="ko-KR" sz="1700" b="1" kern="1200" dirty="0">
              <a:solidFill>
                <a:schemeClr val="tx1"/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251520" y="1361885"/>
            <a:ext cx="1685362" cy="459543"/>
          </a:xfrm>
          <a:custGeom>
            <a:avLst/>
            <a:gdLst>
              <a:gd name="connsiteX0" fmla="*/ 0 w 1506700"/>
              <a:gd name="connsiteY0" fmla="*/ 0 h 459543"/>
              <a:gd name="connsiteX1" fmla="*/ 1506700 w 1506700"/>
              <a:gd name="connsiteY1" fmla="*/ 0 h 459543"/>
              <a:gd name="connsiteX2" fmla="*/ 1506700 w 1506700"/>
              <a:gd name="connsiteY2" fmla="*/ 459543 h 459543"/>
              <a:gd name="connsiteX3" fmla="*/ 0 w 1506700"/>
              <a:gd name="connsiteY3" fmla="*/ 459543 h 459543"/>
              <a:gd name="connsiteX4" fmla="*/ 0 w 1506700"/>
              <a:gd name="connsiteY4" fmla="*/ 0 h 4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700" h="459543">
                <a:moveTo>
                  <a:pt x="0" y="0"/>
                </a:moveTo>
                <a:lnTo>
                  <a:pt x="1506700" y="0"/>
                </a:lnTo>
                <a:lnTo>
                  <a:pt x="1506700" y="459543"/>
                </a:lnTo>
                <a:lnTo>
                  <a:pt x="0" y="45954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b="1" dirty="0" smtClean="0">
                <a:solidFill>
                  <a:sysClr val="windowText" lastClr="000000"/>
                </a:solidFill>
              </a:rPr>
              <a:t>프로그램 서비스</a:t>
            </a:r>
            <a:endParaRPr lang="ko-KR" altLang="en-US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885" y="107792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바탕"/>
                <a:ea typeface="바탕"/>
              </a:rPr>
              <a:t>※ </a:t>
            </a:r>
            <a:r>
              <a:rPr lang="ko-KR" altLang="en-US" sz="2400" b="1" dirty="0" smtClean="0"/>
              <a:t>프로그램 서비스 흐름도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39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0677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5952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79946"/>
              </p:ext>
            </p:extLst>
          </p:nvPr>
        </p:nvGraphicFramePr>
        <p:xfrm>
          <a:off x="6012160" y="1397000"/>
          <a:ext cx="2952328" cy="540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잔액을 입력할 수 있고  입력한 잔액을 출력하는 칸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만원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천원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백원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버튼을 한번 누르면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번의 </a:t>
                      </a:r>
                      <a:r>
                        <a:rPr lang="ko-KR" altLang="en-US" sz="1200" baseline="0" dirty="0" err="1" smtClean="0"/>
                        <a:t>잔액칸에</a:t>
                      </a:r>
                      <a:r>
                        <a:rPr lang="ko-KR" altLang="en-US" sz="1200" baseline="0" dirty="0" smtClean="0"/>
                        <a:t> 버튼의 숫자 값만큼 추가가 되어 출력된다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다시입력</a:t>
                      </a:r>
                      <a:r>
                        <a:rPr lang="ko-KR" altLang="en-US" sz="1200" baseline="0" dirty="0" smtClean="0"/>
                        <a:t> 버튼을 한번 누르게 될 시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번의 잔액 </a:t>
                      </a:r>
                      <a:r>
                        <a:rPr lang="ko-KR" altLang="en-US" sz="1200" baseline="0" dirty="0" err="1" smtClean="0"/>
                        <a:t>칸으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으로 돌아가게 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숫자단위가 </a:t>
                      </a:r>
                      <a:r>
                        <a:rPr lang="ko-KR" altLang="en-US" sz="1200" baseline="0" dirty="0" err="1" smtClean="0"/>
                        <a:t>천경을</a:t>
                      </a:r>
                      <a:r>
                        <a:rPr lang="ko-KR" altLang="en-US" sz="1200" baseline="0" dirty="0" smtClean="0"/>
                        <a:t> 넘어갈 시 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으로 돌아가고 </a:t>
                      </a:r>
                      <a:r>
                        <a:rPr lang="ko-KR" altLang="en-US" sz="1200" baseline="0" dirty="0" err="1" smtClean="0"/>
                        <a:t>숫자외의</a:t>
                      </a:r>
                      <a:r>
                        <a:rPr lang="ko-KR" altLang="en-US" sz="1200" baseline="0" dirty="0" smtClean="0"/>
                        <a:t> 버튼은 누를 수 없다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상대방에게 전달할 메시지를 적는 칸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한번 누르게 되면 입력할 수 있게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입력한 값들을 요청하려면 주세요 버튼을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보내려면 보내요 버튼을 한번 누르면 다음 진행화면으로 넘어가게 된다</a:t>
                      </a:r>
                      <a:r>
                        <a:rPr lang="en-US" altLang="ko-KR" sz="1200" baseline="0" dirty="0" smtClean="0"/>
                        <a:t>. 0</a:t>
                      </a:r>
                      <a:r>
                        <a:rPr lang="ko-KR" altLang="en-US" sz="1200" baseline="0" dirty="0" smtClean="0"/>
                        <a:t>원은 </a:t>
                      </a:r>
                      <a:r>
                        <a:rPr lang="ko-KR" altLang="en-US" sz="1200" baseline="0" dirty="0" err="1" smtClean="0"/>
                        <a:t>보낼수</a:t>
                      </a:r>
                      <a:r>
                        <a:rPr lang="ko-KR" altLang="en-US" sz="1200" baseline="0" dirty="0" smtClean="0"/>
                        <a:t> 없고 최소금액 </a:t>
                      </a:r>
                      <a:r>
                        <a:rPr lang="en-US" altLang="ko-KR" sz="1200" baseline="0" dirty="0" smtClean="0"/>
                        <a:t>100</a:t>
                      </a:r>
                      <a:r>
                        <a:rPr lang="ko-KR" altLang="en-US" sz="1200" baseline="0" dirty="0" smtClean="0"/>
                        <a:t>원 이상을 입력해야 다음 화면으로 넘어간다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앞에서 작성했던 </a:t>
                      </a:r>
                      <a:r>
                        <a:rPr lang="ko-KR" altLang="en-US" sz="1200" baseline="0" dirty="0" err="1" smtClean="0"/>
                        <a:t>받는사람</a:t>
                      </a:r>
                      <a:r>
                        <a:rPr lang="ko-KR" altLang="en-US" sz="1200" baseline="0" dirty="0" smtClean="0"/>
                        <a:t> 금액 전달 메시지를 확인하는 메시지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아니오를</a:t>
                      </a:r>
                      <a:r>
                        <a:rPr lang="ko-KR" altLang="en-US" sz="1200" baseline="0" dirty="0" smtClean="0"/>
                        <a:t> 한번 클릭하게 되면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번으로 돌아가되 입력해 두 </a:t>
                      </a:r>
                      <a:r>
                        <a:rPr lang="ko-KR" altLang="en-US" sz="1200" baseline="0" dirty="0" err="1" smtClean="0"/>
                        <a:t>었던</a:t>
                      </a:r>
                      <a:r>
                        <a:rPr lang="ko-KR" altLang="en-US" sz="1200" baseline="0" dirty="0" smtClean="0"/>
                        <a:t> 값들은 그대로 남아있다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예 버튼을 한번 누르게 되면 다음 화면으로 넘어 가게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SY\Desktop\팀프로젝트\하나n월렛 캡쳐\주세요_잔액작성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7" y="1954349"/>
            <a:ext cx="2388064" cy="42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액자 11"/>
          <p:cNvSpPr/>
          <p:nvPr/>
        </p:nvSpPr>
        <p:spPr>
          <a:xfrm>
            <a:off x="627717" y="3174274"/>
            <a:ext cx="1194032" cy="282700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1826" y="2727560"/>
            <a:ext cx="2371976" cy="211027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4303" y="2449211"/>
            <a:ext cx="2371478" cy="278350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821749" y="3174274"/>
            <a:ext cx="1194032" cy="288562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0" name="Picture 4" descr="C:\Users\SY\Desktop\팀프로젝트\하나n월렛 캡쳐\주세요_확인캡쳐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51" y="1920239"/>
            <a:ext cx="2376264" cy="42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3167844" y="3068960"/>
            <a:ext cx="2376264" cy="2016224"/>
          </a:xfrm>
          <a:prstGeom prst="frame">
            <a:avLst>
              <a:gd name="adj1" fmla="val 5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7717" y="210419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7677" y="258838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94380" y="286330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571911" y="346283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167844" y="278024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27" name="액자 26"/>
          <p:cNvSpPr/>
          <p:nvPr/>
        </p:nvSpPr>
        <p:spPr>
          <a:xfrm>
            <a:off x="644303" y="2946377"/>
            <a:ext cx="2369498" cy="150557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2" descr="C:\Users\SY\Desktop\팀프로젝트\하나n월렛 캡쳐\100원짜리경고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t="82346" r="19497" b="5936"/>
          <a:stretch/>
        </p:blipFill>
        <p:spPr bwMode="auto">
          <a:xfrm>
            <a:off x="474400" y="5844706"/>
            <a:ext cx="1643270" cy="5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액자 25"/>
          <p:cNvSpPr/>
          <p:nvPr/>
        </p:nvSpPr>
        <p:spPr>
          <a:xfrm>
            <a:off x="474400" y="5933379"/>
            <a:ext cx="1643270" cy="464614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3429000"/>
            <a:ext cx="108411" cy="2504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5" idx="2"/>
          </p:cNvCxnSpPr>
          <p:nvPr/>
        </p:nvCxnSpPr>
        <p:spPr>
          <a:xfrm flipH="1">
            <a:off x="1751931" y="3462836"/>
            <a:ext cx="666834" cy="25043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0136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2706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6129"/>
              </p:ext>
            </p:extLst>
          </p:nvPr>
        </p:nvGraphicFramePr>
        <p:xfrm>
          <a:off x="6012160" y="1397000"/>
          <a:ext cx="2952328" cy="540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보내요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주세요 메시지를 전달하고 받았던 기록들이 있는 화면 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목록 중 한가지의 메시지를 한번 클릭하게 되면 메시지를 주고 받았던 화면으로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메시지를 주고 받았던 메시지 내용들이 </a:t>
                      </a:r>
                      <a:r>
                        <a:rPr lang="ko-KR" altLang="en-US" sz="1200" baseline="0" dirty="0" err="1" smtClean="0"/>
                        <a:t>출력되는곳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전체 메시지가 출력된다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보내요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주세요 의 내용이 적혀 있는 칸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자세히 확인을 한번 </a:t>
                      </a:r>
                      <a:r>
                        <a:rPr lang="ko-KR" altLang="en-US" sz="1200" baseline="0" dirty="0" err="1" smtClean="0"/>
                        <a:t>누를시</a:t>
                      </a:r>
                      <a:r>
                        <a:rPr lang="ko-KR" altLang="en-US" sz="1200" baseline="0" dirty="0" smtClean="0"/>
                        <a:t> 메시지를 보낸 사용자가 입력한 정보들을 자세히 볼 수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전송 실패일 경우 입력했던 내용과 전송 실패한 이유에 대해서 자세하게 확인할 수 있는 페이지로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메시지를 입력할 수 있는 칸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한번 누르면 메시지를 </a:t>
                      </a:r>
                      <a:r>
                        <a:rPr lang="en-US" altLang="ko-KR" sz="1200" baseline="0" dirty="0" smtClean="0"/>
                        <a:t>4</a:t>
                      </a:r>
                      <a:r>
                        <a:rPr lang="ko-KR" altLang="en-US" sz="1200" baseline="0" dirty="0" err="1" smtClean="0"/>
                        <a:t>번칸에</a:t>
                      </a:r>
                      <a:r>
                        <a:rPr lang="ko-KR" altLang="en-US" sz="1200" baseline="0" dirty="0" smtClean="0"/>
                        <a:t> 메시지를 직접 입력할 수 </a:t>
                      </a:r>
                      <a:r>
                        <a:rPr lang="ko-KR" altLang="en-US" sz="1200" baseline="0" dirty="0" err="1" smtClean="0"/>
                        <a:t>있게되고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메시지칸</a:t>
                      </a:r>
                      <a:r>
                        <a:rPr lang="ko-KR" altLang="en-US" sz="1200" baseline="0" dirty="0" smtClean="0"/>
                        <a:t> 옆에 확인 버튼을 한번 </a:t>
                      </a:r>
                      <a:r>
                        <a:rPr lang="ko-KR" altLang="en-US" sz="1200" baseline="0" dirty="0" err="1" smtClean="0"/>
                        <a:t>누르게되면</a:t>
                      </a:r>
                      <a:r>
                        <a:rPr lang="ko-KR" altLang="en-US" sz="1200" baseline="0" dirty="0" smtClean="0"/>
                        <a:t> 입력했던 메시지가 전달된다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사용자가 입력했던 보내요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주세요 의 정보가 자세하게 나온다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오류가 났다면 오류 정보가 자세히 나타난다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확인 버튼을 한번 누르면 다시 메시지를 주고받았던 화면으로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SY\Desktop\팀프로젝트\하나n월렛 캡쳐\대화방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71" y="1858058"/>
            <a:ext cx="1890573" cy="33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Y\Desktop\팀프로젝트\하나n월렛 캡쳐\보내요,주세요_대화방목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3" y="1858058"/>
            <a:ext cx="1890572" cy="33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Y\Desktop\팀프로젝트\하나n월렛 캡쳐\요청내용 오류메시지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32" y="1858058"/>
            <a:ext cx="1890574" cy="33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액자 24"/>
          <p:cNvSpPr/>
          <p:nvPr/>
        </p:nvSpPr>
        <p:spPr>
          <a:xfrm>
            <a:off x="96701" y="1835385"/>
            <a:ext cx="1925664" cy="3383692"/>
          </a:xfrm>
          <a:prstGeom prst="frame">
            <a:avLst>
              <a:gd name="adj1" fmla="val 7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059071" y="1835385"/>
            <a:ext cx="1875718" cy="3383693"/>
          </a:xfrm>
          <a:prstGeom prst="frame">
            <a:avLst>
              <a:gd name="adj1" fmla="val 12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3934789" y="2080441"/>
            <a:ext cx="1913515" cy="183415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3975862" y="4869160"/>
            <a:ext cx="1872443" cy="349918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2126351" y="4914266"/>
            <a:ext cx="1741157" cy="259705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980422" y="2188574"/>
            <a:ext cx="954367" cy="808942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1793" y="154136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059071" y="150356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588202" y="227635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228162" y="451951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3934789" y="175346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044249" y="453633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8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0770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545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7742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대화 목록을 </a:t>
                      </a:r>
                      <a:r>
                        <a:rPr lang="ko-KR" altLang="en-US" sz="1200" baseline="0" dirty="0" err="1" smtClean="0"/>
                        <a:t>꾸욱</a:t>
                      </a:r>
                      <a:r>
                        <a:rPr lang="ko-KR" altLang="en-US" sz="1200" baseline="0" dirty="0" smtClean="0"/>
                        <a:t> 누르게 되면 편집을 할 수 있게 창이 전환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편집해제 버튼을 한번 </a:t>
                      </a:r>
                      <a:r>
                        <a:rPr lang="ko-KR" altLang="en-US" sz="1200" baseline="0" dirty="0" err="1" smtClean="0"/>
                        <a:t>누를시</a:t>
                      </a:r>
                      <a:r>
                        <a:rPr lang="ko-KR" altLang="en-US" sz="1200" baseline="0" dirty="0" smtClean="0"/>
                        <a:t> 원래 화면으로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목록을 한번 누르면 체크가 되어 가장 오른쪽에 체크표시가 나타난다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err="1" smtClean="0"/>
                        <a:t>한번누를시</a:t>
                      </a:r>
                      <a:r>
                        <a:rPr lang="ko-KR" altLang="en-US" sz="1200" baseline="0" dirty="0" smtClean="0"/>
                        <a:t> 체크표시가 </a:t>
                      </a:r>
                      <a:r>
                        <a:rPr lang="ko-KR" altLang="en-US" sz="1200" baseline="0" dirty="0" err="1" smtClean="0"/>
                        <a:t>되있는</a:t>
                      </a:r>
                      <a:r>
                        <a:rPr lang="ko-KR" altLang="en-US" sz="1200" baseline="0" dirty="0" smtClean="0"/>
                        <a:t> 것만 삭제가 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체크표시가 없다면 삭제할 항목을 선택해 주세요 메시지가 출력된다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3" name="Picture 3" descr="C:\Users\SY\Desktop\팀프로젝트\하나n월렛 캡쳐\보내요,주세요_대화방목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64" y="1879404"/>
            <a:ext cx="2520278" cy="448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액자 24"/>
          <p:cNvSpPr/>
          <p:nvPr/>
        </p:nvSpPr>
        <p:spPr>
          <a:xfrm>
            <a:off x="449418" y="2730184"/>
            <a:ext cx="2498823" cy="482792"/>
          </a:xfrm>
          <a:prstGeom prst="frame">
            <a:avLst>
              <a:gd name="adj1" fmla="val 7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SY\Desktop\팀프로젝트\하나n월렛 캡쳐\꾸우우우욱 삭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58058"/>
            <a:ext cx="2520280" cy="44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/>
          <p:cNvSpPr/>
          <p:nvPr/>
        </p:nvSpPr>
        <p:spPr>
          <a:xfrm>
            <a:off x="3131840" y="2737247"/>
            <a:ext cx="2520280" cy="259705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3120015" y="2996952"/>
            <a:ext cx="2532105" cy="432048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9418" y="235887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050812" y="235887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050812" y="343502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액자 20"/>
          <p:cNvSpPr/>
          <p:nvPr/>
        </p:nvSpPr>
        <p:spPr>
          <a:xfrm>
            <a:off x="5357337" y="2773402"/>
            <a:ext cx="236428" cy="223550"/>
          </a:xfrm>
          <a:prstGeom prst="frame">
            <a:avLst>
              <a:gd name="adj1" fmla="val 7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 descr="C:\Users\SY\Desktop\팀프로젝트\하나n월렛 캡쳐\삭제할항목입력햐랴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0" t="83935" r="14194" b="8798"/>
          <a:stretch/>
        </p:blipFill>
        <p:spPr bwMode="auto">
          <a:xfrm>
            <a:off x="3314588" y="1428983"/>
            <a:ext cx="2279177" cy="4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액자 22"/>
          <p:cNvSpPr/>
          <p:nvPr/>
        </p:nvSpPr>
        <p:spPr>
          <a:xfrm>
            <a:off x="3120015" y="1447356"/>
            <a:ext cx="2532105" cy="432048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53255" y="257295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518754" y="1879404"/>
            <a:ext cx="782101" cy="8507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243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8748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용돈주기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그림 18" descr="Screenshot_20161030-20075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" b="41096"/>
          <a:stretch>
            <a:fillRect/>
          </a:stretch>
        </p:blipFill>
        <p:spPr bwMode="auto">
          <a:xfrm>
            <a:off x="180934" y="1677944"/>
            <a:ext cx="2866273" cy="4703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액자 19"/>
          <p:cNvSpPr/>
          <p:nvPr/>
        </p:nvSpPr>
        <p:spPr>
          <a:xfrm>
            <a:off x="1584492" y="3758496"/>
            <a:ext cx="755259" cy="894640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39362" y="344180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146" name="Picture 2" descr="C:\Users\SY\Desktop\팀프로젝트\하나n월렛 캡쳐\용돈주기\용돈주기_첫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35" y="1677944"/>
            <a:ext cx="2645653" cy="47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액자 22"/>
          <p:cNvSpPr/>
          <p:nvPr/>
        </p:nvSpPr>
        <p:spPr>
          <a:xfrm>
            <a:off x="3124335" y="2348880"/>
            <a:ext cx="2645653" cy="3672408"/>
          </a:xfrm>
          <a:prstGeom prst="frame">
            <a:avLst>
              <a:gd name="adj1" fmla="val 1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24335" y="203218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4136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용돈주기 버튼을 한번 </a:t>
                      </a:r>
                      <a:r>
                        <a:rPr lang="ko-KR" altLang="en-US" sz="1200" baseline="0" dirty="0" err="1" smtClean="0"/>
                        <a:t>누를시</a:t>
                      </a:r>
                      <a:r>
                        <a:rPr lang="ko-KR" altLang="en-US" sz="1200" baseline="0" dirty="0" smtClean="0"/>
                        <a:t> 용돈을 주기 화면으로 전환한다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용돈주기 화면으로 이름 전화번호 입력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전화번호부 보기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지급일 선택 금액선택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주의사항 버튼들이 배치되어 있고 지급일 밑에는 용돈을 주는 목록이 나열된다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1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4231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977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용돈주기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1984"/>
              </p:ext>
            </p:extLst>
          </p:nvPr>
        </p:nvGraphicFramePr>
        <p:xfrm>
          <a:off x="6012160" y="1397000"/>
          <a:ext cx="2952328" cy="540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용돈을 줄 사람의 </a:t>
                      </a:r>
                      <a:r>
                        <a:rPr lang="ko-KR" altLang="en-US" sz="1200" baseline="0" dirty="0" err="1" smtClean="0"/>
                        <a:t>이름칸과</a:t>
                      </a:r>
                      <a:r>
                        <a:rPr lang="ko-KR" altLang="en-US" sz="1200" baseline="0" dirty="0" smtClean="0"/>
                        <a:t> 전화번호 칸을 한번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직접 입력할 수 있게 되어 전화번호부에 없는 사람에게도 용돈을 보낼 수 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전화번호는 숫자만 </a:t>
                      </a:r>
                      <a:r>
                        <a:rPr lang="ko-KR" altLang="en-US" sz="1200" baseline="0" dirty="0" err="1" smtClean="0"/>
                        <a:t>입력가능하다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버튼을 한번 클릭 시 전화번호부에 저장되어 있는 목록을 볼 수 있는 화면으로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이름이나 초성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전화번호를 입력할 시 저장되어 있는 목록에서 일치하는 목록이 </a:t>
                      </a:r>
                      <a:r>
                        <a:rPr lang="en-US" altLang="ko-KR" sz="1200" baseline="0" dirty="0" smtClean="0"/>
                        <a:t>4</a:t>
                      </a:r>
                      <a:r>
                        <a:rPr lang="ko-KR" altLang="en-US" sz="1200" baseline="0" dirty="0" smtClean="0"/>
                        <a:t>번 화면에 나타난다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 smtClean="0"/>
                        <a:t>전화번호부에 저장되어 있는 목록들이 출력되며 이름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전화번호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즐겨찾기</a:t>
                      </a:r>
                      <a:r>
                        <a:rPr lang="ko-KR" altLang="en-US" sz="1200" baseline="0" dirty="0" smtClean="0"/>
                        <a:t> 정보를 한눈에 볼 수 있고 </a:t>
                      </a:r>
                      <a:r>
                        <a:rPr lang="ko-KR" altLang="en-US" sz="1200" baseline="0" dirty="0" err="1" smtClean="0"/>
                        <a:t>즐겨찾기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직접입력 목록을 한번 누르게 되면 각 화면으로 전환되어 진행 할 수 있다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 smtClean="0"/>
                        <a:t>목록에서 해당하는 전화번호 항목 하나를 한번 클릭하면 그 항목이 어둡게 표시가 되고 </a:t>
                      </a:r>
                      <a:r>
                        <a:rPr lang="en-US" altLang="ko-KR" sz="1200" baseline="0" dirty="0" smtClean="0"/>
                        <a:t>6</a:t>
                      </a:r>
                      <a:r>
                        <a:rPr lang="ko-KR" altLang="en-US" sz="1200" baseline="0" dirty="0" smtClean="0"/>
                        <a:t>번 칸에 선택한 항목의 이름이 나타나게 되고 한 개 이상 선택이 불가능하여 다른 목록을 눌러도 반응하지 않는다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그 외 </a:t>
                      </a:r>
                      <a:r>
                        <a:rPr lang="ko-KR" altLang="en-US" sz="1200" baseline="0" dirty="0" err="1" smtClean="0"/>
                        <a:t>즐겨찾기와</a:t>
                      </a:r>
                      <a:r>
                        <a:rPr lang="ko-KR" altLang="en-US" sz="1200" baseline="0" dirty="0" smtClean="0"/>
                        <a:t> 직접입력은 보내요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주세요의 전화번호 진행사항과 같다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목록에서 한 번 클릭한 전화번호 항목의 이름을 출력한다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1" name="Picture 3" descr="C:\Users\SY\Desktop\팀프로젝트\하나n월렛 캡쳐\용돈주기\용돈주기_직접입력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6" y="1760833"/>
            <a:ext cx="1955997" cy="34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액자 12"/>
          <p:cNvSpPr/>
          <p:nvPr/>
        </p:nvSpPr>
        <p:spPr>
          <a:xfrm>
            <a:off x="175714" y="2073767"/>
            <a:ext cx="1671566" cy="241527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2" name="Picture 4" descr="C:\Users\SY\Desktop\팀프로젝트\하나n월렛 캡쳐\용돈주기\용돈주기_용돈줄사람선택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52" y="1767517"/>
            <a:ext cx="1947196" cy="346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SY\Desktop\팀프로젝트\하나n월렛 캡쳐\용돈주기\용돈주기_용돈줄사람선택한화면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52" y="1785435"/>
            <a:ext cx="1937117" cy="34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액자 15"/>
          <p:cNvSpPr/>
          <p:nvPr/>
        </p:nvSpPr>
        <p:spPr>
          <a:xfrm>
            <a:off x="1847280" y="2049417"/>
            <a:ext cx="226719" cy="288032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115033" y="2060515"/>
            <a:ext cx="1808896" cy="209891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075051" y="2641814"/>
            <a:ext cx="1839565" cy="2371362"/>
          </a:xfrm>
          <a:prstGeom prst="frame">
            <a:avLst>
              <a:gd name="adj1" fmla="val 1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3919449" y="3021428"/>
            <a:ext cx="1997220" cy="360040"/>
          </a:xfrm>
          <a:prstGeom prst="frame">
            <a:avLst>
              <a:gd name="adj1" fmla="val 1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3992803" y="2265555"/>
            <a:ext cx="1923865" cy="180020"/>
          </a:xfrm>
          <a:prstGeom prst="frame">
            <a:avLst>
              <a:gd name="adj1" fmla="val 1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5714" y="173864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713959" y="172539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115033" y="169149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733920" y="299695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103949" y="270473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147222" y="193220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1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2916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334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용돈주기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3162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만원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천원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백원</a:t>
                      </a:r>
                      <a:r>
                        <a:rPr lang="ko-KR" altLang="en-US" sz="1200" baseline="0" dirty="0" smtClean="0"/>
                        <a:t> 버튼을 한번 누르게 되면 왼쪽의 잔액 칸에 버튼을 </a:t>
                      </a:r>
                      <a:r>
                        <a:rPr lang="ko-KR" altLang="en-US" sz="1200" baseline="0" dirty="0" err="1" smtClean="0"/>
                        <a:t>누른만큼</a:t>
                      </a:r>
                      <a:r>
                        <a:rPr lang="ko-KR" altLang="en-US" sz="1200" baseline="0" dirty="0" smtClean="0"/>
                        <a:t> 덧셈이 되어 출력이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잔액 칸을 한번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사용자가 직접 입력할 수 있게 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잔액은 </a:t>
                      </a:r>
                      <a:r>
                        <a:rPr lang="ko-KR" altLang="en-US" sz="1200" baseline="0" dirty="0" err="1" smtClean="0"/>
                        <a:t>천경이</a:t>
                      </a:r>
                      <a:r>
                        <a:rPr lang="ko-KR" altLang="en-US" sz="1200" baseline="0" dirty="0" smtClean="0"/>
                        <a:t> 넘어가면 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으로 돌아오게 되며 </a:t>
                      </a:r>
                      <a:r>
                        <a:rPr lang="ko-KR" altLang="en-US" sz="1200" baseline="0" dirty="0" err="1" smtClean="0"/>
                        <a:t>숫자외에</a:t>
                      </a:r>
                      <a:r>
                        <a:rPr lang="ko-KR" altLang="en-US" sz="1200" baseline="0" dirty="0" smtClean="0"/>
                        <a:t> 다른 문자는 입력할 수 없다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 descr="C:\Users\SY\Desktop\팀프로젝트\하나n월렛 캡쳐\용돈주기\용돈주기_용돈직접입력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03938"/>
            <a:ext cx="2646779" cy="470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Y\Desktop\팀프로젝트\하나n월렛 캡쳐\용돈주기\용돈주기_돈입력한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7399"/>
            <a:ext cx="2633582" cy="46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액자 11"/>
          <p:cNvSpPr/>
          <p:nvPr/>
        </p:nvSpPr>
        <p:spPr>
          <a:xfrm>
            <a:off x="251520" y="2348880"/>
            <a:ext cx="2633582" cy="306276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51520" y="203218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3059832" y="2348880"/>
            <a:ext cx="936104" cy="360040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059832" y="198373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4022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097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용돈주기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8527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주의사항 버튼을 한번 누르게 되면 사용시 주의 사항 글이 </a:t>
                      </a:r>
                      <a:r>
                        <a:rPr lang="ko-KR" altLang="en-US" sz="1200" baseline="0" dirty="0" err="1" smtClean="0"/>
                        <a:t>팝업창으로</a:t>
                      </a:r>
                      <a:r>
                        <a:rPr lang="ko-KR" altLang="en-US" sz="1200" baseline="0" dirty="0" smtClean="0"/>
                        <a:t> 나타나게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 smtClean="0"/>
                        <a:t>용돈주기 </a:t>
                      </a:r>
                      <a:r>
                        <a:rPr lang="ko-KR" altLang="en-US" sz="1200" baseline="0" dirty="0" err="1" smtClean="0"/>
                        <a:t>이용시</a:t>
                      </a:r>
                      <a:r>
                        <a:rPr lang="ko-KR" altLang="en-US" sz="1200" baseline="0" dirty="0" smtClean="0"/>
                        <a:t> 주의 사항 글이 적혀있는 </a:t>
                      </a:r>
                      <a:r>
                        <a:rPr lang="ko-KR" altLang="en-US" sz="1200" baseline="0" dirty="0" err="1" smtClean="0"/>
                        <a:t>팝업창이며</a:t>
                      </a:r>
                      <a:r>
                        <a:rPr lang="ko-KR" altLang="en-US" sz="1200" baseline="0" dirty="0" smtClean="0"/>
                        <a:t> 하단의 확인 버튼 이외에 다른 곳을 클릭하여도 반응이 없고 확인 버튼을 한번 클릭하게 될 시 </a:t>
                      </a:r>
                      <a:r>
                        <a:rPr lang="ko-KR" altLang="en-US" sz="1200" baseline="0" dirty="0" err="1" smtClean="0"/>
                        <a:t>팝업창이</a:t>
                      </a:r>
                      <a:r>
                        <a:rPr lang="ko-KR" altLang="en-US" sz="1200" baseline="0" dirty="0" smtClean="0"/>
                        <a:t> 닫히고 그전 화면으로 다시 돌아오게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저장버튼을 한번 누르게 되면 용돈 주기를 정말로 설정할 것인지 입력했던 값들을 보여주는 </a:t>
                      </a:r>
                      <a:r>
                        <a:rPr lang="ko-KR" altLang="en-US" sz="1200" baseline="0" dirty="0" err="1" smtClean="0"/>
                        <a:t>팝업창이</a:t>
                      </a:r>
                      <a:r>
                        <a:rPr lang="ko-KR" altLang="en-US" sz="1200" baseline="0" dirty="0" smtClean="0"/>
                        <a:t> 나타나게 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금액이 </a:t>
                      </a:r>
                      <a:r>
                        <a:rPr lang="en-US" altLang="ko-KR" sz="1200" baseline="0" dirty="0" smtClean="0"/>
                        <a:t>1000</a:t>
                      </a:r>
                      <a:r>
                        <a:rPr lang="ko-KR" altLang="en-US" sz="1200" baseline="0" dirty="0" smtClean="0"/>
                        <a:t>원 이상 입력되지 않은 경고메시지를 출력하고 페이지가 넘어가지 않는다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용돈주기를 정말로 할 것 인지 사용자가 입력했던 내용을 정리해서 보여 출력해준다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예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아니오 </a:t>
                      </a:r>
                      <a:r>
                        <a:rPr lang="ko-KR" altLang="en-US" sz="1200" baseline="0" dirty="0" err="1" smtClean="0"/>
                        <a:t>버튼외에</a:t>
                      </a:r>
                      <a:r>
                        <a:rPr lang="ko-KR" altLang="en-US" sz="1200" baseline="0" dirty="0" smtClean="0"/>
                        <a:t> 다른 곳을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아무 반응이 나타나지 않으며 아니오 버튼 한번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팝업창이</a:t>
                      </a:r>
                      <a:r>
                        <a:rPr lang="ko-KR" altLang="en-US" sz="1200" baseline="0" dirty="0" smtClean="0"/>
                        <a:t> 닫히고 그 전 단계 화면으로 돌아가게 되고 예 버튼을 한번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용돈주기가 완료된다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20" name="Picture 4" descr="C:\Users\SY\Desktop\팀프로젝트\하나n월렛 캡쳐\용돈주기\용돈주기_첫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6" y="1743819"/>
            <a:ext cx="1920023" cy="34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SY\Desktop\팀프로젝트\하나n월렛 캡쳐\용돈주기\용돈주기_주의사항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65" y="1738877"/>
            <a:ext cx="1920023" cy="34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액자 16"/>
          <p:cNvSpPr/>
          <p:nvPr/>
        </p:nvSpPr>
        <p:spPr>
          <a:xfrm>
            <a:off x="1522809" y="2492896"/>
            <a:ext cx="540060" cy="223663"/>
          </a:xfrm>
          <a:prstGeom prst="frame">
            <a:avLst>
              <a:gd name="adj1" fmla="val 37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22" name="Picture 6" descr="C:\Users\SY\Desktop\팀프로젝트\하나n월렛 캡쳐\용돈주기\용돈주기_확인화면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88" y="1767139"/>
            <a:ext cx="1912039" cy="339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액자 20"/>
          <p:cNvSpPr/>
          <p:nvPr/>
        </p:nvSpPr>
        <p:spPr>
          <a:xfrm>
            <a:off x="2070565" y="2417835"/>
            <a:ext cx="1918358" cy="2235301"/>
          </a:xfrm>
          <a:prstGeom prst="frame">
            <a:avLst>
              <a:gd name="adj1" fmla="val 10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3988923" y="2951553"/>
            <a:ext cx="1913703" cy="109212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42846" y="4862552"/>
            <a:ext cx="1927719" cy="294640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7624" y="233455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092392" y="210114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타원 25"/>
          <p:cNvSpPr/>
          <p:nvPr/>
        </p:nvSpPr>
        <p:spPr>
          <a:xfrm>
            <a:off x="217849" y="454586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8" name="타원 27"/>
          <p:cNvSpPr/>
          <p:nvPr/>
        </p:nvSpPr>
        <p:spPr>
          <a:xfrm>
            <a:off x="3990588" y="265124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pic>
        <p:nvPicPr>
          <p:cNvPr id="3074" name="Picture 2" descr="C:\Users\SY\Desktop\팀프로젝트\하나n월렛 캡쳐\돈입력하라는 경고창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83678" r="20761" b="7359"/>
          <a:stretch/>
        </p:blipFill>
        <p:spPr bwMode="auto">
          <a:xfrm>
            <a:off x="252543" y="5554639"/>
            <a:ext cx="2019869" cy="49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306282" y="5596195"/>
            <a:ext cx="1966130" cy="449764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971600" y="5157192"/>
            <a:ext cx="317747" cy="43900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18698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2032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조회하기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1780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조회하기 버튼을 한번 </a:t>
                      </a:r>
                      <a:r>
                        <a:rPr lang="ko-KR" altLang="en-US" sz="1200" baseline="0" dirty="0" err="1" smtClean="0"/>
                        <a:t>입력시</a:t>
                      </a:r>
                      <a:r>
                        <a:rPr lang="ko-KR" altLang="en-US" sz="1200" baseline="0" dirty="0" smtClean="0"/>
                        <a:t> 거래내역을 조회할 </a:t>
                      </a:r>
                      <a:r>
                        <a:rPr lang="ko-KR" altLang="en-US" sz="1200" baseline="0" dirty="0" err="1" smtClean="0"/>
                        <a:t>수있는</a:t>
                      </a:r>
                      <a:r>
                        <a:rPr lang="ko-KR" altLang="en-US" sz="1200" baseline="0" dirty="0" smtClean="0"/>
                        <a:t> 화면으로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거래내역을 볼 수 있는 화면으로 거래종류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거래기간 을 선택하여 그 해당되는 목록을 조회 할 수 있으며 소득공제계산을 제공해주는 버튼도 존재한다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그림 14" descr="Screenshot_20161030-20075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" b="41096"/>
          <a:stretch>
            <a:fillRect/>
          </a:stretch>
        </p:blipFill>
        <p:spPr bwMode="auto">
          <a:xfrm>
            <a:off x="225684" y="1568376"/>
            <a:ext cx="2906156" cy="466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액자 15"/>
          <p:cNvSpPr/>
          <p:nvPr/>
        </p:nvSpPr>
        <p:spPr>
          <a:xfrm>
            <a:off x="971600" y="3717032"/>
            <a:ext cx="690776" cy="792088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95590" y="340034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42" name="Picture 2" descr="C:\Users\SY\Desktop\팀프로젝트\하나n월렛 캡쳐\조회하기\조회하기_첫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17" y="1568376"/>
            <a:ext cx="2626277" cy="466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3161896" y="1568376"/>
            <a:ext cx="2676498" cy="4668936"/>
          </a:xfrm>
          <a:prstGeom prst="frame">
            <a:avLst>
              <a:gd name="adj1" fmla="val 6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801856" y="152066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7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7227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7427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조회하기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0369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err="1" smtClean="0"/>
                        <a:t>모든거래</a:t>
                      </a:r>
                      <a:r>
                        <a:rPr lang="ko-KR" altLang="en-US" sz="1200" baseline="0" dirty="0" smtClean="0"/>
                        <a:t> 버튼을 한번 누르게 되면 거래 종류가 </a:t>
                      </a:r>
                      <a:r>
                        <a:rPr lang="ko-KR" altLang="en-US" sz="1200" baseline="0" dirty="0" err="1" smtClean="0"/>
                        <a:t>팝업창으로</a:t>
                      </a:r>
                      <a:r>
                        <a:rPr lang="ko-KR" altLang="en-US" sz="1200" baseline="0" dirty="0" smtClean="0"/>
                        <a:t> 나타나게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 smtClean="0"/>
                        <a:t>거래 종류 리스트가 적혀있는 </a:t>
                      </a:r>
                      <a:r>
                        <a:rPr lang="ko-KR" altLang="en-US" sz="1200" baseline="0" dirty="0" err="1" smtClean="0"/>
                        <a:t>팝업창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거래종류를 한번 누르면 그 거래 종류로 상태가 바뀌게 되며 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팝업창을</a:t>
                      </a:r>
                      <a:r>
                        <a:rPr lang="ko-KR" altLang="en-US" sz="1200" baseline="0" dirty="0" smtClean="0"/>
                        <a:t> 제외한 곳을 한번 누르게 되면 </a:t>
                      </a:r>
                      <a:r>
                        <a:rPr lang="ko-KR" altLang="en-US" sz="1200" baseline="0" dirty="0" err="1" smtClean="0"/>
                        <a:t>팝업창이</a:t>
                      </a:r>
                      <a:r>
                        <a:rPr lang="ko-KR" altLang="en-US" sz="1200" baseline="0" dirty="0" smtClean="0"/>
                        <a:t> 닫히게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거래 일수 버튼을 한번 누르게 되면 거래한 날짜 수를 선택할 수 있는 </a:t>
                      </a:r>
                      <a:r>
                        <a:rPr lang="ko-KR" altLang="en-US" sz="1200" baseline="0" dirty="0" err="1" smtClean="0"/>
                        <a:t>팝업창이</a:t>
                      </a:r>
                      <a:r>
                        <a:rPr lang="ko-KR" altLang="en-US" sz="1200" baseline="0" dirty="0" smtClean="0"/>
                        <a:t> 나타나게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거래 일수 리스트가 적혀있는 </a:t>
                      </a:r>
                      <a:r>
                        <a:rPr lang="ko-KR" altLang="en-US" sz="1200" baseline="0" dirty="0" err="1" smtClean="0"/>
                        <a:t>팝업창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거래 일수를 한번 누르게 되면 그 거래 일수로 상태가 </a:t>
                      </a:r>
                      <a:r>
                        <a:rPr lang="ko-KR" altLang="en-US" sz="1200" baseline="0" dirty="0" err="1" smtClean="0"/>
                        <a:t>바뀌게되며</a:t>
                      </a:r>
                      <a:r>
                        <a:rPr lang="ko-KR" altLang="en-US" sz="1200" baseline="0" dirty="0" smtClean="0"/>
                        <a:t> 그 거래 일수 에 거래했던 내역이 목록에 나타나게 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팝업창을</a:t>
                      </a:r>
                      <a:r>
                        <a:rPr lang="ko-KR" altLang="en-US" sz="1200" baseline="0" dirty="0" smtClean="0"/>
                        <a:t> 제외한 곳을 한번 누르게 되면 </a:t>
                      </a:r>
                      <a:r>
                        <a:rPr lang="ko-KR" altLang="en-US" sz="1200" baseline="0" dirty="0" err="1" smtClean="0"/>
                        <a:t>팝업창이</a:t>
                      </a:r>
                      <a:r>
                        <a:rPr lang="ko-KR" altLang="en-US" sz="1200" baseline="0" dirty="0" smtClean="0"/>
                        <a:t> 닫히게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 descr="C:\Users\SY\Desktop\팀프로젝트\하나n월렛 캡쳐\조회하기\조회하기_첫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2" y="1902502"/>
            <a:ext cx="1853775" cy="32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219712" y="2190534"/>
            <a:ext cx="679880" cy="252029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9612" y="185761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1266" name="Picture 2" descr="C:\Users\SY\Desktop\팀프로젝트\하나n월렛 캡쳐\조회하기\조회하기_거래상태선택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52" y="1914605"/>
            <a:ext cx="1847486" cy="32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Y\Desktop\팀프로젝트\하나n월렛 캡쳐\조회하기\조회하기_날짜선택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74" y="1923261"/>
            <a:ext cx="1842617" cy="32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액자 11"/>
          <p:cNvSpPr/>
          <p:nvPr/>
        </p:nvSpPr>
        <p:spPr>
          <a:xfrm>
            <a:off x="929003" y="2190533"/>
            <a:ext cx="679880" cy="252029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92326" y="234050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2229713" y="2657194"/>
            <a:ext cx="1737138" cy="1851925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126113" y="3046246"/>
            <a:ext cx="1598015" cy="1102834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99592" y="185761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191314" y="273347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3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8559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275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smtClean="0"/>
                        <a:t>조회하기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0014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소득공제 버튼을 한번 누르게 되면 </a:t>
                      </a:r>
                      <a:r>
                        <a:rPr lang="ko-KR" altLang="en-US" sz="1200" baseline="0" dirty="0" err="1" smtClean="0"/>
                        <a:t>년단위로</a:t>
                      </a:r>
                      <a:r>
                        <a:rPr lang="ko-KR" altLang="en-US" sz="1200" baseline="0" dirty="0" smtClean="0"/>
                        <a:t> 거래내역을 참고하여 소득 공제를 받을 수 있는 내역이 출력되는 화면으로 전환된다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소득공제를 받을 수 있는 거래내역을 출력하는 화면 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입력창의 </a:t>
                      </a:r>
                      <a:r>
                        <a:rPr lang="ko-KR" altLang="en-US" sz="1200" baseline="0" dirty="0" err="1" smtClean="0"/>
                        <a:t>뒤로가기</a:t>
                      </a:r>
                      <a:r>
                        <a:rPr lang="ko-KR" altLang="en-US" sz="1200" baseline="0" dirty="0" smtClean="0"/>
                        <a:t> 버튼을 입력해야 전의 조회하기 화면으로 돌아갈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소득공제를 받았던 내역을 보기 위한 년도를 선택할 수 있는 버튼 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한번 누르게 되면 년도 리스트가 나타난다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년도 리스트가 적혀있는 창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리스트를 누르게 되면 그 항목으로 년도가 적용된다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리스트를 제외한 곳을 한번 누르게 되면 리스트가 닫히게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 descr="C:\Users\SY\Desktop\팀프로젝트\하나n월렛 캡쳐\조회하기\조회하기_첫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1" y="1957993"/>
            <a:ext cx="1866430" cy="331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1555898" y="2183188"/>
            <a:ext cx="508635" cy="252029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02560" y="183311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064533" y="160137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2290" name="Picture 2" descr="C:\Users\SY\Desktop\팀프로젝트\하나n월렛 캡쳐\조회하기\조회하기_소득공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33" y="1925663"/>
            <a:ext cx="1884615" cy="335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SY\Desktop\팀프로젝트\하나n월렛 캡쳐\조회하기\조회하기_소득공제년도 - 복사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89" y="1946092"/>
            <a:ext cx="1873124" cy="332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064533" y="1925663"/>
            <a:ext cx="1884615" cy="3350427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3382007" y="2276872"/>
            <a:ext cx="508635" cy="252029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21967" y="214980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액자 24"/>
          <p:cNvSpPr/>
          <p:nvPr/>
        </p:nvSpPr>
        <p:spPr>
          <a:xfrm>
            <a:off x="5338261" y="2276872"/>
            <a:ext cx="508635" cy="720869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66951" y="227687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1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2387084" y="4604139"/>
            <a:ext cx="200287" cy="19377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1937782"/>
                </a:lnTo>
                <a:lnTo>
                  <a:pt x="200287" y="1937782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자유형 5"/>
          <p:cNvSpPr/>
          <p:nvPr/>
        </p:nvSpPr>
        <p:spPr>
          <a:xfrm>
            <a:off x="2387084" y="4604139"/>
            <a:ext cx="200287" cy="1507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1507164"/>
                </a:lnTo>
                <a:lnTo>
                  <a:pt x="200287" y="1507164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 6"/>
          <p:cNvSpPr/>
          <p:nvPr/>
        </p:nvSpPr>
        <p:spPr>
          <a:xfrm>
            <a:off x="2387084" y="4604139"/>
            <a:ext cx="200287" cy="1076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1076546"/>
                </a:lnTo>
                <a:lnTo>
                  <a:pt x="200287" y="1076546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2387084" y="4604139"/>
            <a:ext cx="200287" cy="6459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645927"/>
                </a:lnTo>
                <a:lnTo>
                  <a:pt x="200287" y="64592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2387084" y="4604139"/>
            <a:ext cx="200287" cy="21530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215309"/>
                </a:lnTo>
                <a:lnTo>
                  <a:pt x="200287" y="215309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2387084" y="4388830"/>
            <a:ext cx="200287" cy="21530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15309"/>
                </a:moveTo>
                <a:lnTo>
                  <a:pt x="100143" y="215309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2387084" y="3958212"/>
            <a:ext cx="200287" cy="6459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645927"/>
                </a:moveTo>
                <a:lnTo>
                  <a:pt x="100143" y="645927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2387084" y="3527593"/>
            <a:ext cx="200287" cy="1076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076546"/>
                </a:moveTo>
                <a:lnTo>
                  <a:pt x="100143" y="1076546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자유형 12"/>
          <p:cNvSpPr/>
          <p:nvPr/>
        </p:nvSpPr>
        <p:spPr>
          <a:xfrm>
            <a:off x="2387084" y="3096975"/>
            <a:ext cx="200287" cy="150716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507164"/>
                </a:moveTo>
                <a:lnTo>
                  <a:pt x="100143" y="1507164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자유형 13"/>
          <p:cNvSpPr/>
          <p:nvPr/>
        </p:nvSpPr>
        <p:spPr>
          <a:xfrm>
            <a:off x="5208867" y="3977239"/>
            <a:ext cx="200287" cy="21530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215309"/>
                </a:lnTo>
                <a:lnTo>
                  <a:pt x="200287" y="215309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/>
          <p:cNvSpPr/>
          <p:nvPr/>
        </p:nvSpPr>
        <p:spPr>
          <a:xfrm>
            <a:off x="6410592" y="3761930"/>
            <a:ext cx="200287" cy="430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430618"/>
                </a:lnTo>
                <a:lnTo>
                  <a:pt x="200287" y="430618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6410592" y="3716210"/>
            <a:ext cx="200287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00287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7612318" y="3331311"/>
            <a:ext cx="200287" cy="430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430618"/>
                </a:lnTo>
                <a:lnTo>
                  <a:pt x="200287" y="430618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자유형 17"/>
          <p:cNvSpPr/>
          <p:nvPr/>
        </p:nvSpPr>
        <p:spPr>
          <a:xfrm>
            <a:off x="7612318" y="3285591"/>
            <a:ext cx="200287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00287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7612318" y="2900693"/>
            <a:ext cx="200287" cy="430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30618"/>
                </a:moveTo>
                <a:lnTo>
                  <a:pt x="100143" y="430618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6410592" y="3331311"/>
            <a:ext cx="200287" cy="430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30618"/>
                </a:moveTo>
                <a:lnTo>
                  <a:pt x="100143" y="430618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자유형 20"/>
          <p:cNvSpPr/>
          <p:nvPr/>
        </p:nvSpPr>
        <p:spPr>
          <a:xfrm>
            <a:off x="5208867" y="3761930"/>
            <a:ext cx="200287" cy="21530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15309"/>
                </a:moveTo>
                <a:lnTo>
                  <a:pt x="100143" y="215309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자유형 22"/>
          <p:cNvSpPr/>
          <p:nvPr/>
        </p:nvSpPr>
        <p:spPr>
          <a:xfrm>
            <a:off x="6877639" y="2343393"/>
            <a:ext cx="200287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00287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자유형 23"/>
          <p:cNvSpPr/>
          <p:nvPr/>
        </p:nvSpPr>
        <p:spPr>
          <a:xfrm>
            <a:off x="5675914" y="1743185"/>
            <a:ext cx="200287" cy="6459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645927"/>
                </a:lnTo>
                <a:lnTo>
                  <a:pt x="200287" y="64592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자유형 24"/>
          <p:cNvSpPr/>
          <p:nvPr/>
        </p:nvSpPr>
        <p:spPr>
          <a:xfrm>
            <a:off x="6877639" y="1097258"/>
            <a:ext cx="200287" cy="86123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861236"/>
                </a:lnTo>
                <a:lnTo>
                  <a:pt x="200287" y="861236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자유형 25"/>
          <p:cNvSpPr/>
          <p:nvPr/>
        </p:nvSpPr>
        <p:spPr>
          <a:xfrm>
            <a:off x="6877639" y="1097258"/>
            <a:ext cx="200287" cy="430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0143" y="0"/>
                </a:lnTo>
                <a:lnTo>
                  <a:pt x="100143" y="430618"/>
                </a:lnTo>
                <a:lnTo>
                  <a:pt x="200287" y="430618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자유형 26"/>
          <p:cNvSpPr/>
          <p:nvPr/>
        </p:nvSpPr>
        <p:spPr>
          <a:xfrm>
            <a:off x="6877639" y="1051538"/>
            <a:ext cx="200287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00287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자유형 27"/>
          <p:cNvSpPr/>
          <p:nvPr/>
        </p:nvSpPr>
        <p:spPr>
          <a:xfrm>
            <a:off x="6877639" y="666639"/>
            <a:ext cx="200287" cy="4306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30618"/>
                </a:moveTo>
                <a:lnTo>
                  <a:pt x="100143" y="430618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자유형 28"/>
          <p:cNvSpPr/>
          <p:nvPr/>
        </p:nvSpPr>
        <p:spPr>
          <a:xfrm>
            <a:off x="6877639" y="236021"/>
            <a:ext cx="200287" cy="86123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61236"/>
                </a:moveTo>
                <a:lnTo>
                  <a:pt x="100143" y="861236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자유형 29"/>
          <p:cNvSpPr/>
          <p:nvPr/>
        </p:nvSpPr>
        <p:spPr>
          <a:xfrm>
            <a:off x="5675914" y="1097258"/>
            <a:ext cx="200287" cy="6459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645927"/>
                </a:moveTo>
                <a:lnTo>
                  <a:pt x="100143" y="645927"/>
                </a:lnTo>
                <a:lnTo>
                  <a:pt x="100143" y="0"/>
                </a:lnTo>
                <a:lnTo>
                  <a:pt x="200287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자유형 35"/>
          <p:cNvSpPr/>
          <p:nvPr/>
        </p:nvSpPr>
        <p:spPr>
          <a:xfrm>
            <a:off x="5876201" y="944539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거래날짜</a:t>
            </a:r>
            <a:endParaRPr lang="ko-KR" altLang="en-US" sz="1100" kern="1200" dirty="0"/>
          </a:p>
        </p:txBody>
      </p:sp>
      <p:sp>
        <p:nvSpPr>
          <p:cNvPr id="37" name="자유형 36"/>
          <p:cNvSpPr/>
          <p:nvPr/>
        </p:nvSpPr>
        <p:spPr>
          <a:xfrm>
            <a:off x="7077927" y="83302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kern="1200" dirty="0" smtClean="0"/>
              <a:t>1</a:t>
            </a:r>
            <a:r>
              <a:rPr lang="ko-KR" altLang="en-US" sz="1100" kern="1200" dirty="0" smtClean="0"/>
              <a:t>주일</a:t>
            </a:r>
            <a:endParaRPr lang="ko-KR" altLang="en-US" sz="1100" kern="1200" dirty="0"/>
          </a:p>
        </p:txBody>
      </p:sp>
      <p:sp>
        <p:nvSpPr>
          <p:cNvPr id="38" name="자유형 37"/>
          <p:cNvSpPr/>
          <p:nvPr/>
        </p:nvSpPr>
        <p:spPr>
          <a:xfrm>
            <a:off x="7077927" y="513920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kern="1200" dirty="0" smtClean="0"/>
              <a:t>1</a:t>
            </a:r>
            <a:r>
              <a:rPr lang="ko-KR" altLang="en-US" sz="1100" kern="1200" dirty="0" smtClean="0"/>
              <a:t>개월</a:t>
            </a:r>
            <a:endParaRPr lang="ko-KR" altLang="en-US" sz="1100" kern="1200" dirty="0"/>
          </a:p>
        </p:txBody>
      </p:sp>
      <p:sp>
        <p:nvSpPr>
          <p:cNvPr id="39" name="자유형 38"/>
          <p:cNvSpPr/>
          <p:nvPr/>
        </p:nvSpPr>
        <p:spPr>
          <a:xfrm>
            <a:off x="7077927" y="944539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kern="1200" dirty="0" smtClean="0"/>
              <a:t>3</a:t>
            </a:r>
            <a:r>
              <a:rPr lang="ko-KR" altLang="en-US" sz="1100" kern="1200" dirty="0" smtClean="0"/>
              <a:t>개월</a:t>
            </a:r>
            <a:endParaRPr lang="ko-KR" altLang="en-US" sz="1100" kern="1200" dirty="0"/>
          </a:p>
        </p:txBody>
      </p:sp>
      <p:sp>
        <p:nvSpPr>
          <p:cNvPr id="40" name="자유형 39"/>
          <p:cNvSpPr/>
          <p:nvPr/>
        </p:nvSpPr>
        <p:spPr>
          <a:xfrm>
            <a:off x="7077927" y="1375157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kern="1200" dirty="0" smtClean="0"/>
              <a:t>6</a:t>
            </a:r>
            <a:r>
              <a:rPr lang="ko-KR" altLang="en-US" sz="1100" kern="1200" dirty="0" smtClean="0"/>
              <a:t>개월</a:t>
            </a:r>
            <a:endParaRPr lang="ko-KR" altLang="en-US" sz="1100" kern="1200" dirty="0"/>
          </a:p>
        </p:txBody>
      </p:sp>
      <p:sp>
        <p:nvSpPr>
          <p:cNvPr id="41" name="자유형 40"/>
          <p:cNvSpPr/>
          <p:nvPr/>
        </p:nvSpPr>
        <p:spPr>
          <a:xfrm>
            <a:off x="7077927" y="1805775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100" kern="1200" dirty="0" smtClean="0"/>
              <a:t>12</a:t>
            </a:r>
            <a:r>
              <a:rPr lang="ko-KR" altLang="en-US" sz="1100" kern="1200" dirty="0" smtClean="0"/>
              <a:t>개월</a:t>
            </a:r>
            <a:endParaRPr lang="ko-KR" altLang="en-US" sz="11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5876201" y="2236394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소득공제</a:t>
            </a:r>
            <a:endParaRPr lang="ko-KR" altLang="en-US" sz="1100" kern="1200" dirty="0"/>
          </a:p>
        </p:txBody>
      </p:sp>
      <p:sp>
        <p:nvSpPr>
          <p:cNvPr id="43" name="자유형 42"/>
          <p:cNvSpPr/>
          <p:nvPr/>
        </p:nvSpPr>
        <p:spPr>
          <a:xfrm>
            <a:off x="7077927" y="2236394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err="1" smtClean="0"/>
              <a:t>년도선택</a:t>
            </a:r>
            <a:endParaRPr lang="ko-KR" altLang="en-US" sz="1100" kern="1200" dirty="0"/>
          </a:p>
        </p:txBody>
      </p:sp>
      <p:sp>
        <p:nvSpPr>
          <p:cNvPr id="44" name="자유형 43"/>
          <p:cNvSpPr/>
          <p:nvPr/>
        </p:nvSpPr>
        <p:spPr>
          <a:xfrm>
            <a:off x="4207429" y="3824520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kern="1200" dirty="0" smtClean="0"/>
              <a:t>용돈주기</a:t>
            </a:r>
            <a:endParaRPr lang="ko-KR" altLang="en-US" sz="1100" b="1" kern="1200" dirty="0"/>
          </a:p>
        </p:txBody>
      </p:sp>
      <p:sp>
        <p:nvSpPr>
          <p:cNvPr id="45" name="자유형 44"/>
          <p:cNvSpPr/>
          <p:nvPr/>
        </p:nvSpPr>
        <p:spPr>
          <a:xfrm>
            <a:off x="5409154" y="3609211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추가</a:t>
            </a:r>
            <a:endParaRPr lang="ko-KR" altLang="en-US" sz="1100" kern="1200" dirty="0"/>
          </a:p>
        </p:txBody>
      </p:sp>
      <p:sp>
        <p:nvSpPr>
          <p:cNvPr id="46" name="자유형 45"/>
          <p:cNvSpPr/>
          <p:nvPr/>
        </p:nvSpPr>
        <p:spPr>
          <a:xfrm>
            <a:off x="6610880" y="3178592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전화번호부검색</a:t>
            </a:r>
            <a:endParaRPr lang="ko-KR" altLang="en-US" sz="1100" kern="1200" dirty="0"/>
          </a:p>
        </p:txBody>
      </p:sp>
      <p:sp>
        <p:nvSpPr>
          <p:cNvPr id="47" name="자유형 46"/>
          <p:cNvSpPr/>
          <p:nvPr/>
        </p:nvSpPr>
        <p:spPr>
          <a:xfrm>
            <a:off x="7814837" y="2747974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err="1" smtClean="0"/>
              <a:t>즐겨찾기</a:t>
            </a:r>
            <a:endParaRPr lang="ko-KR" altLang="en-US" sz="1100" kern="1200" dirty="0"/>
          </a:p>
        </p:txBody>
      </p:sp>
      <p:sp>
        <p:nvSpPr>
          <p:cNvPr id="48" name="자유형 47"/>
          <p:cNvSpPr/>
          <p:nvPr/>
        </p:nvSpPr>
        <p:spPr>
          <a:xfrm>
            <a:off x="7812606" y="3178592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직접입력</a:t>
            </a:r>
            <a:endParaRPr lang="ko-KR" altLang="en-US" sz="1100" kern="1200" dirty="0"/>
          </a:p>
        </p:txBody>
      </p:sp>
      <p:sp>
        <p:nvSpPr>
          <p:cNvPr id="49" name="자유형 48"/>
          <p:cNvSpPr/>
          <p:nvPr/>
        </p:nvSpPr>
        <p:spPr>
          <a:xfrm>
            <a:off x="7812606" y="3609211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휴대폰연락처</a:t>
            </a:r>
            <a:endParaRPr lang="ko-KR" altLang="en-US" sz="1100" kern="1200" dirty="0"/>
          </a:p>
        </p:txBody>
      </p:sp>
      <p:sp>
        <p:nvSpPr>
          <p:cNvPr id="50" name="자유형 49"/>
          <p:cNvSpPr/>
          <p:nvPr/>
        </p:nvSpPr>
        <p:spPr>
          <a:xfrm>
            <a:off x="6610880" y="3609211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err="1" smtClean="0"/>
              <a:t>돈선택</a:t>
            </a:r>
            <a:endParaRPr lang="ko-KR" altLang="en-US" sz="1100" kern="1200" dirty="0"/>
          </a:p>
        </p:txBody>
      </p:sp>
      <p:sp>
        <p:nvSpPr>
          <p:cNvPr id="51" name="자유형 50"/>
          <p:cNvSpPr/>
          <p:nvPr/>
        </p:nvSpPr>
        <p:spPr>
          <a:xfrm>
            <a:off x="6610880" y="4039829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지급일</a:t>
            </a:r>
            <a:endParaRPr lang="ko-KR" altLang="en-US" sz="1100" kern="1200" dirty="0"/>
          </a:p>
        </p:txBody>
      </p:sp>
      <p:sp>
        <p:nvSpPr>
          <p:cNvPr id="52" name="자유형 51"/>
          <p:cNvSpPr/>
          <p:nvPr/>
        </p:nvSpPr>
        <p:spPr>
          <a:xfrm>
            <a:off x="5409154" y="4039829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편집</a:t>
            </a:r>
            <a:endParaRPr lang="ko-KR" altLang="en-US" sz="1100" kern="1200" dirty="0"/>
          </a:p>
        </p:txBody>
      </p:sp>
      <p:sp>
        <p:nvSpPr>
          <p:cNvPr id="53" name="자유형 52"/>
          <p:cNvSpPr/>
          <p:nvPr/>
        </p:nvSpPr>
        <p:spPr>
          <a:xfrm>
            <a:off x="2587372" y="2944255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b="1" kern="1200" dirty="0" smtClean="0"/>
              <a:t>기부하기</a:t>
            </a:r>
            <a:endParaRPr lang="ko-KR" altLang="en-US" sz="1100" b="1" kern="1200" dirty="0"/>
          </a:p>
        </p:txBody>
      </p:sp>
      <p:sp>
        <p:nvSpPr>
          <p:cNvPr id="54" name="자유형 53"/>
          <p:cNvSpPr/>
          <p:nvPr/>
        </p:nvSpPr>
        <p:spPr>
          <a:xfrm>
            <a:off x="2587372" y="3374874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자동충전</a:t>
            </a:r>
            <a:endParaRPr lang="ko-KR" altLang="en-US" sz="1100" kern="1200" dirty="0"/>
          </a:p>
        </p:txBody>
      </p:sp>
      <p:sp>
        <p:nvSpPr>
          <p:cNvPr id="55" name="자유형 54"/>
          <p:cNvSpPr/>
          <p:nvPr/>
        </p:nvSpPr>
        <p:spPr>
          <a:xfrm>
            <a:off x="2587372" y="3805492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err="1" smtClean="0"/>
              <a:t>티머니충전</a:t>
            </a:r>
            <a:endParaRPr lang="ko-KR" altLang="en-US" sz="1100" kern="1200" dirty="0"/>
          </a:p>
        </p:txBody>
      </p:sp>
      <p:sp>
        <p:nvSpPr>
          <p:cNvPr id="56" name="자유형 55"/>
          <p:cNvSpPr/>
          <p:nvPr/>
        </p:nvSpPr>
        <p:spPr>
          <a:xfrm>
            <a:off x="2587372" y="4236111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err="1" smtClean="0"/>
              <a:t>내정보</a:t>
            </a:r>
            <a:endParaRPr lang="ko-KR" altLang="en-US" sz="1100" kern="1200" dirty="0"/>
          </a:p>
        </p:txBody>
      </p:sp>
      <p:sp>
        <p:nvSpPr>
          <p:cNvPr id="57" name="자유형 56"/>
          <p:cNvSpPr/>
          <p:nvPr/>
        </p:nvSpPr>
        <p:spPr>
          <a:xfrm>
            <a:off x="2587372" y="4666729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설정</a:t>
            </a:r>
            <a:endParaRPr lang="ko-KR" altLang="en-US" sz="1100" kern="1200" dirty="0"/>
          </a:p>
        </p:txBody>
      </p:sp>
      <p:sp>
        <p:nvSpPr>
          <p:cNvPr id="58" name="자유형 57"/>
          <p:cNvSpPr/>
          <p:nvPr/>
        </p:nvSpPr>
        <p:spPr>
          <a:xfrm>
            <a:off x="2587372" y="5097347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소득공제안내</a:t>
            </a:r>
            <a:endParaRPr lang="ko-KR" altLang="en-US" sz="1100" kern="1200" dirty="0"/>
          </a:p>
        </p:txBody>
      </p:sp>
      <p:sp>
        <p:nvSpPr>
          <p:cNvPr id="59" name="자유형 58"/>
          <p:cNvSpPr/>
          <p:nvPr/>
        </p:nvSpPr>
        <p:spPr>
          <a:xfrm>
            <a:off x="2587372" y="5527966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이벤트</a:t>
            </a:r>
            <a:endParaRPr lang="ko-KR" altLang="en-US" sz="1100" kern="1200" dirty="0"/>
          </a:p>
        </p:txBody>
      </p:sp>
      <p:sp>
        <p:nvSpPr>
          <p:cNvPr id="60" name="자유형 59"/>
          <p:cNvSpPr/>
          <p:nvPr/>
        </p:nvSpPr>
        <p:spPr>
          <a:xfrm>
            <a:off x="2587372" y="5958584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이용안내</a:t>
            </a:r>
            <a:endParaRPr lang="ko-KR" altLang="en-US" sz="1100" kern="1200" dirty="0"/>
          </a:p>
        </p:txBody>
      </p:sp>
      <p:sp>
        <p:nvSpPr>
          <p:cNvPr id="61" name="자유형 60"/>
          <p:cNvSpPr/>
          <p:nvPr/>
        </p:nvSpPr>
        <p:spPr>
          <a:xfrm>
            <a:off x="2587372" y="6389203"/>
            <a:ext cx="1001438" cy="305438"/>
          </a:xfrm>
          <a:custGeom>
            <a:avLst/>
            <a:gdLst>
              <a:gd name="connsiteX0" fmla="*/ 0 w 1001438"/>
              <a:gd name="connsiteY0" fmla="*/ 0 h 305438"/>
              <a:gd name="connsiteX1" fmla="*/ 1001438 w 1001438"/>
              <a:gd name="connsiteY1" fmla="*/ 0 h 305438"/>
              <a:gd name="connsiteX2" fmla="*/ 1001438 w 1001438"/>
              <a:gd name="connsiteY2" fmla="*/ 305438 h 305438"/>
              <a:gd name="connsiteX3" fmla="*/ 0 w 1001438"/>
              <a:gd name="connsiteY3" fmla="*/ 305438 h 305438"/>
              <a:gd name="connsiteX4" fmla="*/ 0 w 1001438"/>
              <a:gd name="connsiteY4" fmla="*/ 0 h 30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38" h="305438">
                <a:moveTo>
                  <a:pt x="0" y="0"/>
                </a:moveTo>
                <a:lnTo>
                  <a:pt x="1001438" y="0"/>
                </a:lnTo>
                <a:lnTo>
                  <a:pt x="1001438" y="305438"/>
                </a:lnTo>
                <a:lnTo>
                  <a:pt x="0" y="30543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100" kern="1200" dirty="0" smtClean="0"/>
              <a:t>금융혜택</a:t>
            </a:r>
            <a:endParaRPr lang="ko-KR" altLang="en-US" sz="1100" kern="12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5657983" y="-19473"/>
            <a:ext cx="0" cy="176833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995913" y="-25153"/>
            <a:ext cx="211516" cy="4028430"/>
            <a:chOff x="3995913" y="-25153"/>
            <a:chExt cx="211516" cy="402843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009091" y="-25153"/>
              <a:ext cx="0" cy="402843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3995913" y="3990099"/>
              <a:ext cx="21151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직선 연결선 70"/>
          <p:cNvCxnSpPr/>
          <p:nvPr/>
        </p:nvCxnSpPr>
        <p:spPr>
          <a:xfrm>
            <a:off x="2377144" y="0"/>
            <a:ext cx="0" cy="460413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3611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0707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5866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홈</a:t>
                      </a:r>
                      <a:r>
                        <a:rPr lang="ko-KR" altLang="en-US" sz="1400" baseline="0" dirty="0" smtClean="0"/>
                        <a:t> 화면 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결제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보내요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주세요</a:t>
                      </a:r>
                      <a:r>
                        <a:rPr lang="en-US" altLang="ko-KR" sz="1400" baseline="0" dirty="0" smtClean="0"/>
                        <a:t> ,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누르거나 옆으로 </a:t>
                      </a:r>
                      <a:r>
                        <a:rPr lang="ko-KR" altLang="en-US" sz="1400" baseline="0" dirty="0" err="1" smtClean="0"/>
                        <a:t>스크롤시</a:t>
                      </a:r>
                      <a:r>
                        <a:rPr lang="ko-KR" altLang="en-US" sz="1400" baseline="0" dirty="0" smtClean="0"/>
                        <a:t> 해당 기능을 출력하는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결제 메뉴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리스트 중 하나를 선택하여 한번 누르면 결제 창으로 넘어간다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Sub</a:t>
                      </a:r>
                      <a:r>
                        <a:rPr lang="ko-KR" altLang="en-US" sz="1400" dirty="0" smtClean="0"/>
                        <a:t>목록 화면팝업이 화면에 출력된다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즐겨찾기</a:t>
                      </a:r>
                      <a:r>
                        <a:rPr lang="ko-KR" altLang="en-US" sz="1400" baseline="0" dirty="0" smtClean="0"/>
                        <a:t> 별표를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빨간 별표로 바뀌며 </a:t>
                      </a:r>
                      <a:r>
                        <a:rPr lang="ko-KR" altLang="en-US" sz="1400" baseline="0" dirty="0" err="1" smtClean="0"/>
                        <a:t>즐겨찾기</a:t>
                      </a:r>
                      <a:r>
                        <a:rPr lang="ko-KR" altLang="en-US" sz="1400" baseline="0" dirty="0" smtClean="0"/>
                        <a:t> 등록이 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한번 누를</a:t>
                      </a:r>
                      <a:r>
                        <a:rPr lang="ko-KR" altLang="en-US" sz="1400" baseline="0" dirty="0" smtClean="0"/>
                        <a:t> 시 보내요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주세요 </a:t>
                      </a:r>
                      <a:r>
                        <a:rPr lang="ko-KR" altLang="en-US" sz="1400" baseline="0" dirty="0" err="1" smtClean="0"/>
                        <a:t>설정창</a:t>
                      </a:r>
                      <a:r>
                        <a:rPr lang="ko-KR" altLang="en-US" sz="1400" baseline="0" dirty="0" smtClean="0"/>
                        <a:t> 으로 화면이 전환된다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SY\Desktop\팀프로젝트\하나n월렛 캡쳐\홈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42" y="1456315"/>
            <a:ext cx="2903134" cy="516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1418495" y="1452200"/>
            <a:ext cx="2914966" cy="5213643"/>
          </a:xfrm>
          <a:prstGeom prst="frame">
            <a:avLst>
              <a:gd name="adj1" fmla="val 10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56068" y="146334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액자 30"/>
          <p:cNvSpPr/>
          <p:nvPr/>
        </p:nvSpPr>
        <p:spPr>
          <a:xfrm>
            <a:off x="1418771" y="2714870"/>
            <a:ext cx="2901438" cy="3964226"/>
          </a:xfrm>
          <a:prstGeom prst="frame">
            <a:avLst>
              <a:gd name="adj1" fmla="val 6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452842" y="1866858"/>
            <a:ext cx="2867367" cy="863089"/>
          </a:xfrm>
          <a:prstGeom prst="frame">
            <a:avLst>
              <a:gd name="adj1" fmla="val 18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88696" y="198171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092802" y="357301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3635896" y="5949280"/>
            <a:ext cx="684313" cy="723701"/>
          </a:xfrm>
          <a:prstGeom prst="frame">
            <a:avLst>
              <a:gd name="adj1" fmla="val 18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452843" y="6021288"/>
            <a:ext cx="526870" cy="596154"/>
          </a:xfrm>
          <a:prstGeom prst="frame">
            <a:avLst>
              <a:gd name="adj1" fmla="val 18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635895" y="2729947"/>
            <a:ext cx="684313" cy="3219333"/>
          </a:xfrm>
          <a:prstGeom prst="frame">
            <a:avLst>
              <a:gd name="adj1" fmla="val 18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79713" y="586294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75856" y="292494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267742" y="585712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8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0660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 descr="Screenshot_20161030-20075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" b="41096"/>
          <a:stretch>
            <a:fillRect/>
          </a:stretch>
        </p:blipFill>
        <p:spPr bwMode="auto">
          <a:xfrm>
            <a:off x="1221498" y="1702356"/>
            <a:ext cx="3422510" cy="4894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6692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err="1" smtClean="0"/>
                        <a:t>더보기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7685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화면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화면의 각 메뉴들 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해당하는 메뉴를 한번 누르게 되면 해당메뉴의 기능화면으로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결제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보내요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주세요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누르게 되면 해당하는 기능으로 화면이 전환이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액자 8"/>
          <p:cNvSpPr/>
          <p:nvPr/>
        </p:nvSpPr>
        <p:spPr>
          <a:xfrm>
            <a:off x="1221498" y="1702356"/>
            <a:ext cx="3422509" cy="4894996"/>
          </a:xfrm>
          <a:prstGeom prst="frame">
            <a:avLst>
              <a:gd name="adj1" fmla="val 5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8259" y="163461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액자 30"/>
          <p:cNvSpPr/>
          <p:nvPr/>
        </p:nvSpPr>
        <p:spPr>
          <a:xfrm>
            <a:off x="1221498" y="3089604"/>
            <a:ext cx="3422510" cy="3507748"/>
          </a:xfrm>
          <a:prstGeom prst="frame">
            <a:avLst>
              <a:gd name="adj1" fmla="val 1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221497" y="2060848"/>
            <a:ext cx="3422509" cy="1028756"/>
          </a:xfrm>
          <a:prstGeom prst="frame">
            <a:avLst>
              <a:gd name="adj1" fmla="val 18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79450" y="341175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779450" y="229682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6413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SY\Desktop\팀프로젝트\하나n월렛 캡쳐\보내요,주세요_대화방목록빈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03671"/>
            <a:ext cx="2322890" cy="41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Screenshot_20161030-20075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" b="41096"/>
          <a:stretch>
            <a:fillRect/>
          </a:stretch>
        </p:blipFill>
        <p:spPr bwMode="auto">
          <a:xfrm>
            <a:off x="398620" y="1569860"/>
            <a:ext cx="2697216" cy="41633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2331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3860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한번 클릭 시 보내요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주세요 페이지로 화면이 전환 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화면을 왼쪽에서 오른쪽으로 슬라이드 모션을 취하면 보내요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주세요 화면을 페이지 전환이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보내요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err="1" smtClean="0"/>
                        <a:t>주세요에</a:t>
                      </a:r>
                      <a:r>
                        <a:rPr lang="ko-KR" altLang="en-US" sz="1400" baseline="0" dirty="0" smtClean="0"/>
                        <a:t> 대화목록이 있는 화면이다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보내요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err="1" smtClean="0"/>
                        <a:t>주세요버튼</a:t>
                      </a:r>
                      <a:r>
                        <a:rPr lang="ko-KR" altLang="en-US" sz="1400" baseline="0" dirty="0" smtClean="0"/>
                        <a:t>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다음화면으로 페이지가 전환이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액자 7"/>
          <p:cNvSpPr/>
          <p:nvPr/>
        </p:nvSpPr>
        <p:spPr>
          <a:xfrm>
            <a:off x="5128824" y="5229200"/>
            <a:ext cx="469919" cy="501216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263606" y="1906392"/>
            <a:ext cx="932129" cy="874536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903566" y="190639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768784" y="516311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6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96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4798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6271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이름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전화번호를 검색하면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화면이 검색한 사람의 이름과 일치하는 이름목록으로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전화번호 목록이 출력된다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액자 7"/>
          <p:cNvSpPr/>
          <p:nvPr/>
        </p:nvSpPr>
        <p:spPr>
          <a:xfrm>
            <a:off x="3275856" y="3933057"/>
            <a:ext cx="388384" cy="406882"/>
          </a:xfrm>
          <a:prstGeom prst="frame">
            <a:avLst>
              <a:gd name="adj1" fmla="val 37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47671" y="189242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7" name="Picture 3" descr="C:\Users\SY\Desktop\팀프로젝트\하나n월렛 캡쳐\보내요,주세요_친구선택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08" y="1446650"/>
            <a:ext cx="2865055" cy="50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액자 14"/>
          <p:cNvSpPr/>
          <p:nvPr/>
        </p:nvSpPr>
        <p:spPr>
          <a:xfrm>
            <a:off x="1663308" y="1905151"/>
            <a:ext cx="2865055" cy="303962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663308" y="2636912"/>
            <a:ext cx="2865055" cy="3528392"/>
          </a:xfrm>
          <a:prstGeom prst="frame">
            <a:avLst>
              <a:gd name="adj1" fmla="val 3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273248" y="260825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2033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5639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1276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검색 창에 이름 </a:t>
                      </a:r>
                      <a:r>
                        <a:rPr lang="ko-KR" altLang="en-US" sz="1200" baseline="0" dirty="0" err="1" smtClean="0"/>
                        <a:t>입력시</a:t>
                      </a:r>
                      <a:r>
                        <a:rPr lang="ko-KR" altLang="en-US" sz="1200" baseline="0" dirty="0" smtClean="0"/>
                        <a:t> 이름과 일치하는 목록이 </a:t>
                      </a:r>
                      <a:r>
                        <a:rPr lang="en-US" altLang="ko-KR" sz="1200" baseline="0" dirty="0" smtClean="0"/>
                        <a:t>2</a:t>
                      </a:r>
                      <a:r>
                        <a:rPr lang="ko-KR" altLang="en-US" sz="1200" baseline="0" dirty="0" smtClean="0"/>
                        <a:t>번에 나타난다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전화번호 </a:t>
                      </a:r>
                      <a:r>
                        <a:rPr lang="ko-KR" altLang="en-US" sz="1200" baseline="0" dirty="0" err="1" smtClean="0"/>
                        <a:t>입력시</a:t>
                      </a:r>
                      <a:r>
                        <a:rPr lang="ko-KR" altLang="en-US" sz="1200" baseline="0" dirty="0" smtClean="0"/>
                        <a:t> 전화번호와 일치하는 항목이 나타난다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내용 입력 후 </a:t>
                      </a:r>
                      <a:r>
                        <a:rPr lang="en-US" altLang="ko-KR" sz="1200" baseline="0" dirty="0" smtClean="0"/>
                        <a:t>0.5</a:t>
                      </a:r>
                      <a:r>
                        <a:rPr lang="ko-KR" altLang="en-US" sz="1200" baseline="0" dirty="0" err="1" smtClean="0"/>
                        <a:t>초정도</a:t>
                      </a:r>
                      <a:r>
                        <a:rPr lang="ko-KR" altLang="en-US" sz="1200" baseline="0" dirty="0" smtClean="0"/>
                        <a:t> 기다리면 항목을 자동으로 검색한다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목록에 있는 항목을 한번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그 항목만 어둡게 표시되어 선택이 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최대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명까지 </a:t>
                      </a:r>
                      <a:r>
                        <a:rPr lang="ko-KR" altLang="en-US" sz="1200" baseline="0" dirty="0" err="1" smtClean="0"/>
                        <a:t>선택가능하여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명 이상 선택할 시 </a:t>
                      </a:r>
                      <a:r>
                        <a:rPr lang="en-US" altLang="ko-KR" sz="1200" baseline="0" dirty="0" smtClean="0"/>
                        <a:t>5</a:t>
                      </a:r>
                      <a:r>
                        <a:rPr lang="ko-KR" altLang="en-US" sz="1200" baseline="0" dirty="0" smtClean="0"/>
                        <a:t>명까지 가능 하다는 메시지가 오류메시지가 하단에 출력되고 사라진다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검색 창에 없는 이름 입력 시 목록에 아무 것도 출력 되지 않는다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검색 이름과 일치하는 이름 목록 출력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초성 입력 시 초성을 가지고 있는 이름 목록이 </a:t>
                      </a:r>
                      <a:r>
                        <a:rPr lang="en-US" altLang="ko-KR" sz="1200" baseline="0" dirty="0" smtClean="0"/>
                        <a:t>6</a:t>
                      </a:r>
                      <a:r>
                        <a:rPr lang="ko-KR" altLang="en-US" sz="1200" baseline="0" dirty="0" err="1" smtClean="0"/>
                        <a:t>번화면에</a:t>
                      </a:r>
                      <a:r>
                        <a:rPr lang="ko-KR" altLang="en-US" sz="1200" baseline="0" dirty="0" smtClean="0"/>
                        <a:t> 나타난다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검색 초성과 일치하는 이름 목록 출력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SY\Desktop\팀프로젝트\하나n월렛 캡쳐\보내요,주세요_엄마입력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5" y="1607764"/>
            <a:ext cx="1897117" cy="337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Y\Desktop\팀프로젝트\하나n월렛 캡쳐\보내요,주세요_없는이름입력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74" y="1607764"/>
            <a:ext cx="1917150" cy="337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Y\Desktop\팀프로젝트\하나n월렛 캡쳐\보내요,주세요_초성만입력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22" y="1553858"/>
            <a:ext cx="1947791" cy="34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액자 26"/>
          <p:cNvSpPr/>
          <p:nvPr/>
        </p:nvSpPr>
        <p:spPr>
          <a:xfrm>
            <a:off x="150995" y="1884288"/>
            <a:ext cx="1863979" cy="251162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2037271" y="1884288"/>
            <a:ext cx="1825124" cy="251162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3925922" y="1875383"/>
            <a:ext cx="1947791" cy="260067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150995" y="2403042"/>
            <a:ext cx="1863979" cy="257737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3925921" y="2403042"/>
            <a:ext cx="1947791" cy="2577376"/>
          </a:xfrm>
          <a:prstGeom prst="frame">
            <a:avLst>
              <a:gd name="adj1" fmla="val 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048112" y="2403042"/>
            <a:ext cx="1884011" cy="2577376"/>
          </a:xfrm>
          <a:prstGeom prst="frame">
            <a:avLst>
              <a:gd name="adj1" fmla="val 6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50995" y="156800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3947920" y="152142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037271" y="154923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74284" y="320786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4095704" y="337756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265305" y="269459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26" name="Picture 2" descr="C:\Users\SY\Desktop\팀프로젝트\하나n월렛 캡쳐\5명이상입력시 오류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4" t="84204" r="18734" b="8649"/>
          <a:stretch/>
        </p:blipFill>
        <p:spPr bwMode="auto">
          <a:xfrm>
            <a:off x="511035" y="5671346"/>
            <a:ext cx="1483758" cy="3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 flipV="1">
            <a:off x="1082984" y="3011281"/>
            <a:ext cx="0" cy="26600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액자 24"/>
          <p:cNvSpPr/>
          <p:nvPr/>
        </p:nvSpPr>
        <p:spPr>
          <a:xfrm>
            <a:off x="507646" y="5671346"/>
            <a:ext cx="1429685" cy="423985"/>
          </a:xfrm>
          <a:prstGeom prst="frame">
            <a:avLst>
              <a:gd name="adj1" fmla="val 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0544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0558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2408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목록에서 </a:t>
                      </a:r>
                      <a:r>
                        <a:rPr lang="ko-KR" altLang="en-US" sz="1200" baseline="0" dirty="0" err="1" smtClean="0"/>
                        <a:t>즐겨찾기를</a:t>
                      </a:r>
                      <a:r>
                        <a:rPr lang="ko-KR" altLang="en-US" sz="1200" baseline="0" dirty="0" smtClean="0"/>
                        <a:t> 클릭했을 때의 화면이다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 smtClean="0"/>
                        <a:t>초성입력 시 초성을 가지고 있는 </a:t>
                      </a:r>
                      <a:r>
                        <a:rPr lang="ko-KR" altLang="en-US" sz="1200" baseline="0" dirty="0" err="1" smtClean="0"/>
                        <a:t>즐겨찾기</a:t>
                      </a:r>
                      <a:r>
                        <a:rPr lang="ko-KR" altLang="en-US" sz="1200" baseline="0" dirty="0" smtClean="0"/>
                        <a:t> 이름 목록이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err="1" smtClean="0"/>
                        <a:t>번화면에</a:t>
                      </a:r>
                      <a:r>
                        <a:rPr lang="ko-KR" altLang="en-US" sz="1200" baseline="0" dirty="0" smtClean="0"/>
                        <a:t> 나타난다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내용 입력 후 </a:t>
                      </a:r>
                      <a:r>
                        <a:rPr lang="en-US" altLang="ko-KR" sz="1200" baseline="0" dirty="0" smtClean="0"/>
                        <a:t>0.5</a:t>
                      </a:r>
                      <a:r>
                        <a:rPr lang="ko-KR" altLang="en-US" sz="1200" baseline="0" dirty="0" err="1" smtClean="0"/>
                        <a:t>초정도</a:t>
                      </a:r>
                      <a:r>
                        <a:rPr lang="ko-KR" altLang="en-US" sz="1200" baseline="0" dirty="0" smtClean="0"/>
                        <a:t> 기다리면 항목을 자동으로 검색한다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목록 출력 화면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이름 </a:t>
                      </a:r>
                      <a:r>
                        <a:rPr lang="ko-KR" altLang="en-US" sz="1200" dirty="0" err="1" smtClean="0"/>
                        <a:t>입력시</a:t>
                      </a:r>
                      <a:r>
                        <a:rPr lang="ko-KR" altLang="en-US" sz="1200" dirty="0" smtClean="0"/>
                        <a:t> 이름과 일치하는 </a:t>
                      </a:r>
                      <a:r>
                        <a:rPr lang="ko-KR" altLang="en-US" sz="1200" dirty="0" err="1" smtClean="0"/>
                        <a:t>즐겨찾기</a:t>
                      </a:r>
                      <a:r>
                        <a:rPr lang="ko-KR" altLang="en-US" sz="1200" dirty="0" smtClean="0"/>
                        <a:t> 이름 목록이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err="1" smtClean="0"/>
                        <a:t>번화면에</a:t>
                      </a:r>
                      <a:r>
                        <a:rPr lang="ko-KR" altLang="en-US" sz="1200" dirty="0" smtClean="0"/>
                        <a:t> 출력된다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목록 출력화면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버튼 한번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보내요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주세요 화면으로 돌아간다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4" name="Picture 6" descr="C:\Users\SY\Desktop\팀프로젝트\하나n월렛 캡쳐\즐겨찾기검색_초성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5" y="1801298"/>
            <a:ext cx="2625529" cy="46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Y\Desktop\팀프로젝트\하나n월렛 캡쳐\즐겨찾기검색화면_이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93865"/>
            <a:ext cx="2629710" cy="46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액자 37"/>
          <p:cNvSpPr/>
          <p:nvPr/>
        </p:nvSpPr>
        <p:spPr>
          <a:xfrm>
            <a:off x="360695" y="3212976"/>
            <a:ext cx="2625529" cy="3255929"/>
          </a:xfrm>
          <a:prstGeom prst="frame">
            <a:avLst>
              <a:gd name="adj1" fmla="val 7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/>
          <p:cNvSpPr/>
          <p:nvPr/>
        </p:nvSpPr>
        <p:spPr>
          <a:xfrm>
            <a:off x="3131840" y="3212976"/>
            <a:ext cx="2629710" cy="3255929"/>
          </a:xfrm>
          <a:prstGeom prst="frame">
            <a:avLst>
              <a:gd name="adj1" fmla="val 22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/>
          <p:cNvSpPr/>
          <p:nvPr/>
        </p:nvSpPr>
        <p:spPr>
          <a:xfrm>
            <a:off x="3131840" y="2233832"/>
            <a:ext cx="2629710" cy="277230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/>
          <p:cNvSpPr/>
          <p:nvPr/>
        </p:nvSpPr>
        <p:spPr>
          <a:xfrm>
            <a:off x="360694" y="2203030"/>
            <a:ext cx="2625529" cy="291611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4313" y="412628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22812" y="190282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3195464" y="412627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205481" y="191714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액자 41"/>
          <p:cNvSpPr/>
          <p:nvPr/>
        </p:nvSpPr>
        <p:spPr>
          <a:xfrm>
            <a:off x="363414" y="2879574"/>
            <a:ext cx="2622809" cy="333402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/>
          <p:cNvSpPr/>
          <p:nvPr/>
        </p:nvSpPr>
        <p:spPr>
          <a:xfrm>
            <a:off x="5581896" y="1868528"/>
            <a:ext cx="179654" cy="385280"/>
          </a:xfrm>
          <a:prstGeom prst="frame">
            <a:avLst>
              <a:gd name="adj1" fmla="val 37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491703" y="155183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249174" y="251106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1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854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2974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00" baseline="0" dirty="0" smtClean="0"/>
                        <a:t>홈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smtClean="0"/>
                        <a:t>보내요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smtClean="0"/>
                        <a:t>주세요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2" descr="C:\Users\SY\Desktop\팀프로젝트\하나n월렛 캡쳐\직접입력하는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5" y="1522200"/>
            <a:ext cx="2841239" cy="505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55774"/>
              </p:ext>
            </p:extLst>
          </p:nvPr>
        </p:nvGraphicFramePr>
        <p:xfrm>
          <a:off x="6012160" y="1397000"/>
          <a:ext cx="2952328" cy="540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버튼을 눌러서 직접입력 화면으로 전환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err="1" smtClean="0"/>
                        <a:t>이름칸을</a:t>
                      </a:r>
                      <a:r>
                        <a:rPr lang="ko-KR" altLang="en-US" sz="1200" dirty="0" smtClean="0"/>
                        <a:t> 한번 누르게 되면 이름을 입력할 수 있게 되어 주세요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보내요 할 사람이름을 입력한다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전화번호칸을</a:t>
                      </a:r>
                      <a:r>
                        <a:rPr lang="ko-KR" altLang="en-US" sz="1200" dirty="0" smtClean="0"/>
                        <a:t> 한</a:t>
                      </a:r>
                      <a:r>
                        <a:rPr lang="ko-KR" altLang="en-US" sz="1200" baseline="0" dirty="0" smtClean="0"/>
                        <a:t> 번 누르게 되면 전화번호를 입력할 수 있게 되어 주세요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보내요 할 사람이 전화번호를 입력한다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선택버튼을 한번 </a:t>
                      </a:r>
                      <a:r>
                        <a:rPr lang="ko-KR" altLang="en-US" sz="1200" dirty="0" err="1" smtClean="0"/>
                        <a:t>누를때</a:t>
                      </a:r>
                      <a:r>
                        <a:rPr lang="ko-KR" altLang="en-US" sz="1200" dirty="0" smtClean="0"/>
                        <a:t> 아무 이상이 없다면 선택버튼 하단에 리스트가 추가되고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추가된 정보를 한번 눌러서 선택할</a:t>
                      </a:r>
                      <a:r>
                        <a:rPr lang="ko-KR" altLang="en-US" sz="1200" baseline="0" dirty="0" smtClean="0"/>
                        <a:t> 시 </a:t>
                      </a:r>
                      <a:r>
                        <a:rPr lang="ko-KR" altLang="en-US" sz="1200" baseline="0" dirty="0" err="1" smtClean="0"/>
                        <a:t>어두운화면으로</a:t>
                      </a:r>
                      <a:r>
                        <a:rPr lang="ko-KR" altLang="en-US" sz="1200" baseline="0" dirty="0" smtClean="0"/>
                        <a:t> 변한다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이름 </a:t>
                      </a:r>
                      <a:r>
                        <a:rPr lang="ko-KR" altLang="en-US" sz="1200" dirty="0" err="1" smtClean="0"/>
                        <a:t>미입력시</a:t>
                      </a:r>
                      <a:r>
                        <a:rPr lang="ko-KR" altLang="en-US" sz="1200" dirty="0" smtClean="0"/>
                        <a:t> 이름을 입력해 주세요 메시지</a:t>
                      </a:r>
                      <a:r>
                        <a:rPr lang="ko-KR" altLang="en-US" sz="1200" baseline="0" dirty="0" smtClean="0"/>
                        <a:t> 출력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/>
                        <a:t>전화번호 칸에 문자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휴대폰번호 앞자리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 양식</a:t>
                      </a:r>
                      <a:r>
                        <a:rPr lang="en-US" altLang="ko-KR" sz="1200" dirty="0" smtClean="0"/>
                        <a:t>, 3~4,3~4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의 휴대폰 양식이 일치하지 않은 경우 올바른 전화번호 입력메시지를 출력한다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전화번호 입력하지 않은 경우 전화번호를 입력해 주세요 메시지를</a:t>
                      </a:r>
                      <a:r>
                        <a:rPr lang="ko-KR" altLang="en-US" sz="1200" baseline="0" dirty="0" smtClean="0"/>
                        <a:t> 출력한다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완료버튼 </a:t>
                      </a:r>
                      <a:r>
                        <a:rPr lang="ko-KR" altLang="en-US" sz="1200" baseline="0" dirty="0" err="1" smtClean="0"/>
                        <a:t>누를시</a:t>
                      </a:r>
                      <a:r>
                        <a:rPr lang="ko-KR" altLang="en-US" sz="1200" baseline="0" dirty="0" smtClean="0"/>
                        <a:t> 다음 화면으로 넘어간다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만약 이름 선택이 아무도 </a:t>
                      </a:r>
                      <a:r>
                        <a:rPr lang="ko-KR" altLang="en-US" sz="1200" baseline="0" dirty="0" err="1" smtClean="0"/>
                        <a:t>되지않았다면</a:t>
                      </a:r>
                      <a:r>
                        <a:rPr lang="ko-KR" altLang="en-US" sz="1200" baseline="0" dirty="0" smtClean="0"/>
                        <a:t> 보내기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주세요 화면으로 돌아간다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액자 35"/>
          <p:cNvSpPr/>
          <p:nvPr/>
        </p:nvSpPr>
        <p:spPr>
          <a:xfrm>
            <a:off x="342584" y="2759218"/>
            <a:ext cx="2827920" cy="270421"/>
          </a:xfrm>
          <a:prstGeom prst="frame">
            <a:avLst>
              <a:gd name="adj1" fmla="val 7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48848" y="3109768"/>
            <a:ext cx="2821656" cy="64786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42584" y="3793089"/>
            <a:ext cx="2827920" cy="384705"/>
          </a:xfrm>
          <a:prstGeom prst="frame">
            <a:avLst>
              <a:gd name="adj1" fmla="val 27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SY\Desktop\팀프로젝트\하나n월렛 캡쳐\올바른 전화번호 입력창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2" t="81286" r="12554" b="7595"/>
          <a:stretch/>
        </p:blipFill>
        <p:spPr bwMode="auto">
          <a:xfrm>
            <a:off x="3661342" y="3010604"/>
            <a:ext cx="1992574" cy="5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Y\Desktop\팀프로젝트\하나n월렛 캡쳐\이름을 입력하세요 오류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82007" r="22839" b="7385"/>
          <a:stretch/>
        </p:blipFill>
        <p:spPr bwMode="auto">
          <a:xfrm>
            <a:off x="3736458" y="1900054"/>
            <a:ext cx="1800201" cy="6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Y\Desktop\팀프로젝트\하나n월렛 캡쳐\전화번호 입력하세요 오류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8" t="83987" r="21045" b="8007"/>
          <a:stretch/>
        </p:blipFill>
        <p:spPr bwMode="auto">
          <a:xfrm>
            <a:off x="3661342" y="3907333"/>
            <a:ext cx="1903734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3644736" y="3075497"/>
            <a:ext cx="2025785" cy="4626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627650" y="3947289"/>
            <a:ext cx="1903734" cy="46101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661342" y="2024854"/>
            <a:ext cx="1884247" cy="50403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489482" y="244782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345135" y="302963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99954" y="418811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" name="직선 연결선 2"/>
          <p:cNvCxnSpPr>
            <a:endCxn id="18" idx="1"/>
          </p:cNvCxnSpPr>
          <p:nvPr/>
        </p:nvCxnSpPr>
        <p:spPr>
          <a:xfrm flipV="1">
            <a:off x="3162828" y="3306807"/>
            <a:ext cx="481908" cy="3186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176222" y="2528890"/>
            <a:ext cx="476189" cy="6572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9" idx="1"/>
          </p:cNvCxnSpPr>
          <p:nvPr/>
        </p:nvCxnSpPr>
        <p:spPr>
          <a:xfrm>
            <a:off x="3176222" y="3645024"/>
            <a:ext cx="451428" cy="5327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액자 29"/>
          <p:cNvSpPr/>
          <p:nvPr/>
        </p:nvSpPr>
        <p:spPr>
          <a:xfrm>
            <a:off x="329265" y="6154646"/>
            <a:ext cx="2846957" cy="418646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816182" y="583795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652411" y="170816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652411" y="273608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556438" y="363474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1679</Words>
  <Application>Microsoft Office PowerPoint</Application>
  <PresentationFormat>화면 슬라이드 쇼(4:3)</PresentationFormat>
  <Paragraphs>425</Paragraphs>
  <Slides>19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EUN KIM</dc:creator>
  <cp:lastModifiedBy>박동익</cp:lastModifiedBy>
  <cp:revision>69</cp:revision>
  <cp:lastPrinted>2016-10-25T01:58:52Z</cp:lastPrinted>
  <dcterms:created xsi:type="dcterms:W3CDTF">2016-10-25T01:22:12Z</dcterms:created>
  <dcterms:modified xsi:type="dcterms:W3CDTF">2016-11-01T13:12:48Z</dcterms:modified>
</cp:coreProperties>
</file>