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7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7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1F06-C533-4935-BCED-AEFD58E8D188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CD80-352D-462F-815A-9EE18E8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35909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5" y="5276682"/>
            <a:ext cx="576064" cy="456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2120" y="278092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lib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Lib</a:t>
            </a:r>
            <a:r>
              <a:rPr lang="ko-KR" altLang="en-US" dirty="0" smtClean="0"/>
              <a:t>에 압축파일 </a:t>
            </a:r>
            <a:r>
              <a:rPr lang="en-US" altLang="ko-KR" dirty="0" smtClean="0"/>
              <a:t>copy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47641"/>
              </p:ext>
            </p:extLst>
          </p:nvPr>
        </p:nvGraphicFramePr>
        <p:xfrm>
          <a:off x="6156176" y="3861048"/>
          <a:ext cx="10969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4" imgW="1097640" imgH="452160" progId="Package">
                  <p:embed/>
                </p:oleObj>
              </mc:Choice>
              <mc:Fallback>
                <p:oleObj name="포장기 셸 개체" showAsIcon="1" r:id="rId4" imgW="109764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6176" y="3861048"/>
                        <a:ext cx="1096962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2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414971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6081032"/>
            <a:ext cx="3600399" cy="2282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2120" y="2780928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2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6" y="0"/>
            <a:ext cx="692271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8117" y="849590"/>
            <a:ext cx="1051516" cy="2282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6942" y="4005064"/>
            <a:ext cx="2563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Java build Path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 JARs..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096" y="989835"/>
            <a:ext cx="1656184" cy="2282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171400"/>
            <a:ext cx="4942730" cy="62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1628800"/>
            <a:ext cx="115212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60232" y="3081468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해당 프로젝트 폴더 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아까 만든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넣어논</a:t>
            </a:r>
            <a:r>
              <a:rPr lang="ko-KR" altLang="en-US" dirty="0" smtClean="0"/>
              <a:t> 알집압축파일 클릭 후 </a:t>
            </a:r>
            <a:r>
              <a:rPr lang="en-US" altLang="ko-KR" dirty="0" smtClean="0"/>
              <a:t>OK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47021" y="5733256"/>
            <a:ext cx="1129035" cy="2282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1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046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예제 코드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773996"/>
            <a:ext cx="10350896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java.awt.BorderLayout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java.awt.Dimension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java.awt.event.ActionEvent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java.awt.event.ActionListener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javax.swing.JButton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javax.swing.JFrame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net.sourceforge.jdatepicker.impl.JDatePanelImpl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net.sourceforge.jdatepicker.impl.JDatePickerImpl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net.sourceforge.jdatepicker.impl.UtilDateModel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UserDefinedLabelTest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UserDefinedLabelTest</a:t>
            </a:r>
            <a:r>
              <a:rPr lang="en-US" altLang="ko-KR" sz="1400" dirty="0" smtClean="0"/>
              <a:t>() {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UtilDateModel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dateModel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UtilDateModel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dateModel.setSelected</a:t>
            </a:r>
            <a:r>
              <a:rPr lang="en-US" altLang="ko-KR" sz="1400" dirty="0" smtClean="0"/>
              <a:t>(true);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JDatePanelImpl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datePanel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JDatePanelImpl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dateModel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JDatePickerImpl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datePicker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JDatePickerImpl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datePanel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		add(</a:t>
            </a:r>
            <a:r>
              <a:rPr lang="en-US" altLang="ko-KR" sz="1400" dirty="0" err="1" smtClean="0"/>
              <a:t>datePicker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이걸 날짜정보 입력하는 부분 </a:t>
            </a:r>
            <a:r>
              <a:rPr lang="en-US" altLang="ko-KR" sz="1400" dirty="0" smtClean="0"/>
              <a:t>panel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넣으면되</a:t>
            </a:r>
            <a:r>
              <a:rPr lang="ko-KR" altLang="en-US" sz="1400" dirty="0" smtClean="0"/>
              <a:t> 얘들아</a:t>
            </a:r>
            <a:r>
              <a:rPr lang="en-US" altLang="ko-KR" sz="1400" dirty="0" smtClean="0"/>
              <a:t>!!!!!!!!!!!!!!!!!!!!!!!!!!!!!!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btn.addActionListener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() {</a:t>
            </a:r>
          </a:p>
          <a:p>
            <a:r>
              <a:rPr lang="en-US" altLang="ko-KR" sz="1400" dirty="0" smtClean="0"/>
              <a:t>		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dateModel.getYear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dateModel.getMonth</a:t>
            </a:r>
            <a:r>
              <a:rPr lang="en-US" altLang="ko-KR" sz="1400" dirty="0" smtClean="0"/>
              <a:t>()+1);</a:t>
            </a:r>
          </a:p>
          <a:p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dateModel.getDay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			}</a:t>
            </a:r>
          </a:p>
          <a:p>
            <a:r>
              <a:rPr lang="en-US" altLang="ko-KR" sz="1400" dirty="0" smtClean="0"/>
              <a:t>		});</a:t>
            </a:r>
          </a:p>
          <a:p>
            <a:r>
              <a:rPr lang="en-US" altLang="ko-KR" sz="1400" dirty="0" smtClean="0"/>
              <a:t>		add(</a:t>
            </a:r>
            <a:r>
              <a:rPr lang="en-US" altLang="ko-KR" sz="1400" dirty="0" err="1" smtClean="0"/>
              <a:t>btn,BorderLayout.SOUTH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		pack();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setPreferredSize</a:t>
            </a:r>
            <a:r>
              <a:rPr lang="en-US" altLang="ko-KR" sz="1400" dirty="0" smtClean="0"/>
              <a:t>(new Dimension(1000,1000));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UserDefinedLabelTest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0067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화면 슬라이드 쇼(4:3)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2</cp:revision>
  <dcterms:created xsi:type="dcterms:W3CDTF">2016-11-06T16:13:59Z</dcterms:created>
  <dcterms:modified xsi:type="dcterms:W3CDTF">2016-11-06T16:23:55Z</dcterms:modified>
</cp:coreProperties>
</file>