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36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11EFA-3D8C-47B4-B722-0CD9D06FB1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6D63F3EF-D13E-4FD8-8B89-8C6867E79CAF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로그인</a:t>
          </a:r>
          <a:endParaRPr lang="ko-KR" altLang="en-US" b="1" dirty="0">
            <a:solidFill>
              <a:schemeClr val="tx1"/>
            </a:solidFill>
          </a:endParaRPr>
        </a:p>
      </dgm:t>
    </dgm:pt>
    <dgm:pt modelId="{93D54E96-C2DC-4694-B1B0-D1B5218DF9D2}" type="parTrans" cxnId="{97225C2E-CACB-4A19-8A27-FF536618EC4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3D7C6C3-6EC4-4124-B821-ACC2B427A5D5}" type="sibTrans" cxnId="{97225C2E-CACB-4A19-8A27-FF536618EC4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535826F-A021-49E6-8BFF-13C560F5115E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어린이</a:t>
          </a:r>
          <a:endParaRPr lang="ko-KR" altLang="en-US" b="1" dirty="0">
            <a:solidFill>
              <a:schemeClr val="tx1"/>
            </a:solidFill>
          </a:endParaRPr>
        </a:p>
      </dgm:t>
    </dgm:pt>
    <dgm:pt modelId="{62ADDB0B-788A-41CE-B488-83BE198D8B76}" type="parTrans" cxnId="{C27B7F71-EB76-4B3E-97EE-734870DBE9B9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7171596-EC23-4E31-B3A7-4963EB44E1BA}" type="sibTrans" cxnId="{C27B7F71-EB76-4B3E-97EE-734870DBE9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DE6DCA3-3D9B-4DE5-9B17-075570C6986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일별관리</a:t>
          </a:r>
          <a:endParaRPr lang="ko-KR" altLang="en-US" b="1" dirty="0">
            <a:solidFill>
              <a:schemeClr val="tx1"/>
            </a:solidFill>
          </a:endParaRPr>
        </a:p>
      </dgm:t>
    </dgm:pt>
    <dgm:pt modelId="{25736CF9-FB61-4BD6-968E-3663C9713A1B}" type="parTrans" cxnId="{C9FD639C-1E1E-4F31-B7AE-E8FA7F6057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5253A9-CAF9-4B6F-83FC-CF6D1F670920}" type="sibTrans" cxnId="{C9FD639C-1E1E-4F31-B7AE-E8FA7F6057F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6ED8A01-2446-49F8-951D-E7A9D96C2BFC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부모님과 대화</a:t>
          </a:r>
          <a:endParaRPr lang="ko-KR" altLang="en-US" b="1" dirty="0">
            <a:solidFill>
              <a:schemeClr val="tx1"/>
            </a:solidFill>
          </a:endParaRPr>
        </a:p>
      </dgm:t>
    </dgm:pt>
    <dgm:pt modelId="{056201DE-223F-433B-9E73-5FF60B92348F}" type="parTrans" cxnId="{1501224B-D201-4416-8CA8-6EEF47F0B60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3088343-9992-497C-8F37-4240322FAE7D}" type="sibTrans" cxnId="{1501224B-D201-4416-8CA8-6EEF47F0B6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0401561-264B-4B32-BC97-DEF9A04B5012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2833B8FD-9484-4C0D-9318-871DA81ED5C8}" type="parTrans" cxnId="{F6894FFC-B508-4FA6-AF1D-1A43177E3896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7B7A692-9918-495F-9C1B-F60451C7857B}" type="sibTrans" cxnId="{F6894FFC-B508-4FA6-AF1D-1A43177E389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E8B3A09-3AE0-4092-A6D7-A03278F7D52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삭제</a:t>
          </a:r>
          <a:endParaRPr lang="ko-KR" altLang="en-US" b="1" dirty="0">
            <a:solidFill>
              <a:schemeClr val="tx1"/>
            </a:solidFill>
          </a:endParaRPr>
        </a:p>
      </dgm:t>
    </dgm:pt>
    <dgm:pt modelId="{8D7B0867-5BBB-476E-A84E-6537603CA166}" type="parTrans" cxnId="{1F76F0BB-2FC0-48A2-8E69-04EEEA95F8F7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625354A-12AF-4C4B-9A8F-58AC2F9D1AC5}" type="sibTrans" cxnId="{1F76F0BB-2FC0-48A2-8E69-04EEEA95F8F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EF0F7DB-019E-4C69-8FAA-09E93465956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65C2F813-70DD-4DED-95A1-11396C8DF8FA}" type="parTrans" cxnId="{6FFFD51B-8047-4544-A8E5-9876821CB88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2629579-B902-4172-A578-68FBD18FC24C}" type="sibTrans" cxnId="{6FFFD51B-8047-4544-A8E5-9876821CB88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C413FB5-1334-49DE-A8A2-813E3443D37F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일기장</a:t>
          </a:r>
          <a:endParaRPr lang="ko-KR" altLang="en-US" b="1" dirty="0">
            <a:solidFill>
              <a:schemeClr val="tx1"/>
            </a:solidFill>
          </a:endParaRPr>
        </a:p>
      </dgm:t>
    </dgm:pt>
    <dgm:pt modelId="{7A846DD6-5AC6-4F9E-9F86-657E4EED9521}" type="parTrans" cxnId="{2153A70A-633A-43B3-A68A-12403AB16FB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FA8D907-2128-4943-8488-710C3F08C091}" type="sibTrans" cxnId="{2153A70A-633A-43B3-A68A-12403AB16FB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BA602AE-1C01-4379-ADF7-34D249CAE5DE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5D48AFAD-5147-4AA2-A9D6-ACB6663F6041}" type="parTrans" cxnId="{1F25BA9E-CFC5-4373-87EE-2E64F81620C4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3A2F81D-86B1-47EC-A671-B551B839772D}" type="sibTrans" cxnId="{1F25BA9E-CFC5-4373-87EE-2E64F81620C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A8D880D-AFD6-4DB3-AE76-876E4D66D6A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날씨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날짜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3A6A9690-6CDE-4DB5-97AA-A2E4C68FAE0B}" type="parTrans" cxnId="{5CED27F8-487C-4CE1-8A47-4701B2FE2E9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5BF16A5-06E3-49B3-8DE6-CD30A0C98266}" type="sibTrans" cxnId="{5CED27F8-487C-4CE1-8A47-4701B2FE2E9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D54CF90-7F45-4E81-9705-3D0D6FB7D6E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 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5BF6B5E8-8EC8-46A3-9A3E-4AE4DE9E9CD3}" type="parTrans" cxnId="{FEEFAACD-2FF5-44BB-838C-B3EB6604CED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F5D193B-85C9-477C-BAA1-116DD564FD5F}" type="sibTrans" cxnId="{FEEFAACD-2FF5-44BB-838C-B3EB6604CED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814012B-DD80-4E85-BBD0-C02D302D669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575FA7A6-D586-4E04-9748-5658E786DA91}" type="parTrans" cxnId="{A97BE266-7B48-42D4-940B-C22A886E2C7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0F78E2-9F00-4880-AC63-007C40888E80}" type="sibTrans" cxnId="{A97BE266-7B48-42D4-940B-C22A886E2C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8812455-47D8-47D0-8D47-C9DDF0C0DFCB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주세요</a:t>
          </a:r>
          <a:endParaRPr lang="ko-KR" altLang="en-US" b="1" dirty="0">
            <a:solidFill>
              <a:schemeClr val="tx1"/>
            </a:solidFill>
          </a:endParaRPr>
        </a:p>
      </dgm:t>
    </dgm:pt>
    <dgm:pt modelId="{50DAACB9-8D13-4104-9256-BF658B5776ED}" type="parTrans" cxnId="{47058F53-B3CB-41E1-9979-326FD6AC8D87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343EE31-DF2D-4D39-B570-DD7D9DD13511}" type="sibTrans" cxnId="{47058F53-B3CB-41E1-9979-326FD6AC8D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271AA8D-D148-4EDB-9C83-DD74B48D1E6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내역상세보기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A7E65A89-F963-48CD-9B5E-683297DAB88E}" type="parTrans" cxnId="{074FBD7A-91D8-42C0-8BBE-FCA8F46E4699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F9BD998-A89E-4906-A567-94CF80C1D47D}" type="sibTrans" cxnId="{074FBD7A-91D8-42C0-8BBE-FCA8F46E469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5322298-B631-42E2-85F8-F75F9C6BCE0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월별결산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8549BEE4-8E45-4F1B-B99A-128AB71AFFE4}" type="parTrans" cxnId="{A97B7EA0-C554-47B2-9B63-18FD169AAB0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4A061FB-26B6-44EB-A55F-2DA7F0CFC7DB}" type="sibTrans" cxnId="{A97B7EA0-C554-47B2-9B63-18FD169AAB0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4080786-D3A7-40AB-AF5D-A9CA7A09072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년도별결산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A1DFBF6D-BF1E-4D33-9163-BCA4CA35C1E5}" type="parTrans" cxnId="{45838B63-E443-4816-8332-576761D1CF2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C4B273E-23BD-49A5-A9A6-E5A1A506AEA7}" type="sibTrans" cxnId="{45838B63-E443-4816-8332-576761D1CF2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8429F5C-A33F-4505-93C0-A232D2321A8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저축목표</a:t>
          </a:r>
          <a:endParaRPr lang="ko-KR" altLang="en-US" b="1" dirty="0">
            <a:solidFill>
              <a:schemeClr val="tx1"/>
            </a:solidFill>
          </a:endParaRPr>
        </a:p>
      </dgm:t>
    </dgm:pt>
    <dgm:pt modelId="{7771ABAE-92A7-4AA7-B707-6C735747C751}" type="parTrans" cxnId="{891B34DB-D9E1-460D-997B-372367A790F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86CE7-1A1E-45E1-B1EE-6FA9474216C9}" type="sibTrans" cxnId="{891B34DB-D9E1-460D-997B-372367A790F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55E31F3-3136-474B-9C1B-8C11EFA3F38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목표금액설정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A383D356-A07E-4B2A-8261-D2BC69AA465C}" type="parTrans" cxnId="{C4E3C524-B59B-404F-B658-97ADD595E2C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2E53552-51EC-46A7-8941-1138885B3A01}" type="sibTrans" cxnId="{C4E3C524-B59B-404F-B658-97ADD595E2C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DA5B89-AB33-46F6-99C4-4DC98D50499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</a:rPr>
            <a:t>-</a:t>
          </a:r>
          <a:r>
            <a:rPr lang="ko-KR" altLang="en-US" b="1" dirty="0" smtClean="0">
              <a:solidFill>
                <a:schemeClr val="tx1"/>
              </a:solidFill>
            </a:rPr>
            <a:t>용돈빼기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01DDD3E6-929E-4A45-B1B1-6BCC347EABC0}" type="parTrans" cxnId="{BB7CE1F5-6C2F-45B6-8030-F95ED432BA54}">
      <dgm:prSet/>
      <dgm:spPr/>
      <dgm:t>
        <a:bodyPr/>
        <a:lstStyle/>
        <a:p>
          <a:pPr latinLnBrk="1"/>
          <a:endParaRPr lang="ko-KR" altLang="en-US"/>
        </a:p>
      </dgm:t>
    </dgm:pt>
    <dgm:pt modelId="{A2594A79-1DB4-416F-8081-7DFD5BE74D35}" type="sibTrans" cxnId="{BB7CE1F5-6C2F-45B6-8030-F95ED432BA54}">
      <dgm:prSet/>
      <dgm:spPr/>
      <dgm:t>
        <a:bodyPr/>
        <a:lstStyle/>
        <a:p>
          <a:pPr latinLnBrk="1"/>
          <a:endParaRPr lang="ko-KR" altLang="en-US"/>
        </a:p>
      </dgm:t>
    </dgm:pt>
    <dgm:pt modelId="{0284F650-398A-41DB-87C8-317AB0A00E47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</a:rPr>
            <a:t>+</a:t>
          </a:r>
          <a:r>
            <a:rPr lang="ko-KR" altLang="en-US" b="1" dirty="0" smtClean="0">
              <a:solidFill>
                <a:schemeClr val="tx1"/>
              </a:solidFill>
            </a:rPr>
            <a:t>용돈더하기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7CBBB828-F091-42B2-A9A8-5A3ECE256F3B}" type="parTrans" cxnId="{EB4DB8CC-BDB2-4F7E-84D4-F226FFB75198}">
      <dgm:prSet/>
      <dgm:spPr/>
      <dgm:t>
        <a:bodyPr/>
        <a:lstStyle/>
        <a:p>
          <a:pPr latinLnBrk="1"/>
          <a:endParaRPr lang="ko-KR" altLang="en-US"/>
        </a:p>
      </dgm:t>
    </dgm:pt>
    <dgm:pt modelId="{8C322988-4122-4090-96BC-D66CB84A9127}" type="sibTrans" cxnId="{EB4DB8CC-BDB2-4F7E-84D4-F226FFB75198}">
      <dgm:prSet/>
      <dgm:spPr/>
      <dgm:t>
        <a:bodyPr/>
        <a:lstStyle/>
        <a:p>
          <a:pPr latinLnBrk="1"/>
          <a:endParaRPr lang="ko-KR" altLang="en-US"/>
        </a:p>
      </dgm:t>
    </dgm:pt>
    <dgm:pt modelId="{9B47C414-B705-4931-B1B8-4BA329E9D7A3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</a:rPr>
            <a:t>/</a:t>
          </a:r>
          <a:r>
            <a:rPr lang="ko-KR" altLang="en-US" b="1" dirty="0" smtClean="0">
              <a:solidFill>
                <a:schemeClr val="tx1"/>
              </a:solidFill>
            </a:rPr>
            <a:t>용돈나누기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ED2C7879-D841-446E-80B0-31F47E7492B0}" type="parTrans" cxnId="{A1B85E36-317D-4126-AE99-40261D350334}">
      <dgm:prSet/>
      <dgm:spPr/>
      <dgm:t>
        <a:bodyPr/>
        <a:lstStyle/>
        <a:p>
          <a:pPr latinLnBrk="1"/>
          <a:endParaRPr lang="ko-KR" altLang="en-US"/>
        </a:p>
      </dgm:t>
    </dgm:pt>
    <dgm:pt modelId="{ADDE2566-AE25-4F7B-9304-CC0E1D4D60F1}" type="sibTrans" cxnId="{A1B85E36-317D-4126-AE99-40261D350334}">
      <dgm:prSet/>
      <dgm:spPr/>
      <dgm:t>
        <a:bodyPr/>
        <a:lstStyle/>
        <a:p>
          <a:pPr latinLnBrk="1"/>
          <a:endParaRPr lang="ko-KR" altLang="en-US"/>
        </a:p>
      </dgm:t>
    </dgm:pt>
    <dgm:pt modelId="{542C0C62-5563-456E-A83B-D6629EC2C22A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</a:rPr>
            <a:t>*</a:t>
          </a:r>
          <a:r>
            <a:rPr lang="ko-KR" altLang="en-US" b="1" dirty="0" smtClean="0">
              <a:solidFill>
                <a:schemeClr val="tx1"/>
              </a:solidFill>
            </a:rPr>
            <a:t>용돈저축</a:t>
          </a:r>
          <a:endParaRPr lang="ko-KR" altLang="en-US" b="1" dirty="0">
            <a:solidFill>
              <a:schemeClr val="tx1"/>
            </a:solidFill>
          </a:endParaRPr>
        </a:p>
      </dgm:t>
    </dgm:pt>
    <dgm:pt modelId="{B2D3BBA1-5D81-4959-8A28-229F748FDE89}" type="parTrans" cxnId="{A63EE8EB-6659-47F6-B59C-8FC841204AEB}">
      <dgm:prSet/>
      <dgm:spPr/>
      <dgm:t>
        <a:bodyPr/>
        <a:lstStyle/>
        <a:p>
          <a:pPr latinLnBrk="1"/>
          <a:endParaRPr lang="ko-KR" altLang="en-US"/>
        </a:p>
      </dgm:t>
    </dgm:pt>
    <dgm:pt modelId="{CF018DFD-CE51-4800-89B6-E389AC3C0DB1}" type="sibTrans" cxnId="{A63EE8EB-6659-47F6-B59C-8FC841204AEB}">
      <dgm:prSet/>
      <dgm:spPr/>
      <dgm:t>
        <a:bodyPr/>
        <a:lstStyle/>
        <a:p>
          <a:pPr latinLnBrk="1"/>
          <a:endParaRPr lang="ko-KR" altLang="en-US"/>
        </a:p>
      </dgm:t>
    </dgm:pt>
    <dgm:pt modelId="{DD656CC5-00C8-4EEA-9C71-544D95776D38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한도설정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FA1419B1-3E60-4779-96EF-7DB86B8467C0}" type="parTrans" cxnId="{CD6FF8E8-8316-4838-B2D1-9F8209D7EEAB}">
      <dgm:prSet/>
      <dgm:spPr/>
      <dgm:t>
        <a:bodyPr/>
        <a:lstStyle/>
        <a:p>
          <a:pPr latinLnBrk="1"/>
          <a:endParaRPr lang="ko-KR" altLang="en-US"/>
        </a:p>
      </dgm:t>
    </dgm:pt>
    <dgm:pt modelId="{F7C07DAF-C811-4426-A6A5-A0E7B8585870}" type="sibTrans" cxnId="{CD6FF8E8-8316-4838-B2D1-9F8209D7EEAB}">
      <dgm:prSet/>
      <dgm:spPr/>
      <dgm:t>
        <a:bodyPr/>
        <a:lstStyle/>
        <a:p>
          <a:pPr latinLnBrk="1"/>
          <a:endParaRPr lang="ko-KR" altLang="en-US"/>
        </a:p>
      </dgm:t>
    </dgm:pt>
    <dgm:pt modelId="{92719BE6-8A0F-4253-86BA-D3BA002F571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061B0E08-457D-491B-BA0F-11FBA0654172}" type="parTrans" cxnId="{E113EA86-E829-4D79-A54F-245F0DE3FB70}">
      <dgm:prSet/>
      <dgm:spPr/>
      <dgm:t>
        <a:bodyPr/>
        <a:lstStyle/>
        <a:p>
          <a:pPr latinLnBrk="1"/>
          <a:endParaRPr lang="ko-KR" altLang="en-US"/>
        </a:p>
      </dgm:t>
    </dgm:pt>
    <dgm:pt modelId="{9CAC43B4-36B8-47EA-B423-51EC20C39CA2}" type="sibTrans" cxnId="{E113EA86-E829-4D79-A54F-245F0DE3FB70}">
      <dgm:prSet/>
      <dgm:spPr/>
      <dgm:t>
        <a:bodyPr/>
        <a:lstStyle/>
        <a:p>
          <a:pPr latinLnBrk="1"/>
          <a:endParaRPr lang="ko-KR" altLang="en-US"/>
        </a:p>
      </dgm:t>
    </dgm:pt>
    <dgm:pt modelId="{D0887165-3AEB-41C3-BBAC-889B470D450B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A6904BAA-BFBC-4709-BBF3-76CB191426EE}" type="parTrans" cxnId="{579D6828-A9BF-4442-9DD4-F63FC3081A15}">
      <dgm:prSet/>
      <dgm:spPr/>
      <dgm:t>
        <a:bodyPr/>
        <a:lstStyle/>
        <a:p>
          <a:pPr latinLnBrk="1"/>
          <a:endParaRPr lang="ko-KR" altLang="en-US"/>
        </a:p>
      </dgm:t>
    </dgm:pt>
    <dgm:pt modelId="{D15CB30C-E436-4441-BF03-27045A2064D3}" type="sibTrans" cxnId="{579D6828-A9BF-4442-9DD4-F63FC3081A15}">
      <dgm:prSet/>
      <dgm:spPr/>
      <dgm:t>
        <a:bodyPr/>
        <a:lstStyle/>
        <a:p>
          <a:pPr latinLnBrk="1"/>
          <a:endParaRPr lang="ko-KR" altLang="en-US"/>
        </a:p>
      </dgm:t>
    </dgm:pt>
    <dgm:pt modelId="{0C1F11F4-3FBB-48FB-98EF-9534E172DE2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A7BFEFD7-CB90-48EF-B5C1-A4E39DA999DF}" type="parTrans" cxnId="{F9D75BC6-0751-4EB5-A770-3C317075ECC5}">
      <dgm:prSet/>
      <dgm:spPr/>
      <dgm:t>
        <a:bodyPr/>
        <a:lstStyle/>
        <a:p>
          <a:pPr latinLnBrk="1"/>
          <a:endParaRPr lang="ko-KR" altLang="en-US"/>
        </a:p>
      </dgm:t>
    </dgm:pt>
    <dgm:pt modelId="{BD376CCC-F9FC-44BD-989F-95D7B2A3DA25}" type="sibTrans" cxnId="{F9D75BC6-0751-4EB5-A770-3C317075ECC5}">
      <dgm:prSet/>
      <dgm:spPr/>
      <dgm:t>
        <a:bodyPr/>
        <a:lstStyle/>
        <a:p>
          <a:pPr latinLnBrk="1"/>
          <a:endParaRPr lang="ko-KR" altLang="en-US"/>
        </a:p>
      </dgm:t>
    </dgm:pt>
    <dgm:pt modelId="{BB021210-2D6B-4AF1-B6D6-BE111EA8348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F01BB32C-0151-42FA-AAE9-3150B341F6A3}" type="parTrans" cxnId="{A7AE87E7-BE18-4CA1-A6C3-DE48C6BA6495}">
      <dgm:prSet/>
      <dgm:spPr/>
      <dgm:t>
        <a:bodyPr/>
        <a:lstStyle/>
        <a:p>
          <a:pPr latinLnBrk="1"/>
          <a:endParaRPr lang="ko-KR" altLang="en-US"/>
        </a:p>
      </dgm:t>
    </dgm:pt>
    <dgm:pt modelId="{581F02FE-3A6D-48C1-B901-A501B4B785DD}" type="sibTrans" cxnId="{A7AE87E7-BE18-4CA1-A6C3-DE48C6BA6495}">
      <dgm:prSet/>
      <dgm:spPr/>
      <dgm:t>
        <a:bodyPr/>
        <a:lstStyle/>
        <a:p>
          <a:pPr latinLnBrk="1"/>
          <a:endParaRPr lang="ko-KR" altLang="en-US"/>
        </a:p>
      </dgm:t>
    </dgm:pt>
    <dgm:pt modelId="{644EFC06-9F1B-4DBD-8797-C4BC2CFCC4F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추가</a:t>
          </a:r>
          <a:endParaRPr lang="ko-KR" altLang="en-US" b="1" dirty="0">
            <a:solidFill>
              <a:schemeClr val="tx1"/>
            </a:solidFill>
          </a:endParaRPr>
        </a:p>
      </dgm:t>
    </dgm:pt>
    <dgm:pt modelId="{21014575-21FA-403C-BC13-E91D079DEA53}" type="parTrans" cxnId="{B2375105-6BA3-44DD-8D99-DB246ABE5D76}">
      <dgm:prSet/>
      <dgm:spPr/>
      <dgm:t>
        <a:bodyPr/>
        <a:lstStyle/>
        <a:p>
          <a:pPr latinLnBrk="1"/>
          <a:endParaRPr lang="ko-KR" altLang="en-US"/>
        </a:p>
      </dgm:t>
    </dgm:pt>
    <dgm:pt modelId="{B692EBE9-29E8-4E8B-943A-FE0333E2CE00}" type="sibTrans" cxnId="{B2375105-6BA3-44DD-8D99-DB246ABE5D76}">
      <dgm:prSet/>
      <dgm:spPr/>
      <dgm:t>
        <a:bodyPr/>
        <a:lstStyle/>
        <a:p>
          <a:pPr latinLnBrk="1"/>
          <a:endParaRPr lang="ko-KR" altLang="en-US"/>
        </a:p>
      </dgm:t>
    </dgm:pt>
    <dgm:pt modelId="{7100CAC3-702C-4FF8-A0B6-9CD9116DB138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수정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115FB67E-113D-457B-8B80-818A79791F3F}" type="parTrans" cxnId="{9B92F07B-E883-4E96-9E86-8FA800E276E0}">
      <dgm:prSet/>
      <dgm:spPr/>
      <dgm:t>
        <a:bodyPr/>
        <a:lstStyle/>
        <a:p>
          <a:pPr latinLnBrk="1"/>
          <a:endParaRPr lang="ko-KR" altLang="en-US"/>
        </a:p>
      </dgm:t>
    </dgm:pt>
    <dgm:pt modelId="{47C574E2-1C37-4727-9CBF-3F1BBBF10B66}" type="sibTrans" cxnId="{9B92F07B-E883-4E96-9E86-8FA800E276E0}">
      <dgm:prSet/>
      <dgm:spPr/>
      <dgm:t>
        <a:bodyPr/>
        <a:lstStyle/>
        <a:p>
          <a:pPr latinLnBrk="1"/>
          <a:endParaRPr lang="ko-KR" altLang="en-US"/>
        </a:p>
      </dgm:t>
    </dgm:pt>
    <dgm:pt modelId="{59AAB5D4-A59B-48F3-A370-11147E38A1AE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 수정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F7672776-A6F1-453F-B24D-A57EF3F69DD9}" type="parTrans" cxnId="{23FEF7DB-827D-480A-8D70-6F813B985A35}">
      <dgm:prSet/>
      <dgm:spPr/>
      <dgm:t>
        <a:bodyPr/>
        <a:lstStyle/>
        <a:p>
          <a:pPr latinLnBrk="1"/>
          <a:endParaRPr lang="ko-KR" altLang="en-US"/>
        </a:p>
      </dgm:t>
    </dgm:pt>
    <dgm:pt modelId="{734A8886-0682-4355-B23E-BF6E9BE64D30}" type="sibTrans" cxnId="{23FEF7DB-827D-480A-8D70-6F813B985A35}">
      <dgm:prSet/>
      <dgm:spPr/>
      <dgm:t>
        <a:bodyPr/>
        <a:lstStyle/>
        <a:p>
          <a:pPr latinLnBrk="1"/>
          <a:endParaRPr lang="ko-KR" altLang="en-US"/>
        </a:p>
      </dgm:t>
    </dgm:pt>
    <dgm:pt modelId="{DC8E8ECD-888F-4C35-9455-79A819E34212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05D14EFF-0155-470D-A470-686B5C81882E}" type="parTrans" cxnId="{7B85ADF4-D65B-43A2-8961-9758AEB4BEAB}">
      <dgm:prSet/>
      <dgm:spPr/>
      <dgm:t>
        <a:bodyPr/>
        <a:lstStyle/>
        <a:p>
          <a:pPr latinLnBrk="1"/>
          <a:endParaRPr lang="ko-KR" altLang="en-US"/>
        </a:p>
      </dgm:t>
    </dgm:pt>
    <dgm:pt modelId="{43AB5E01-8855-493C-9A4E-8C2A7B86E964}" type="sibTrans" cxnId="{7B85ADF4-D65B-43A2-8961-9758AEB4BEAB}">
      <dgm:prSet/>
      <dgm:spPr/>
      <dgm:t>
        <a:bodyPr/>
        <a:lstStyle/>
        <a:p>
          <a:pPr latinLnBrk="1"/>
          <a:endParaRPr lang="ko-KR" altLang="en-US"/>
        </a:p>
      </dgm:t>
    </dgm:pt>
    <dgm:pt modelId="{C1508DCD-699A-4D77-B502-CC3F3F7637B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808A4049-3AD8-4868-8DE7-C6B53D8E7BF2}" type="parTrans" cxnId="{D3D4872C-EC1B-4424-898C-A10E29CACEEB}">
      <dgm:prSet/>
      <dgm:spPr/>
      <dgm:t>
        <a:bodyPr/>
        <a:lstStyle/>
        <a:p>
          <a:pPr latinLnBrk="1"/>
          <a:endParaRPr lang="ko-KR" altLang="en-US"/>
        </a:p>
      </dgm:t>
    </dgm:pt>
    <dgm:pt modelId="{1AC313C2-1D76-411B-BA6C-BC78D7103144}" type="sibTrans" cxnId="{D3D4872C-EC1B-4424-898C-A10E29CACEEB}">
      <dgm:prSet/>
      <dgm:spPr/>
      <dgm:t>
        <a:bodyPr/>
        <a:lstStyle/>
        <a:p>
          <a:pPr latinLnBrk="1"/>
          <a:endParaRPr lang="ko-KR" altLang="en-US"/>
        </a:p>
      </dgm:t>
    </dgm:pt>
    <dgm:pt modelId="{FECBE95F-D8EB-4995-8139-209A19D6BE17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일기수정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82604C1C-0FDA-4474-AFCE-2A7BA08003E7}" type="parTrans" cxnId="{4E34558D-D952-4951-B643-7497C2E0A9B4}">
      <dgm:prSet/>
      <dgm:spPr/>
      <dgm:t>
        <a:bodyPr/>
        <a:lstStyle/>
        <a:p>
          <a:pPr latinLnBrk="1"/>
          <a:endParaRPr lang="ko-KR" altLang="en-US"/>
        </a:p>
      </dgm:t>
    </dgm:pt>
    <dgm:pt modelId="{6C521FAC-0635-4AD2-825F-AB320421F8FA}" type="sibTrans" cxnId="{4E34558D-D952-4951-B643-7497C2E0A9B4}">
      <dgm:prSet/>
      <dgm:spPr/>
      <dgm:t>
        <a:bodyPr/>
        <a:lstStyle/>
        <a:p>
          <a:pPr latinLnBrk="1"/>
          <a:endParaRPr lang="ko-KR" altLang="en-US"/>
        </a:p>
      </dgm:t>
    </dgm:pt>
    <dgm:pt modelId="{92C8D0A7-1646-42A9-A289-AB2723E3D59D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일기삭제</a:t>
          </a:r>
          <a:endParaRPr lang="ko-KR" altLang="en-US" b="1" dirty="0">
            <a:solidFill>
              <a:schemeClr val="tx1"/>
            </a:solidFill>
          </a:endParaRPr>
        </a:p>
      </dgm:t>
    </dgm:pt>
    <dgm:pt modelId="{EF1108FE-3AE4-4643-8735-1E2B7A790778}" type="parTrans" cxnId="{516634E7-42E9-4528-9BF6-1E5A16EAB07B}">
      <dgm:prSet/>
      <dgm:spPr/>
      <dgm:t>
        <a:bodyPr/>
        <a:lstStyle/>
        <a:p>
          <a:pPr latinLnBrk="1"/>
          <a:endParaRPr lang="ko-KR" altLang="en-US"/>
        </a:p>
      </dgm:t>
    </dgm:pt>
    <dgm:pt modelId="{2F74A89D-B539-435E-931E-A06EFE1ECCA7}" type="sibTrans" cxnId="{516634E7-42E9-4528-9BF6-1E5A16EAB07B}">
      <dgm:prSet/>
      <dgm:spPr/>
      <dgm:t>
        <a:bodyPr/>
        <a:lstStyle/>
        <a:p>
          <a:pPr latinLnBrk="1"/>
          <a:endParaRPr lang="ko-KR" altLang="en-US"/>
        </a:p>
      </dgm:t>
    </dgm:pt>
    <dgm:pt modelId="{5E64586D-711B-42C1-B7A4-0EEFDE43EC0A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제목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내용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B114E6A3-6476-4145-872B-2D7F564A3B4C}" type="parTrans" cxnId="{5ABB281D-46D3-49C3-886E-65FD69C96E3E}">
      <dgm:prSet/>
      <dgm:spPr/>
      <dgm:t>
        <a:bodyPr/>
        <a:lstStyle/>
        <a:p>
          <a:pPr latinLnBrk="1"/>
          <a:endParaRPr lang="ko-KR" altLang="en-US"/>
        </a:p>
      </dgm:t>
    </dgm:pt>
    <dgm:pt modelId="{F95505F6-7D92-4852-B347-B7A18E197FBA}" type="sibTrans" cxnId="{5ABB281D-46D3-49C3-886E-65FD69C96E3E}">
      <dgm:prSet/>
      <dgm:spPr/>
      <dgm:t>
        <a:bodyPr/>
        <a:lstStyle/>
        <a:p>
          <a:pPr latinLnBrk="1"/>
          <a:endParaRPr lang="ko-KR" altLang="en-US"/>
        </a:p>
      </dgm:t>
    </dgm:pt>
    <dgm:pt modelId="{131912AF-D514-4807-81E7-FD7458C7C2C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이유작성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E3C07999-8027-4AFF-B670-5771F0CA5296}" type="parTrans" cxnId="{CE9EC47E-4B53-4FF0-AC70-087E424B70F6}">
      <dgm:prSet/>
      <dgm:spPr/>
      <dgm:t>
        <a:bodyPr/>
        <a:lstStyle/>
        <a:p>
          <a:pPr latinLnBrk="1"/>
          <a:endParaRPr lang="ko-KR" altLang="en-US"/>
        </a:p>
      </dgm:t>
    </dgm:pt>
    <dgm:pt modelId="{5DE46074-51BF-479C-9C6D-256898303632}" type="sibTrans" cxnId="{CE9EC47E-4B53-4FF0-AC70-087E424B70F6}">
      <dgm:prSet/>
      <dgm:spPr/>
      <dgm:t>
        <a:bodyPr/>
        <a:lstStyle/>
        <a:p>
          <a:pPr latinLnBrk="1"/>
          <a:endParaRPr lang="ko-KR" altLang="en-US"/>
        </a:p>
      </dgm:t>
    </dgm:pt>
    <dgm:pt modelId="{4EF3570C-68AF-4087-91D3-37118087457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금액작성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643A2E2B-CF99-4B1C-B2C2-FA7BD5688E23}" type="parTrans" cxnId="{7C867A75-719D-455B-ACB0-C71F53298F04}">
      <dgm:prSet/>
      <dgm:spPr/>
      <dgm:t>
        <a:bodyPr/>
        <a:lstStyle/>
        <a:p>
          <a:pPr latinLnBrk="1"/>
          <a:endParaRPr lang="ko-KR" altLang="en-US"/>
        </a:p>
      </dgm:t>
    </dgm:pt>
    <dgm:pt modelId="{B4B787A6-FC7A-470F-BAED-936EEC2AF587}" type="sibTrans" cxnId="{7C867A75-719D-455B-ACB0-C71F53298F04}">
      <dgm:prSet/>
      <dgm:spPr/>
      <dgm:t>
        <a:bodyPr/>
        <a:lstStyle/>
        <a:p>
          <a:pPr latinLnBrk="1"/>
          <a:endParaRPr lang="ko-KR" altLang="en-US"/>
        </a:p>
      </dgm:t>
    </dgm:pt>
    <dgm:pt modelId="{8A977DC1-DAB6-4F32-9171-A135A4028DE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목표제목설정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1EF7597B-E1D6-49FF-A9B3-3A3C27EC3C72}" type="parTrans" cxnId="{C2D567D6-2F04-4B54-AAED-D08916B1F3E7}">
      <dgm:prSet/>
      <dgm:spPr/>
      <dgm:t>
        <a:bodyPr/>
        <a:lstStyle/>
        <a:p>
          <a:pPr latinLnBrk="1"/>
          <a:endParaRPr lang="ko-KR" altLang="en-US"/>
        </a:p>
      </dgm:t>
    </dgm:pt>
    <dgm:pt modelId="{3B8E20ED-D81F-4C16-B71E-8DF1439759DE}" type="sibTrans" cxnId="{C2D567D6-2F04-4B54-AAED-D08916B1F3E7}">
      <dgm:prSet/>
      <dgm:spPr/>
      <dgm:t>
        <a:bodyPr/>
        <a:lstStyle/>
        <a:p>
          <a:pPr latinLnBrk="1"/>
          <a:endParaRPr lang="ko-KR" altLang="en-US"/>
        </a:p>
      </dgm:t>
    </dgm:pt>
    <dgm:pt modelId="{C6803AC6-110D-4F96-AB63-6FB4DE2FBD4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달성도보기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31809EB2-3A34-4B10-ADA2-431E820098D3}" type="parTrans" cxnId="{43E45E4A-422A-4E93-8CBD-33E2A4DB85F5}">
      <dgm:prSet/>
      <dgm:spPr/>
      <dgm:t>
        <a:bodyPr/>
        <a:lstStyle/>
        <a:p>
          <a:pPr latinLnBrk="1"/>
          <a:endParaRPr lang="ko-KR" altLang="en-US"/>
        </a:p>
      </dgm:t>
    </dgm:pt>
    <dgm:pt modelId="{2D943305-8A80-4893-89B2-BE26748DBD6D}" type="sibTrans" cxnId="{43E45E4A-422A-4E93-8CBD-33E2A4DB85F5}">
      <dgm:prSet/>
      <dgm:spPr/>
      <dgm:t>
        <a:bodyPr/>
        <a:lstStyle/>
        <a:p>
          <a:pPr latinLnBrk="1"/>
          <a:endParaRPr lang="ko-KR" altLang="en-US"/>
        </a:p>
      </dgm:t>
    </dgm:pt>
    <dgm:pt modelId="{864EC4F8-823A-4A8C-9BA0-D90C757AFEF6}" type="pres">
      <dgm:prSet presAssocID="{B5511EFA-3D8C-47B4-B722-0CD9D06FB1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BE83BF-C9C5-4301-B6BB-DE691EAEF835}" type="pres">
      <dgm:prSet presAssocID="{6D63F3EF-D13E-4FD8-8B89-8C6867E79CAF}" presName="hierRoot1" presStyleCnt="0">
        <dgm:presLayoutVars>
          <dgm:hierBranch val="init"/>
        </dgm:presLayoutVars>
      </dgm:prSet>
      <dgm:spPr/>
    </dgm:pt>
    <dgm:pt modelId="{9C0F7323-189A-4535-980C-518E038BA79A}" type="pres">
      <dgm:prSet presAssocID="{6D63F3EF-D13E-4FD8-8B89-8C6867E79CAF}" presName="rootComposite1" presStyleCnt="0"/>
      <dgm:spPr/>
    </dgm:pt>
    <dgm:pt modelId="{249BAD63-9FAC-463E-90D0-101E6AE991FE}" type="pres">
      <dgm:prSet presAssocID="{6D63F3EF-D13E-4FD8-8B89-8C6867E79C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959FE0-D390-4875-8801-B7BC0E4164B8}" type="pres">
      <dgm:prSet presAssocID="{6D63F3EF-D13E-4FD8-8B89-8C6867E79CA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97E9E22-4212-4F22-8B07-2ABABD24C057}" type="pres">
      <dgm:prSet presAssocID="{6D63F3EF-D13E-4FD8-8B89-8C6867E79CAF}" presName="hierChild2" presStyleCnt="0"/>
      <dgm:spPr/>
    </dgm:pt>
    <dgm:pt modelId="{7E3FE28F-3675-40F6-8F79-B5E5CA6BB60D}" type="pres">
      <dgm:prSet presAssocID="{62ADDB0B-788A-41CE-B488-83BE198D8B76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BB887DA-1519-4054-A5AF-35E4EECAFA4F}" type="pres">
      <dgm:prSet presAssocID="{8535826F-A021-49E6-8BFF-13C560F5115E}" presName="hierRoot2" presStyleCnt="0">
        <dgm:presLayoutVars>
          <dgm:hierBranch val="init"/>
        </dgm:presLayoutVars>
      </dgm:prSet>
      <dgm:spPr/>
    </dgm:pt>
    <dgm:pt modelId="{DABAC251-EAD5-4B29-9BFA-A2B57080D73F}" type="pres">
      <dgm:prSet presAssocID="{8535826F-A021-49E6-8BFF-13C560F5115E}" presName="rootComposite" presStyleCnt="0"/>
      <dgm:spPr/>
    </dgm:pt>
    <dgm:pt modelId="{FEECF267-F3CB-45E8-91FF-33048DD907D3}" type="pres">
      <dgm:prSet presAssocID="{8535826F-A021-49E6-8BFF-13C560F5115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F81C3A-2D71-4555-8FFC-BC9D470AB987}" type="pres">
      <dgm:prSet presAssocID="{8535826F-A021-49E6-8BFF-13C560F5115E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FB1E290-4462-4A54-8217-3F98F27D0068}" type="pres">
      <dgm:prSet presAssocID="{8535826F-A021-49E6-8BFF-13C560F5115E}" presName="hierChild4" presStyleCnt="0"/>
      <dgm:spPr/>
    </dgm:pt>
    <dgm:pt modelId="{E4160569-E6D3-41D3-B5D2-587A4D57E4D5}" type="pres">
      <dgm:prSet presAssocID="{25736CF9-FB61-4BD6-968E-3663C9713A1B}" presName="Name64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F0B2E1A-320C-4F57-B8AF-9006E643E4BF}" type="pres">
      <dgm:prSet presAssocID="{FDE6DCA3-3D9B-4DE5-9B17-075570C69861}" presName="hierRoot2" presStyleCnt="0">
        <dgm:presLayoutVars>
          <dgm:hierBranch val="init"/>
        </dgm:presLayoutVars>
      </dgm:prSet>
      <dgm:spPr/>
    </dgm:pt>
    <dgm:pt modelId="{D8A5EA41-5808-4F7C-B39E-C82E79B79A98}" type="pres">
      <dgm:prSet presAssocID="{FDE6DCA3-3D9B-4DE5-9B17-075570C69861}" presName="rootComposite" presStyleCnt="0"/>
      <dgm:spPr/>
    </dgm:pt>
    <dgm:pt modelId="{9A97CC98-7399-4B69-9A31-D38831251EFB}" type="pres">
      <dgm:prSet presAssocID="{FDE6DCA3-3D9B-4DE5-9B17-075570C6986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A8DAF-5E41-4EEF-9376-AEBB36A84345}" type="pres">
      <dgm:prSet presAssocID="{FDE6DCA3-3D9B-4DE5-9B17-075570C69861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8E7D879-1659-4595-8042-57495A71B978}" type="pres">
      <dgm:prSet presAssocID="{FDE6DCA3-3D9B-4DE5-9B17-075570C69861}" presName="hierChild4" presStyleCnt="0"/>
      <dgm:spPr/>
    </dgm:pt>
    <dgm:pt modelId="{478A3274-61C3-46C1-8BBB-C1BF5A127DAE}" type="pres">
      <dgm:prSet presAssocID="{FA1419B1-3E60-4779-96EF-7DB86B8467C0}" presName="Name64" presStyleLbl="parChTrans1D4" presStyleIdx="0" presStyleCnt="33"/>
      <dgm:spPr/>
    </dgm:pt>
    <dgm:pt modelId="{D3974EE0-FE9E-418A-BE87-C9028E7D7DC8}" type="pres">
      <dgm:prSet presAssocID="{DD656CC5-00C8-4EEA-9C71-544D95776D38}" presName="hierRoot2" presStyleCnt="0">
        <dgm:presLayoutVars>
          <dgm:hierBranch val="init"/>
        </dgm:presLayoutVars>
      </dgm:prSet>
      <dgm:spPr/>
    </dgm:pt>
    <dgm:pt modelId="{A24B8BEE-B87E-4D80-844A-F774DA73C018}" type="pres">
      <dgm:prSet presAssocID="{DD656CC5-00C8-4EEA-9C71-544D95776D38}" presName="rootComposite" presStyleCnt="0"/>
      <dgm:spPr/>
    </dgm:pt>
    <dgm:pt modelId="{9666C638-2702-478F-B6E1-9EF54CA98ABE}" type="pres">
      <dgm:prSet presAssocID="{DD656CC5-00C8-4EEA-9C71-544D95776D38}" presName="rootText" presStyleLbl="node4" presStyleIdx="0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059D29-6EAA-4B8E-880E-A38E40339C2E}" type="pres">
      <dgm:prSet presAssocID="{DD656CC5-00C8-4EEA-9C71-544D95776D38}" presName="rootConnector" presStyleLbl="node4" presStyleIdx="0" presStyleCnt="33"/>
      <dgm:spPr/>
      <dgm:t>
        <a:bodyPr/>
        <a:lstStyle/>
        <a:p>
          <a:pPr latinLnBrk="1"/>
          <a:endParaRPr lang="ko-KR" altLang="en-US"/>
        </a:p>
      </dgm:t>
    </dgm:pt>
    <dgm:pt modelId="{2CEA1DFE-8F02-402F-AADE-82A0BA4E8E61}" type="pres">
      <dgm:prSet presAssocID="{DD656CC5-00C8-4EEA-9C71-544D95776D38}" presName="hierChild4" presStyleCnt="0"/>
      <dgm:spPr/>
    </dgm:pt>
    <dgm:pt modelId="{A044729C-0087-432B-9F51-ED276FBF60B9}" type="pres">
      <dgm:prSet presAssocID="{DD656CC5-00C8-4EEA-9C71-544D95776D38}" presName="hierChild5" presStyleCnt="0"/>
      <dgm:spPr/>
    </dgm:pt>
    <dgm:pt modelId="{0C76D9AF-32EA-4534-BA08-E551FCAEA862}" type="pres">
      <dgm:prSet presAssocID="{21014575-21FA-403C-BC13-E91D079DEA53}" presName="Name64" presStyleLbl="parChTrans1D4" presStyleIdx="1" presStyleCnt="33"/>
      <dgm:spPr/>
    </dgm:pt>
    <dgm:pt modelId="{374704BA-EEFF-4EFD-9893-122B505A2EAC}" type="pres">
      <dgm:prSet presAssocID="{644EFC06-9F1B-4DBD-8797-C4BC2CFCC4F0}" presName="hierRoot2" presStyleCnt="0">
        <dgm:presLayoutVars>
          <dgm:hierBranch val="init"/>
        </dgm:presLayoutVars>
      </dgm:prSet>
      <dgm:spPr/>
    </dgm:pt>
    <dgm:pt modelId="{E8EB8933-15A2-43D7-97E5-BE136A514A5E}" type="pres">
      <dgm:prSet presAssocID="{644EFC06-9F1B-4DBD-8797-C4BC2CFCC4F0}" presName="rootComposite" presStyleCnt="0"/>
      <dgm:spPr/>
    </dgm:pt>
    <dgm:pt modelId="{9518D67D-F06A-4599-BDCA-3425E4C1A280}" type="pres">
      <dgm:prSet presAssocID="{644EFC06-9F1B-4DBD-8797-C4BC2CFCC4F0}" presName="rootText" presStyleLbl="node4" presStyleIdx="1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A36178-156E-40C6-A859-EBABDD341E8B}" type="pres">
      <dgm:prSet presAssocID="{644EFC06-9F1B-4DBD-8797-C4BC2CFCC4F0}" presName="rootConnector" presStyleLbl="node4" presStyleIdx="1" presStyleCnt="33"/>
      <dgm:spPr/>
      <dgm:t>
        <a:bodyPr/>
        <a:lstStyle/>
        <a:p>
          <a:pPr latinLnBrk="1"/>
          <a:endParaRPr lang="ko-KR" altLang="en-US"/>
        </a:p>
      </dgm:t>
    </dgm:pt>
    <dgm:pt modelId="{441FBF27-1037-4733-A4CC-F487410C8A6B}" type="pres">
      <dgm:prSet presAssocID="{644EFC06-9F1B-4DBD-8797-C4BC2CFCC4F0}" presName="hierChild4" presStyleCnt="0"/>
      <dgm:spPr/>
    </dgm:pt>
    <dgm:pt modelId="{39BAEC06-D4D3-401A-83EC-09E8287E60CF}" type="pres">
      <dgm:prSet presAssocID="{01DDD3E6-929E-4A45-B1B1-6BCC347EABC0}" presName="Name64" presStyleLbl="parChTrans1D4" presStyleIdx="2" presStyleCnt="33"/>
      <dgm:spPr/>
    </dgm:pt>
    <dgm:pt modelId="{66080CDC-43ED-4EC1-9A34-E5685A8BFF62}" type="pres">
      <dgm:prSet presAssocID="{B1DA5B89-AB33-46F6-99C4-4DC98D504991}" presName="hierRoot2" presStyleCnt="0">
        <dgm:presLayoutVars>
          <dgm:hierBranch val="init"/>
        </dgm:presLayoutVars>
      </dgm:prSet>
      <dgm:spPr/>
    </dgm:pt>
    <dgm:pt modelId="{818602C2-6C7F-46B5-A93B-EA7C1402FB26}" type="pres">
      <dgm:prSet presAssocID="{B1DA5B89-AB33-46F6-99C4-4DC98D504991}" presName="rootComposite" presStyleCnt="0"/>
      <dgm:spPr/>
    </dgm:pt>
    <dgm:pt modelId="{D869DCFE-FF48-4451-B8D2-AEF183D4DA35}" type="pres">
      <dgm:prSet presAssocID="{B1DA5B89-AB33-46F6-99C4-4DC98D504991}" presName="rootText" presStyleLbl="node4" presStyleIdx="2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F515B9-E981-42F7-BC79-CE44C44F8880}" type="pres">
      <dgm:prSet presAssocID="{B1DA5B89-AB33-46F6-99C4-4DC98D504991}" presName="rootConnector" presStyleLbl="node4" presStyleIdx="2" presStyleCnt="33"/>
      <dgm:spPr/>
      <dgm:t>
        <a:bodyPr/>
        <a:lstStyle/>
        <a:p>
          <a:pPr latinLnBrk="1"/>
          <a:endParaRPr lang="ko-KR" altLang="en-US"/>
        </a:p>
      </dgm:t>
    </dgm:pt>
    <dgm:pt modelId="{0168F9DB-47DE-48BF-BE9C-90FCB672E9F6}" type="pres">
      <dgm:prSet presAssocID="{B1DA5B89-AB33-46F6-99C4-4DC98D504991}" presName="hierChild4" presStyleCnt="0"/>
      <dgm:spPr/>
    </dgm:pt>
    <dgm:pt modelId="{F205031F-F844-4519-931D-890959CCC73F}" type="pres">
      <dgm:prSet presAssocID="{061B0E08-457D-491B-BA0F-11FBA0654172}" presName="Name64" presStyleLbl="parChTrans1D4" presStyleIdx="3" presStyleCnt="33"/>
      <dgm:spPr/>
    </dgm:pt>
    <dgm:pt modelId="{43015EAF-55C6-4C59-81B1-652520CC7636}" type="pres">
      <dgm:prSet presAssocID="{92719BE6-8A0F-4253-86BA-D3BA002F5714}" presName="hierRoot2" presStyleCnt="0">
        <dgm:presLayoutVars>
          <dgm:hierBranch val="init"/>
        </dgm:presLayoutVars>
      </dgm:prSet>
      <dgm:spPr/>
    </dgm:pt>
    <dgm:pt modelId="{5B7A9FED-B44C-4874-9D51-1B2AD52CC4E9}" type="pres">
      <dgm:prSet presAssocID="{92719BE6-8A0F-4253-86BA-D3BA002F5714}" presName="rootComposite" presStyleCnt="0"/>
      <dgm:spPr/>
    </dgm:pt>
    <dgm:pt modelId="{DAE92A2F-51D1-47B5-9FB8-C36003E4BE80}" type="pres">
      <dgm:prSet presAssocID="{92719BE6-8A0F-4253-86BA-D3BA002F5714}" presName="rootText" presStyleLbl="node4" presStyleIdx="3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2C8304-283D-47FD-A94C-6C859384EC40}" type="pres">
      <dgm:prSet presAssocID="{92719BE6-8A0F-4253-86BA-D3BA002F5714}" presName="rootConnector" presStyleLbl="node4" presStyleIdx="3" presStyleCnt="33"/>
      <dgm:spPr/>
      <dgm:t>
        <a:bodyPr/>
        <a:lstStyle/>
        <a:p>
          <a:pPr latinLnBrk="1"/>
          <a:endParaRPr lang="ko-KR" altLang="en-US"/>
        </a:p>
      </dgm:t>
    </dgm:pt>
    <dgm:pt modelId="{BADE30EB-C7F8-4B07-BE07-83C9B28FD22C}" type="pres">
      <dgm:prSet presAssocID="{92719BE6-8A0F-4253-86BA-D3BA002F5714}" presName="hierChild4" presStyleCnt="0"/>
      <dgm:spPr/>
    </dgm:pt>
    <dgm:pt modelId="{FBD4FB51-D834-420A-AC2E-F9E70D791635}" type="pres">
      <dgm:prSet presAssocID="{92719BE6-8A0F-4253-86BA-D3BA002F5714}" presName="hierChild5" presStyleCnt="0"/>
      <dgm:spPr/>
    </dgm:pt>
    <dgm:pt modelId="{74F2EFEF-BCB9-425B-A4A3-5EF1D0ADCB2F}" type="pres">
      <dgm:prSet presAssocID="{B1DA5B89-AB33-46F6-99C4-4DC98D504991}" presName="hierChild5" presStyleCnt="0"/>
      <dgm:spPr/>
    </dgm:pt>
    <dgm:pt modelId="{AAD74CB5-3BEC-4898-BDF2-16618185E74C}" type="pres">
      <dgm:prSet presAssocID="{7CBBB828-F091-42B2-A9A8-5A3ECE256F3B}" presName="Name64" presStyleLbl="parChTrans1D4" presStyleIdx="4" presStyleCnt="33"/>
      <dgm:spPr/>
    </dgm:pt>
    <dgm:pt modelId="{704455EB-260F-4132-847E-2C9316B4BD21}" type="pres">
      <dgm:prSet presAssocID="{0284F650-398A-41DB-87C8-317AB0A00E47}" presName="hierRoot2" presStyleCnt="0">
        <dgm:presLayoutVars>
          <dgm:hierBranch val="init"/>
        </dgm:presLayoutVars>
      </dgm:prSet>
      <dgm:spPr/>
    </dgm:pt>
    <dgm:pt modelId="{8E7D3674-73C4-40D0-8198-C55754927840}" type="pres">
      <dgm:prSet presAssocID="{0284F650-398A-41DB-87C8-317AB0A00E47}" presName="rootComposite" presStyleCnt="0"/>
      <dgm:spPr/>
    </dgm:pt>
    <dgm:pt modelId="{8C77B105-035C-4934-9A97-F1806142E602}" type="pres">
      <dgm:prSet presAssocID="{0284F650-398A-41DB-87C8-317AB0A00E47}" presName="rootText" presStyleLbl="node4" presStyleIdx="4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37B3E8-403D-4978-A7BB-7117C400C2B5}" type="pres">
      <dgm:prSet presAssocID="{0284F650-398A-41DB-87C8-317AB0A00E47}" presName="rootConnector" presStyleLbl="node4" presStyleIdx="4" presStyleCnt="33"/>
      <dgm:spPr/>
      <dgm:t>
        <a:bodyPr/>
        <a:lstStyle/>
        <a:p>
          <a:pPr latinLnBrk="1"/>
          <a:endParaRPr lang="ko-KR" altLang="en-US"/>
        </a:p>
      </dgm:t>
    </dgm:pt>
    <dgm:pt modelId="{BAF07B4D-D04F-4A85-B297-48CB6BC92E28}" type="pres">
      <dgm:prSet presAssocID="{0284F650-398A-41DB-87C8-317AB0A00E47}" presName="hierChild4" presStyleCnt="0"/>
      <dgm:spPr/>
    </dgm:pt>
    <dgm:pt modelId="{EA7B91E4-69F8-4AB4-B494-A66A4A9F37FB}" type="pres">
      <dgm:prSet presAssocID="{A6904BAA-BFBC-4709-BBF3-76CB191426EE}" presName="Name64" presStyleLbl="parChTrans1D4" presStyleIdx="5" presStyleCnt="33"/>
      <dgm:spPr/>
    </dgm:pt>
    <dgm:pt modelId="{AC2BBFD7-0228-4E37-98AE-B0223A79B7DC}" type="pres">
      <dgm:prSet presAssocID="{D0887165-3AEB-41C3-BBAC-889B470D450B}" presName="hierRoot2" presStyleCnt="0">
        <dgm:presLayoutVars>
          <dgm:hierBranch val="init"/>
        </dgm:presLayoutVars>
      </dgm:prSet>
      <dgm:spPr/>
    </dgm:pt>
    <dgm:pt modelId="{6B9FEE82-867F-4415-B5ED-EC8D5454D4FC}" type="pres">
      <dgm:prSet presAssocID="{D0887165-3AEB-41C3-BBAC-889B470D450B}" presName="rootComposite" presStyleCnt="0"/>
      <dgm:spPr/>
    </dgm:pt>
    <dgm:pt modelId="{86580922-7043-41C9-989C-88F9BF37F1A2}" type="pres">
      <dgm:prSet presAssocID="{D0887165-3AEB-41C3-BBAC-889B470D450B}" presName="rootText" presStyleLbl="node4" presStyleIdx="5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1D345-D63D-4206-BF0E-D2B2B8FA70D3}" type="pres">
      <dgm:prSet presAssocID="{D0887165-3AEB-41C3-BBAC-889B470D450B}" presName="rootConnector" presStyleLbl="node4" presStyleIdx="5" presStyleCnt="33"/>
      <dgm:spPr/>
      <dgm:t>
        <a:bodyPr/>
        <a:lstStyle/>
        <a:p>
          <a:pPr latinLnBrk="1"/>
          <a:endParaRPr lang="ko-KR" altLang="en-US"/>
        </a:p>
      </dgm:t>
    </dgm:pt>
    <dgm:pt modelId="{D95D368C-4995-4FE9-B25E-41814AA9C707}" type="pres">
      <dgm:prSet presAssocID="{D0887165-3AEB-41C3-BBAC-889B470D450B}" presName="hierChild4" presStyleCnt="0"/>
      <dgm:spPr/>
    </dgm:pt>
    <dgm:pt modelId="{F9B7AE19-974F-445D-8E69-EF5B6D7AACB9}" type="pres">
      <dgm:prSet presAssocID="{D0887165-3AEB-41C3-BBAC-889B470D450B}" presName="hierChild5" presStyleCnt="0"/>
      <dgm:spPr/>
    </dgm:pt>
    <dgm:pt modelId="{AD351D47-57F7-4B58-8C9D-05B1882EDE4B}" type="pres">
      <dgm:prSet presAssocID="{0284F650-398A-41DB-87C8-317AB0A00E47}" presName="hierChild5" presStyleCnt="0"/>
      <dgm:spPr/>
    </dgm:pt>
    <dgm:pt modelId="{A9A46626-081D-4E6D-AF92-4B2E1F8C48D0}" type="pres">
      <dgm:prSet presAssocID="{ED2C7879-D841-446E-80B0-31F47E7492B0}" presName="Name64" presStyleLbl="parChTrans1D4" presStyleIdx="6" presStyleCnt="33"/>
      <dgm:spPr/>
    </dgm:pt>
    <dgm:pt modelId="{A196FBAE-0172-42E4-8D47-C6EA861633B5}" type="pres">
      <dgm:prSet presAssocID="{9B47C414-B705-4931-B1B8-4BA329E9D7A3}" presName="hierRoot2" presStyleCnt="0">
        <dgm:presLayoutVars>
          <dgm:hierBranch val="init"/>
        </dgm:presLayoutVars>
      </dgm:prSet>
      <dgm:spPr/>
    </dgm:pt>
    <dgm:pt modelId="{212577A4-4514-40E2-A3E6-467E03A1402A}" type="pres">
      <dgm:prSet presAssocID="{9B47C414-B705-4931-B1B8-4BA329E9D7A3}" presName="rootComposite" presStyleCnt="0"/>
      <dgm:spPr/>
    </dgm:pt>
    <dgm:pt modelId="{BAC89596-EB37-48CB-A39D-C61500CC139A}" type="pres">
      <dgm:prSet presAssocID="{9B47C414-B705-4931-B1B8-4BA329E9D7A3}" presName="rootText" presStyleLbl="node4" presStyleIdx="6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408344-321D-42AD-A405-9BAC46D093DC}" type="pres">
      <dgm:prSet presAssocID="{9B47C414-B705-4931-B1B8-4BA329E9D7A3}" presName="rootConnector" presStyleLbl="node4" presStyleIdx="6" presStyleCnt="33"/>
      <dgm:spPr/>
      <dgm:t>
        <a:bodyPr/>
        <a:lstStyle/>
        <a:p>
          <a:pPr latinLnBrk="1"/>
          <a:endParaRPr lang="ko-KR" altLang="en-US"/>
        </a:p>
      </dgm:t>
    </dgm:pt>
    <dgm:pt modelId="{C4CD31FC-0A57-4C68-9446-9514AF68D59E}" type="pres">
      <dgm:prSet presAssocID="{9B47C414-B705-4931-B1B8-4BA329E9D7A3}" presName="hierChild4" presStyleCnt="0"/>
      <dgm:spPr/>
    </dgm:pt>
    <dgm:pt modelId="{4BCC214F-184E-4A8D-ACA0-046679CB75A1}" type="pres">
      <dgm:prSet presAssocID="{A7BFEFD7-CB90-48EF-B5C1-A4E39DA999DF}" presName="Name64" presStyleLbl="parChTrans1D4" presStyleIdx="7" presStyleCnt="33"/>
      <dgm:spPr/>
    </dgm:pt>
    <dgm:pt modelId="{70E1E203-67D1-48C9-8AC6-71DC0AE84548}" type="pres">
      <dgm:prSet presAssocID="{0C1F11F4-3FBB-48FB-98EF-9534E172DE24}" presName="hierRoot2" presStyleCnt="0">
        <dgm:presLayoutVars>
          <dgm:hierBranch val="init"/>
        </dgm:presLayoutVars>
      </dgm:prSet>
      <dgm:spPr/>
    </dgm:pt>
    <dgm:pt modelId="{8EB6E8AA-D01D-4652-9C4B-9F7661B13B81}" type="pres">
      <dgm:prSet presAssocID="{0C1F11F4-3FBB-48FB-98EF-9534E172DE24}" presName="rootComposite" presStyleCnt="0"/>
      <dgm:spPr/>
    </dgm:pt>
    <dgm:pt modelId="{B07EC3C3-3D72-4E49-9ED0-357E6D27852A}" type="pres">
      <dgm:prSet presAssocID="{0C1F11F4-3FBB-48FB-98EF-9534E172DE24}" presName="rootText" presStyleLbl="node4" presStyleIdx="7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0CB96-9010-40DE-973B-44569A719696}" type="pres">
      <dgm:prSet presAssocID="{0C1F11F4-3FBB-48FB-98EF-9534E172DE24}" presName="rootConnector" presStyleLbl="node4" presStyleIdx="7" presStyleCnt="33"/>
      <dgm:spPr/>
      <dgm:t>
        <a:bodyPr/>
        <a:lstStyle/>
        <a:p>
          <a:pPr latinLnBrk="1"/>
          <a:endParaRPr lang="ko-KR" altLang="en-US"/>
        </a:p>
      </dgm:t>
    </dgm:pt>
    <dgm:pt modelId="{01CB27A6-37ED-4CEC-B471-89F14EED5C80}" type="pres">
      <dgm:prSet presAssocID="{0C1F11F4-3FBB-48FB-98EF-9534E172DE24}" presName="hierChild4" presStyleCnt="0"/>
      <dgm:spPr/>
    </dgm:pt>
    <dgm:pt modelId="{8E34F384-9878-4ACF-995E-80C3660F9F1A}" type="pres">
      <dgm:prSet presAssocID="{0C1F11F4-3FBB-48FB-98EF-9534E172DE24}" presName="hierChild5" presStyleCnt="0"/>
      <dgm:spPr/>
    </dgm:pt>
    <dgm:pt modelId="{F175DEB2-C707-43F6-87D5-7F2F56C0463B}" type="pres">
      <dgm:prSet presAssocID="{9B47C414-B705-4931-B1B8-4BA329E9D7A3}" presName="hierChild5" presStyleCnt="0"/>
      <dgm:spPr/>
    </dgm:pt>
    <dgm:pt modelId="{E84C5001-D3E5-45DF-A76D-D61B70B28C1C}" type="pres">
      <dgm:prSet presAssocID="{B2D3BBA1-5D81-4959-8A28-229F748FDE89}" presName="Name64" presStyleLbl="parChTrans1D4" presStyleIdx="8" presStyleCnt="33"/>
      <dgm:spPr/>
    </dgm:pt>
    <dgm:pt modelId="{16019471-2725-43A6-A1C9-B8860DDE09DE}" type="pres">
      <dgm:prSet presAssocID="{542C0C62-5563-456E-A83B-D6629EC2C22A}" presName="hierRoot2" presStyleCnt="0">
        <dgm:presLayoutVars>
          <dgm:hierBranch val="init"/>
        </dgm:presLayoutVars>
      </dgm:prSet>
      <dgm:spPr/>
    </dgm:pt>
    <dgm:pt modelId="{84F649C5-35E7-497B-818C-C4A24693574B}" type="pres">
      <dgm:prSet presAssocID="{542C0C62-5563-456E-A83B-D6629EC2C22A}" presName="rootComposite" presStyleCnt="0"/>
      <dgm:spPr/>
    </dgm:pt>
    <dgm:pt modelId="{229A6A89-BF45-4D3D-9289-060C2C17EEDD}" type="pres">
      <dgm:prSet presAssocID="{542C0C62-5563-456E-A83B-D6629EC2C22A}" presName="rootText" presStyleLbl="node4" presStyleIdx="8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73475E-036E-4580-8370-8FF8D3AA5C5B}" type="pres">
      <dgm:prSet presAssocID="{542C0C62-5563-456E-A83B-D6629EC2C22A}" presName="rootConnector" presStyleLbl="node4" presStyleIdx="8" presStyleCnt="33"/>
      <dgm:spPr/>
      <dgm:t>
        <a:bodyPr/>
        <a:lstStyle/>
        <a:p>
          <a:pPr latinLnBrk="1"/>
          <a:endParaRPr lang="ko-KR" altLang="en-US"/>
        </a:p>
      </dgm:t>
    </dgm:pt>
    <dgm:pt modelId="{14CB6981-12E5-4169-99EE-07A6A88D324A}" type="pres">
      <dgm:prSet presAssocID="{542C0C62-5563-456E-A83B-D6629EC2C22A}" presName="hierChild4" presStyleCnt="0"/>
      <dgm:spPr/>
    </dgm:pt>
    <dgm:pt modelId="{BA74AEB8-4DF2-419F-8B7D-D8DA6F7B1036}" type="pres">
      <dgm:prSet presAssocID="{F01BB32C-0151-42FA-AAE9-3150B341F6A3}" presName="Name64" presStyleLbl="parChTrans1D4" presStyleIdx="9" presStyleCnt="33"/>
      <dgm:spPr/>
    </dgm:pt>
    <dgm:pt modelId="{0BC8A973-BADF-47D9-A741-2EAD662D3F33}" type="pres">
      <dgm:prSet presAssocID="{BB021210-2D6B-4AF1-B6D6-BE111EA83485}" presName="hierRoot2" presStyleCnt="0">
        <dgm:presLayoutVars>
          <dgm:hierBranch val="init"/>
        </dgm:presLayoutVars>
      </dgm:prSet>
      <dgm:spPr/>
    </dgm:pt>
    <dgm:pt modelId="{CAE68E1F-A88F-4720-A0D5-A6E7F94B1D43}" type="pres">
      <dgm:prSet presAssocID="{BB021210-2D6B-4AF1-B6D6-BE111EA83485}" presName="rootComposite" presStyleCnt="0"/>
      <dgm:spPr/>
    </dgm:pt>
    <dgm:pt modelId="{3CA91940-D0DE-4E95-9A88-41F5661D9453}" type="pres">
      <dgm:prSet presAssocID="{BB021210-2D6B-4AF1-B6D6-BE111EA83485}" presName="rootText" presStyleLbl="node4" presStyleIdx="9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DE4614-F7E9-4A2E-9915-FFE3BF969F4D}" type="pres">
      <dgm:prSet presAssocID="{BB021210-2D6B-4AF1-B6D6-BE111EA83485}" presName="rootConnector" presStyleLbl="node4" presStyleIdx="9" presStyleCnt="33"/>
      <dgm:spPr/>
      <dgm:t>
        <a:bodyPr/>
        <a:lstStyle/>
        <a:p>
          <a:pPr latinLnBrk="1"/>
          <a:endParaRPr lang="ko-KR" altLang="en-US"/>
        </a:p>
      </dgm:t>
    </dgm:pt>
    <dgm:pt modelId="{5D67361A-CDC3-4127-9A80-DE9BF8E471C9}" type="pres">
      <dgm:prSet presAssocID="{BB021210-2D6B-4AF1-B6D6-BE111EA83485}" presName="hierChild4" presStyleCnt="0"/>
      <dgm:spPr/>
    </dgm:pt>
    <dgm:pt modelId="{32D1AF0C-C2CB-4B46-8A15-BD9F89431429}" type="pres">
      <dgm:prSet presAssocID="{BB021210-2D6B-4AF1-B6D6-BE111EA83485}" presName="hierChild5" presStyleCnt="0"/>
      <dgm:spPr/>
    </dgm:pt>
    <dgm:pt modelId="{A5F8778C-A0D5-4A51-A021-057B9095494B}" type="pres">
      <dgm:prSet presAssocID="{542C0C62-5563-456E-A83B-D6629EC2C22A}" presName="hierChild5" presStyleCnt="0"/>
      <dgm:spPr/>
    </dgm:pt>
    <dgm:pt modelId="{FDC285FD-F75F-4827-9DE1-F0262FC3C6B0}" type="pres">
      <dgm:prSet presAssocID="{644EFC06-9F1B-4DBD-8797-C4BC2CFCC4F0}" presName="hierChild5" presStyleCnt="0"/>
      <dgm:spPr/>
    </dgm:pt>
    <dgm:pt modelId="{B86B7127-CE02-4347-89C7-78F045EA5D77}" type="pres">
      <dgm:prSet presAssocID="{115FB67E-113D-457B-8B80-818A79791F3F}" presName="Name64" presStyleLbl="parChTrans1D4" presStyleIdx="10" presStyleCnt="33"/>
      <dgm:spPr/>
    </dgm:pt>
    <dgm:pt modelId="{34907FE3-9CF2-4365-BB74-844A9104DA30}" type="pres">
      <dgm:prSet presAssocID="{7100CAC3-702C-4FF8-A0B6-9CD9116DB138}" presName="hierRoot2" presStyleCnt="0">
        <dgm:presLayoutVars>
          <dgm:hierBranch val="init"/>
        </dgm:presLayoutVars>
      </dgm:prSet>
      <dgm:spPr/>
    </dgm:pt>
    <dgm:pt modelId="{BDDE2140-CF5F-40E7-9A15-985DCF4F6CBD}" type="pres">
      <dgm:prSet presAssocID="{7100CAC3-702C-4FF8-A0B6-9CD9116DB138}" presName="rootComposite" presStyleCnt="0"/>
      <dgm:spPr/>
    </dgm:pt>
    <dgm:pt modelId="{5CA09BFE-99BA-404A-9E6E-AB29C338884C}" type="pres">
      <dgm:prSet presAssocID="{7100CAC3-702C-4FF8-A0B6-9CD9116DB138}" presName="rootText" presStyleLbl="node4" presStyleIdx="10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82B65-27E9-4D45-BAE1-6216C647BA1C}" type="pres">
      <dgm:prSet presAssocID="{7100CAC3-702C-4FF8-A0B6-9CD9116DB138}" presName="rootConnector" presStyleLbl="node4" presStyleIdx="10" presStyleCnt="33"/>
      <dgm:spPr/>
      <dgm:t>
        <a:bodyPr/>
        <a:lstStyle/>
        <a:p>
          <a:pPr latinLnBrk="1"/>
          <a:endParaRPr lang="ko-KR" altLang="en-US"/>
        </a:p>
      </dgm:t>
    </dgm:pt>
    <dgm:pt modelId="{589288CF-1B14-4D1D-B419-B4F59A4442A9}" type="pres">
      <dgm:prSet presAssocID="{7100CAC3-702C-4FF8-A0B6-9CD9116DB138}" presName="hierChild4" presStyleCnt="0"/>
      <dgm:spPr/>
    </dgm:pt>
    <dgm:pt modelId="{99FC62BD-E549-4AC5-B3E3-18CC749FF163}" type="pres">
      <dgm:prSet presAssocID="{F7672776-A6F1-453F-B24D-A57EF3F69DD9}" presName="Name64" presStyleLbl="parChTrans1D4" presStyleIdx="11" presStyleCnt="33"/>
      <dgm:spPr/>
    </dgm:pt>
    <dgm:pt modelId="{58D7DA00-648D-4AE6-8EFF-1DC7C96E403D}" type="pres">
      <dgm:prSet presAssocID="{59AAB5D4-A59B-48F3-A370-11147E38A1AE}" presName="hierRoot2" presStyleCnt="0">
        <dgm:presLayoutVars>
          <dgm:hierBranch val="init"/>
        </dgm:presLayoutVars>
      </dgm:prSet>
      <dgm:spPr/>
    </dgm:pt>
    <dgm:pt modelId="{D4CCD947-987D-46F6-B2B0-A91F4E81F409}" type="pres">
      <dgm:prSet presAssocID="{59AAB5D4-A59B-48F3-A370-11147E38A1AE}" presName="rootComposite" presStyleCnt="0"/>
      <dgm:spPr/>
    </dgm:pt>
    <dgm:pt modelId="{D7B3F4B2-2537-449B-BFC6-C611594D79FB}" type="pres">
      <dgm:prSet presAssocID="{59AAB5D4-A59B-48F3-A370-11147E38A1AE}" presName="rootText" presStyleLbl="node4" presStyleIdx="11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56E9E-8258-48FE-B969-7F11EEE35D93}" type="pres">
      <dgm:prSet presAssocID="{59AAB5D4-A59B-48F3-A370-11147E38A1AE}" presName="rootConnector" presStyleLbl="node4" presStyleIdx="11" presStyleCnt="33"/>
      <dgm:spPr/>
      <dgm:t>
        <a:bodyPr/>
        <a:lstStyle/>
        <a:p>
          <a:pPr latinLnBrk="1"/>
          <a:endParaRPr lang="ko-KR" altLang="en-US"/>
        </a:p>
      </dgm:t>
    </dgm:pt>
    <dgm:pt modelId="{433C0C44-7923-4306-B72A-8E267DA8A4F1}" type="pres">
      <dgm:prSet presAssocID="{59AAB5D4-A59B-48F3-A370-11147E38A1AE}" presName="hierChild4" presStyleCnt="0"/>
      <dgm:spPr/>
    </dgm:pt>
    <dgm:pt modelId="{9A70C9B1-FA2E-4FE3-BEDA-287F08AFECBF}" type="pres">
      <dgm:prSet presAssocID="{59AAB5D4-A59B-48F3-A370-11147E38A1AE}" presName="hierChild5" presStyleCnt="0"/>
      <dgm:spPr/>
    </dgm:pt>
    <dgm:pt modelId="{A1D90883-8C0B-459F-9333-EB909E2ED35A}" type="pres">
      <dgm:prSet presAssocID="{7100CAC3-702C-4FF8-A0B6-9CD9116DB138}" presName="hierChild5" presStyleCnt="0"/>
      <dgm:spPr/>
    </dgm:pt>
    <dgm:pt modelId="{AED40F20-57F1-495E-90DF-F6774F7807A8}" type="pres">
      <dgm:prSet presAssocID="{8D7B0867-5BBB-476E-A84E-6537603CA166}" presName="Name64" presStyleLbl="parChTrans1D4" presStyleIdx="12" presStyleCnt="33"/>
      <dgm:spPr/>
      <dgm:t>
        <a:bodyPr/>
        <a:lstStyle/>
        <a:p>
          <a:pPr latinLnBrk="1"/>
          <a:endParaRPr lang="ko-KR" altLang="en-US"/>
        </a:p>
      </dgm:t>
    </dgm:pt>
    <dgm:pt modelId="{17C9D9BF-B2C3-4705-A09B-8AC098A9F9BB}" type="pres">
      <dgm:prSet presAssocID="{1E8B3A09-3AE0-4092-A6D7-A03278F7D520}" presName="hierRoot2" presStyleCnt="0">
        <dgm:presLayoutVars>
          <dgm:hierBranch val="init"/>
        </dgm:presLayoutVars>
      </dgm:prSet>
      <dgm:spPr/>
    </dgm:pt>
    <dgm:pt modelId="{7D8F996F-DDD1-47AC-9CD4-0E86378F3F24}" type="pres">
      <dgm:prSet presAssocID="{1E8B3A09-3AE0-4092-A6D7-A03278F7D520}" presName="rootComposite" presStyleCnt="0"/>
      <dgm:spPr/>
    </dgm:pt>
    <dgm:pt modelId="{5BC4F5E1-D0ED-4769-B0F7-C6F159D39EB5}" type="pres">
      <dgm:prSet presAssocID="{1E8B3A09-3AE0-4092-A6D7-A03278F7D520}" presName="rootText" presStyleLbl="node4" presStyleIdx="12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647CA7-84FE-4C74-AABA-FBC49A20BBD0}" type="pres">
      <dgm:prSet presAssocID="{1E8B3A09-3AE0-4092-A6D7-A03278F7D520}" presName="rootConnector" presStyleLbl="node4" presStyleIdx="12" presStyleCnt="33"/>
      <dgm:spPr/>
      <dgm:t>
        <a:bodyPr/>
        <a:lstStyle/>
        <a:p>
          <a:pPr latinLnBrk="1"/>
          <a:endParaRPr lang="ko-KR" altLang="en-US"/>
        </a:p>
      </dgm:t>
    </dgm:pt>
    <dgm:pt modelId="{79B772BD-FAAC-41CA-9E59-22AAAB7B4FDD}" type="pres">
      <dgm:prSet presAssocID="{1E8B3A09-3AE0-4092-A6D7-A03278F7D520}" presName="hierChild4" presStyleCnt="0"/>
      <dgm:spPr/>
    </dgm:pt>
    <dgm:pt modelId="{FD7D7EE9-DB25-4505-B6AF-83964EA564BC}" type="pres">
      <dgm:prSet presAssocID="{1E8B3A09-3AE0-4092-A6D7-A03278F7D520}" presName="hierChild5" presStyleCnt="0"/>
      <dgm:spPr/>
    </dgm:pt>
    <dgm:pt modelId="{6F1D90DC-03E6-4961-8433-2097821571DD}" type="pres">
      <dgm:prSet presAssocID="{05D14EFF-0155-470D-A470-686B5C81882E}" presName="Name64" presStyleLbl="parChTrans1D4" presStyleIdx="13" presStyleCnt="33"/>
      <dgm:spPr/>
    </dgm:pt>
    <dgm:pt modelId="{2494D89D-3282-45F5-BA0A-FEA23F62C1EF}" type="pres">
      <dgm:prSet presAssocID="{DC8E8ECD-888F-4C35-9455-79A819E34212}" presName="hierRoot2" presStyleCnt="0">
        <dgm:presLayoutVars>
          <dgm:hierBranch val="init"/>
        </dgm:presLayoutVars>
      </dgm:prSet>
      <dgm:spPr/>
    </dgm:pt>
    <dgm:pt modelId="{ADE5CE4F-4644-443C-B01A-3F09D3FEDFD2}" type="pres">
      <dgm:prSet presAssocID="{DC8E8ECD-888F-4C35-9455-79A819E34212}" presName="rootComposite" presStyleCnt="0"/>
      <dgm:spPr/>
    </dgm:pt>
    <dgm:pt modelId="{A9D1D21E-F7C3-4E53-A92F-069EF5412AF0}" type="pres">
      <dgm:prSet presAssocID="{DC8E8ECD-888F-4C35-9455-79A819E34212}" presName="rootText" presStyleLbl="node4" presStyleIdx="13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AB58C-0D91-46C2-A149-D742C5DA8089}" type="pres">
      <dgm:prSet presAssocID="{DC8E8ECD-888F-4C35-9455-79A819E34212}" presName="rootConnector" presStyleLbl="node4" presStyleIdx="13" presStyleCnt="33"/>
      <dgm:spPr/>
      <dgm:t>
        <a:bodyPr/>
        <a:lstStyle/>
        <a:p>
          <a:pPr latinLnBrk="1"/>
          <a:endParaRPr lang="ko-KR" altLang="en-US"/>
        </a:p>
      </dgm:t>
    </dgm:pt>
    <dgm:pt modelId="{36A0BF0F-671C-4CBD-989B-224C2C8449D8}" type="pres">
      <dgm:prSet presAssocID="{DC8E8ECD-888F-4C35-9455-79A819E34212}" presName="hierChild4" presStyleCnt="0"/>
      <dgm:spPr/>
    </dgm:pt>
    <dgm:pt modelId="{EE62B4AA-EECF-4178-83BC-EBC967074B7D}" type="pres">
      <dgm:prSet presAssocID="{808A4049-3AD8-4868-8DE7-C6B53D8E7BF2}" presName="Name64" presStyleLbl="parChTrans1D4" presStyleIdx="14" presStyleCnt="33"/>
      <dgm:spPr/>
    </dgm:pt>
    <dgm:pt modelId="{F6E5CD45-1B20-4F86-8A1D-CBBE6E96071D}" type="pres">
      <dgm:prSet presAssocID="{C1508DCD-699A-4D77-B502-CC3F3F7637B9}" presName="hierRoot2" presStyleCnt="0">
        <dgm:presLayoutVars>
          <dgm:hierBranch val="init"/>
        </dgm:presLayoutVars>
      </dgm:prSet>
      <dgm:spPr/>
    </dgm:pt>
    <dgm:pt modelId="{E4FC38DE-5B8B-4223-B2F0-1C92A87AA104}" type="pres">
      <dgm:prSet presAssocID="{C1508DCD-699A-4D77-B502-CC3F3F7637B9}" presName="rootComposite" presStyleCnt="0"/>
      <dgm:spPr/>
    </dgm:pt>
    <dgm:pt modelId="{FF308732-78D8-4C8D-A328-658599391E2E}" type="pres">
      <dgm:prSet presAssocID="{C1508DCD-699A-4D77-B502-CC3F3F7637B9}" presName="rootText" presStyleLbl="node4" presStyleIdx="14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B670C5-F7A4-41FE-AA3C-EDD191E25A0E}" type="pres">
      <dgm:prSet presAssocID="{C1508DCD-699A-4D77-B502-CC3F3F7637B9}" presName="rootConnector" presStyleLbl="node4" presStyleIdx="14" presStyleCnt="33"/>
      <dgm:spPr/>
      <dgm:t>
        <a:bodyPr/>
        <a:lstStyle/>
        <a:p>
          <a:pPr latinLnBrk="1"/>
          <a:endParaRPr lang="ko-KR" altLang="en-US"/>
        </a:p>
      </dgm:t>
    </dgm:pt>
    <dgm:pt modelId="{1B46909A-A18B-4744-90C6-442A2AA8145F}" type="pres">
      <dgm:prSet presAssocID="{C1508DCD-699A-4D77-B502-CC3F3F7637B9}" presName="hierChild4" presStyleCnt="0"/>
      <dgm:spPr/>
    </dgm:pt>
    <dgm:pt modelId="{B28070BF-AB0B-4EFE-9679-61A7F75CA53D}" type="pres">
      <dgm:prSet presAssocID="{C1508DCD-699A-4D77-B502-CC3F3F7637B9}" presName="hierChild5" presStyleCnt="0"/>
      <dgm:spPr/>
    </dgm:pt>
    <dgm:pt modelId="{E49690DE-EB60-4354-BEC4-AABFAE5494FD}" type="pres">
      <dgm:prSet presAssocID="{DC8E8ECD-888F-4C35-9455-79A819E34212}" presName="hierChild5" presStyleCnt="0"/>
      <dgm:spPr/>
    </dgm:pt>
    <dgm:pt modelId="{15CD016E-9C85-4E45-9097-C3F7DEEC3B45}" type="pres">
      <dgm:prSet presAssocID="{FDE6DCA3-3D9B-4DE5-9B17-075570C69861}" presName="hierChild5" presStyleCnt="0"/>
      <dgm:spPr/>
    </dgm:pt>
    <dgm:pt modelId="{A45DE338-6C12-4EAB-B76B-A48E03A8F685}" type="pres">
      <dgm:prSet presAssocID="{65C2F813-70DD-4DED-95A1-11396C8DF8FA}" presName="Name64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D26ABDA-D180-4732-8452-75F5A0295002}" type="pres">
      <dgm:prSet presAssocID="{0EF0F7DB-019E-4C69-8FAA-09E934659565}" presName="hierRoot2" presStyleCnt="0">
        <dgm:presLayoutVars>
          <dgm:hierBranch val="init"/>
        </dgm:presLayoutVars>
      </dgm:prSet>
      <dgm:spPr/>
    </dgm:pt>
    <dgm:pt modelId="{2124B93B-00AC-4979-8E39-8C2B22305FB8}" type="pres">
      <dgm:prSet presAssocID="{0EF0F7DB-019E-4C69-8FAA-09E934659565}" presName="rootComposite" presStyleCnt="0"/>
      <dgm:spPr/>
    </dgm:pt>
    <dgm:pt modelId="{5297ED9F-1629-400F-877F-62FA915C2C56}" type="pres">
      <dgm:prSet presAssocID="{0EF0F7DB-019E-4C69-8FAA-09E93465956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A6AE6-B41C-410A-ADEC-8FABD6458DFE}" type="pres">
      <dgm:prSet presAssocID="{0EF0F7DB-019E-4C69-8FAA-09E93465956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C932FF1-BC93-4CD4-A3FD-3533E8EF82E3}" type="pres">
      <dgm:prSet presAssocID="{0EF0F7DB-019E-4C69-8FAA-09E934659565}" presName="hierChild4" presStyleCnt="0"/>
      <dgm:spPr/>
    </dgm:pt>
    <dgm:pt modelId="{DB31F9FC-7F1E-4EA2-A9EF-3591EB56C38F}" type="pres">
      <dgm:prSet presAssocID="{A7E65A89-F963-48CD-9B5E-683297DAB88E}" presName="Name64" presStyleLbl="parChTrans1D4" presStyleIdx="15" presStyleCnt="33"/>
      <dgm:spPr/>
      <dgm:t>
        <a:bodyPr/>
        <a:lstStyle/>
        <a:p>
          <a:pPr latinLnBrk="1"/>
          <a:endParaRPr lang="ko-KR" altLang="en-US"/>
        </a:p>
      </dgm:t>
    </dgm:pt>
    <dgm:pt modelId="{8EDA43B9-79F2-4D46-8976-7D0A8CEBBF12}" type="pres">
      <dgm:prSet presAssocID="{B271AA8D-D148-4EDB-9C83-DD74B48D1E64}" presName="hierRoot2" presStyleCnt="0">
        <dgm:presLayoutVars>
          <dgm:hierBranch val="init"/>
        </dgm:presLayoutVars>
      </dgm:prSet>
      <dgm:spPr/>
    </dgm:pt>
    <dgm:pt modelId="{49135369-EA78-415C-8B39-90D5738C5B96}" type="pres">
      <dgm:prSet presAssocID="{B271AA8D-D148-4EDB-9C83-DD74B48D1E64}" presName="rootComposite" presStyleCnt="0"/>
      <dgm:spPr/>
    </dgm:pt>
    <dgm:pt modelId="{72D4E929-8EBF-47E3-B7F3-1FB43F0B264C}" type="pres">
      <dgm:prSet presAssocID="{B271AA8D-D148-4EDB-9C83-DD74B48D1E64}" presName="rootText" presStyleLbl="node4" presStyleIdx="15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5B66EA-97D7-4586-9689-F4FA292BC5E0}" type="pres">
      <dgm:prSet presAssocID="{B271AA8D-D148-4EDB-9C83-DD74B48D1E64}" presName="rootConnector" presStyleLbl="node4" presStyleIdx="15" presStyleCnt="33"/>
      <dgm:spPr/>
      <dgm:t>
        <a:bodyPr/>
        <a:lstStyle/>
        <a:p>
          <a:pPr latinLnBrk="1"/>
          <a:endParaRPr lang="ko-KR" altLang="en-US"/>
        </a:p>
      </dgm:t>
    </dgm:pt>
    <dgm:pt modelId="{8A63D70E-F1BC-48C4-953C-C9019E9509A5}" type="pres">
      <dgm:prSet presAssocID="{B271AA8D-D148-4EDB-9C83-DD74B48D1E64}" presName="hierChild4" presStyleCnt="0"/>
      <dgm:spPr/>
    </dgm:pt>
    <dgm:pt modelId="{57E7626E-96B6-4687-AA25-F52EF6CB2347}" type="pres">
      <dgm:prSet presAssocID="{8549BEE4-8E45-4F1B-B99A-128AB71AFFE4}" presName="Name64" presStyleLbl="parChTrans1D4" presStyleIdx="16" presStyleCnt="33"/>
      <dgm:spPr/>
      <dgm:t>
        <a:bodyPr/>
        <a:lstStyle/>
        <a:p>
          <a:pPr latinLnBrk="1"/>
          <a:endParaRPr lang="ko-KR" altLang="en-US"/>
        </a:p>
      </dgm:t>
    </dgm:pt>
    <dgm:pt modelId="{2CE68CBA-9E03-4B69-A2DD-9FC6FA0BF3FA}" type="pres">
      <dgm:prSet presAssocID="{95322298-B631-42E2-85F8-F75F9C6BCE05}" presName="hierRoot2" presStyleCnt="0">
        <dgm:presLayoutVars>
          <dgm:hierBranch val="init"/>
        </dgm:presLayoutVars>
      </dgm:prSet>
      <dgm:spPr/>
    </dgm:pt>
    <dgm:pt modelId="{197A9D83-B354-485F-99C7-F7A61DBDE3DC}" type="pres">
      <dgm:prSet presAssocID="{95322298-B631-42E2-85F8-F75F9C6BCE05}" presName="rootComposite" presStyleCnt="0"/>
      <dgm:spPr/>
    </dgm:pt>
    <dgm:pt modelId="{8EC1F957-34CE-4984-9138-239EAC8CB5BB}" type="pres">
      <dgm:prSet presAssocID="{95322298-B631-42E2-85F8-F75F9C6BCE05}" presName="rootText" presStyleLbl="node4" presStyleIdx="16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79CA6-2FE6-46F1-AFA4-4696247C82FF}" type="pres">
      <dgm:prSet presAssocID="{95322298-B631-42E2-85F8-F75F9C6BCE05}" presName="rootConnector" presStyleLbl="node4" presStyleIdx="16" presStyleCnt="33"/>
      <dgm:spPr/>
      <dgm:t>
        <a:bodyPr/>
        <a:lstStyle/>
        <a:p>
          <a:pPr latinLnBrk="1"/>
          <a:endParaRPr lang="ko-KR" altLang="en-US"/>
        </a:p>
      </dgm:t>
    </dgm:pt>
    <dgm:pt modelId="{7828B12F-434F-4A5F-A3F2-D9FCFBBDF688}" type="pres">
      <dgm:prSet presAssocID="{95322298-B631-42E2-85F8-F75F9C6BCE05}" presName="hierChild4" presStyleCnt="0"/>
      <dgm:spPr/>
    </dgm:pt>
    <dgm:pt modelId="{93DCE8C3-2E4B-4B4A-B322-674CD48CDEEB}" type="pres">
      <dgm:prSet presAssocID="{95322298-B631-42E2-85F8-F75F9C6BCE05}" presName="hierChild5" presStyleCnt="0"/>
      <dgm:spPr/>
    </dgm:pt>
    <dgm:pt modelId="{D9114A33-F888-4CC8-BEBB-F2032C40512F}" type="pres">
      <dgm:prSet presAssocID="{A1DFBF6D-BF1E-4D33-9163-BCA4CA35C1E5}" presName="Name64" presStyleLbl="parChTrans1D4" presStyleIdx="17" presStyleCnt="33"/>
      <dgm:spPr/>
      <dgm:t>
        <a:bodyPr/>
        <a:lstStyle/>
        <a:p>
          <a:pPr latinLnBrk="1"/>
          <a:endParaRPr lang="ko-KR" altLang="en-US"/>
        </a:p>
      </dgm:t>
    </dgm:pt>
    <dgm:pt modelId="{2488CFE3-30FD-4450-831C-05EF0BEC859B}" type="pres">
      <dgm:prSet presAssocID="{44080786-D3A7-40AB-AF5D-A9CA7A090724}" presName="hierRoot2" presStyleCnt="0">
        <dgm:presLayoutVars>
          <dgm:hierBranch val="init"/>
        </dgm:presLayoutVars>
      </dgm:prSet>
      <dgm:spPr/>
    </dgm:pt>
    <dgm:pt modelId="{8B5625B6-3024-466D-A3F8-0C305CE2A49B}" type="pres">
      <dgm:prSet presAssocID="{44080786-D3A7-40AB-AF5D-A9CA7A090724}" presName="rootComposite" presStyleCnt="0"/>
      <dgm:spPr/>
    </dgm:pt>
    <dgm:pt modelId="{BA1E1FF7-7BA6-490D-92CD-E62022FBC088}" type="pres">
      <dgm:prSet presAssocID="{44080786-D3A7-40AB-AF5D-A9CA7A090724}" presName="rootText" presStyleLbl="node4" presStyleIdx="17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55ACF-DC0E-4B21-ACFC-E7CDCF8F13A1}" type="pres">
      <dgm:prSet presAssocID="{44080786-D3A7-40AB-AF5D-A9CA7A090724}" presName="rootConnector" presStyleLbl="node4" presStyleIdx="17" presStyleCnt="33"/>
      <dgm:spPr/>
      <dgm:t>
        <a:bodyPr/>
        <a:lstStyle/>
        <a:p>
          <a:pPr latinLnBrk="1"/>
          <a:endParaRPr lang="ko-KR" altLang="en-US"/>
        </a:p>
      </dgm:t>
    </dgm:pt>
    <dgm:pt modelId="{E5DEE0F9-36F0-4342-ADEB-AA05BB15E9D9}" type="pres">
      <dgm:prSet presAssocID="{44080786-D3A7-40AB-AF5D-A9CA7A090724}" presName="hierChild4" presStyleCnt="0"/>
      <dgm:spPr/>
    </dgm:pt>
    <dgm:pt modelId="{D2482A1E-6E15-4D1E-910C-E9DEBA859457}" type="pres">
      <dgm:prSet presAssocID="{44080786-D3A7-40AB-AF5D-A9CA7A090724}" presName="hierChild5" presStyleCnt="0"/>
      <dgm:spPr/>
    </dgm:pt>
    <dgm:pt modelId="{9819E618-8061-40D1-A517-AF0689D9DBF3}" type="pres">
      <dgm:prSet presAssocID="{B271AA8D-D148-4EDB-9C83-DD74B48D1E64}" presName="hierChild5" presStyleCnt="0"/>
      <dgm:spPr/>
    </dgm:pt>
    <dgm:pt modelId="{671D73C0-7155-4F07-B727-D5C8510D9783}" type="pres">
      <dgm:prSet presAssocID="{0EF0F7DB-019E-4C69-8FAA-09E934659565}" presName="hierChild5" presStyleCnt="0"/>
      <dgm:spPr/>
    </dgm:pt>
    <dgm:pt modelId="{E5F3A9C5-211E-4659-95D2-FA6BEBDD5584}" type="pres">
      <dgm:prSet presAssocID="{7A846DD6-5AC6-4F9E-9F86-657E4EED9521}" presName="Name64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F7D0C6D-65F2-469F-9F88-D977DC3D6352}" type="pres">
      <dgm:prSet presAssocID="{2C413FB5-1334-49DE-A8A2-813E3443D37F}" presName="hierRoot2" presStyleCnt="0">
        <dgm:presLayoutVars>
          <dgm:hierBranch val="init"/>
        </dgm:presLayoutVars>
      </dgm:prSet>
      <dgm:spPr/>
    </dgm:pt>
    <dgm:pt modelId="{E42C2920-93A6-4F5F-939E-3E6618AA14EE}" type="pres">
      <dgm:prSet presAssocID="{2C413FB5-1334-49DE-A8A2-813E3443D37F}" presName="rootComposite" presStyleCnt="0"/>
      <dgm:spPr/>
    </dgm:pt>
    <dgm:pt modelId="{A78981EE-6B47-4B45-B6A2-3B924EE7BD3D}" type="pres">
      <dgm:prSet presAssocID="{2C413FB5-1334-49DE-A8A2-813E3443D37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832DA0-8A5F-41C5-834D-882007CD62AF}" type="pres">
      <dgm:prSet presAssocID="{2C413FB5-1334-49DE-A8A2-813E3443D37F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116D36-85F2-4117-8217-B42C16954D39}" type="pres">
      <dgm:prSet presAssocID="{2C413FB5-1334-49DE-A8A2-813E3443D37F}" presName="hierChild4" presStyleCnt="0"/>
      <dgm:spPr/>
    </dgm:pt>
    <dgm:pt modelId="{7CEBADAC-8F88-42D7-97CE-D576577D2023}" type="pres">
      <dgm:prSet presAssocID="{5BF6B5E8-8EC8-46A3-9A3E-4AE4DE9E9CD3}" presName="Name64" presStyleLbl="parChTrans1D4" presStyleIdx="18" presStyleCnt="33"/>
      <dgm:spPr/>
      <dgm:t>
        <a:bodyPr/>
        <a:lstStyle/>
        <a:p>
          <a:pPr latinLnBrk="1"/>
          <a:endParaRPr lang="ko-KR" altLang="en-US"/>
        </a:p>
      </dgm:t>
    </dgm:pt>
    <dgm:pt modelId="{A0F9F27D-128C-4EEC-B164-A3A694796C3F}" type="pres">
      <dgm:prSet presAssocID="{4D54CF90-7F45-4E81-9705-3D0D6FB7D6E9}" presName="hierRoot2" presStyleCnt="0">
        <dgm:presLayoutVars>
          <dgm:hierBranch val="init"/>
        </dgm:presLayoutVars>
      </dgm:prSet>
      <dgm:spPr/>
    </dgm:pt>
    <dgm:pt modelId="{C9F0DEC7-330B-4E29-8245-3252D9DBA8E3}" type="pres">
      <dgm:prSet presAssocID="{4D54CF90-7F45-4E81-9705-3D0D6FB7D6E9}" presName="rootComposite" presStyleCnt="0"/>
      <dgm:spPr/>
    </dgm:pt>
    <dgm:pt modelId="{CBE911E8-869C-4A1F-863A-106DCCF18A9D}" type="pres">
      <dgm:prSet presAssocID="{4D54CF90-7F45-4E81-9705-3D0D6FB7D6E9}" presName="rootText" presStyleLbl="node4" presStyleIdx="18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28B5-01FF-4DEA-B73F-D2F8FC267C6F}" type="pres">
      <dgm:prSet presAssocID="{4D54CF90-7F45-4E81-9705-3D0D6FB7D6E9}" presName="rootConnector" presStyleLbl="node4" presStyleIdx="18" presStyleCnt="33"/>
      <dgm:spPr/>
      <dgm:t>
        <a:bodyPr/>
        <a:lstStyle/>
        <a:p>
          <a:pPr latinLnBrk="1"/>
          <a:endParaRPr lang="ko-KR" altLang="en-US"/>
        </a:p>
      </dgm:t>
    </dgm:pt>
    <dgm:pt modelId="{AD485D72-B265-46E9-AA77-E8FEC0175097}" type="pres">
      <dgm:prSet presAssocID="{4D54CF90-7F45-4E81-9705-3D0D6FB7D6E9}" presName="hierChild4" presStyleCnt="0"/>
      <dgm:spPr/>
    </dgm:pt>
    <dgm:pt modelId="{47F385FE-A0CF-4C4F-9AF9-E9B158256494}" type="pres">
      <dgm:prSet presAssocID="{575FA7A6-D586-4E04-9748-5658E786DA91}" presName="Name64" presStyleLbl="parChTrans1D4" presStyleIdx="19" presStyleCnt="33"/>
      <dgm:spPr/>
      <dgm:t>
        <a:bodyPr/>
        <a:lstStyle/>
        <a:p>
          <a:pPr latinLnBrk="1"/>
          <a:endParaRPr lang="ko-KR" altLang="en-US"/>
        </a:p>
      </dgm:t>
    </dgm:pt>
    <dgm:pt modelId="{9E62014F-0ACF-4FA8-9D3F-6DE3A9207F0C}" type="pres">
      <dgm:prSet presAssocID="{F814012B-DD80-4E85-BBD0-C02D302D6699}" presName="hierRoot2" presStyleCnt="0">
        <dgm:presLayoutVars>
          <dgm:hierBranch val="init"/>
        </dgm:presLayoutVars>
      </dgm:prSet>
      <dgm:spPr/>
    </dgm:pt>
    <dgm:pt modelId="{2FCB9DC2-4840-4C2B-B08E-A2C275C4816D}" type="pres">
      <dgm:prSet presAssocID="{F814012B-DD80-4E85-BBD0-C02D302D6699}" presName="rootComposite" presStyleCnt="0"/>
      <dgm:spPr/>
    </dgm:pt>
    <dgm:pt modelId="{E551398A-F14D-4B39-8A43-BC85A945F5C3}" type="pres">
      <dgm:prSet presAssocID="{F814012B-DD80-4E85-BBD0-C02D302D6699}" presName="rootText" presStyleLbl="node4" presStyleIdx="19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FF3F6-0B4F-4ECA-B120-7D1F3115A146}" type="pres">
      <dgm:prSet presAssocID="{F814012B-DD80-4E85-BBD0-C02D302D6699}" presName="rootConnector" presStyleLbl="node4" presStyleIdx="19" presStyleCnt="33"/>
      <dgm:spPr/>
      <dgm:t>
        <a:bodyPr/>
        <a:lstStyle/>
        <a:p>
          <a:pPr latinLnBrk="1"/>
          <a:endParaRPr lang="ko-KR" altLang="en-US"/>
        </a:p>
      </dgm:t>
    </dgm:pt>
    <dgm:pt modelId="{C228A5A6-7140-4A45-A72D-0095A6823792}" type="pres">
      <dgm:prSet presAssocID="{F814012B-DD80-4E85-BBD0-C02D302D6699}" presName="hierChild4" presStyleCnt="0"/>
      <dgm:spPr/>
    </dgm:pt>
    <dgm:pt modelId="{E29FF0B6-8441-4F26-B659-495B5137FE64}" type="pres">
      <dgm:prSet presAssocID="{F814012B-DD80-4E85-BBD0-C02D302D6699}" presName="hierChild5" presStyleCnt="0"/>
      <dgm:spPr/>
    </dgm:pt>
    <dgm:pt modelId="{C2A24DFB-7B51-48A5-AC14-AD47372C4A6B}" type="pres">
      <dgm:prSet presAssocID="{4D54CF90-7F45-4E81-9705-3D0D6FB7D6E9}" presName="hierChild5" presStyleCnt="0"/>
      <dgm:spPr/>
    </dgm:pt>
    <dgm:pt modelId="{07DE29A5-E7E9-4930-A955-B2F4DE7356F1}" type="pres">
      <dgm:prSet presAssocID="{5D48AFAD-5147-4AA2-A9D6-ACB6663F6041}" presName="Name64" presStyleLbl="parChTrans1D4" presStyleIdx="20" presStyleCnt="33"/>
      <dgm:spPr/>
      <dgm:t>
        <a:bodyPr/>
        <a:lstStyle/>
        <a:p>
          <a:pPr latinLnBrk="1"/>
          <a:endParaRPr lang="ko-KR" altLang="en-US"/>
        </a:p>
      </dgm:t>
    </dgm:pt>
    <dgm:pt modelId="{3D6A9570-0DA3-4EF2-84DE-17CCCF8042BA}" type="pres">
      <dgm:prSet presAssocID="{3BA602AE-1C01-4379-ADF7-34D249CAE5DE}" presName="hierRoot2" presStyleCnt="0">
        <dgm:presLayoutVars>
          <dgm:hierBranch val="init"/>
        </dgm:presLayoutVars>
      </dgm:prSet>
      <dgm:spPr/>
    </dgm:pt>
    <dgm:pt modelId="{233BC8D4-6EE1-4416-8B5A-8D30EFB2CA66}" type="pres">
      <dgm:prSet presAssocID="{3BA602AE-1C01-4379-ADF7-34D249CAE5DE}" presName="rootComposite" presStyleCnt="0"/>
      <dgm:spPr/>
    </dgm:pt>
    <dgm:pt modelId="{78F91782-0FEB-4280-B50D-06F42D6C753F}" type="pres">
      <dgm:prSet presAssocID="{3BA602AE-1C01-4379-ADF7-34D249CAE5DE}" presName="rootText" presStyleLbl="node4" presStyleIdx="20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689FE6-37FA-46A0-ACDF-0BEF29868306}" type="pres">
      <dgm:prSet presAssocID="{3BA602AE-1C01-4379-ADF7-34D249CAE5DE}" presName="rootConnector" presStyleLbl="node4" presStyleIdx="20" presStyleCnt="33"/>
      <dgm:spPr/>
      <dgm:t>
        <a:bodyPr/>
        <a:lstStyle/>
        <a:p>
          <a:pPr latinLnBrk="1"/>
          <a:endParaRPr lang="ko-KR" altLang="en-US"/>
        </a:p>
      </dgm:t>
    </dgm:pt>
    <dgm:pt modelId="{A770B459-789B-49D8-A0E9-08EBBEB0CBBD}" type="pres">
      <dgm:prSet presAssocID="{3BA602AE-1C01-4379-ADF7-34D249CAE5DE}" presName="hierChild4" presStyleCnt="0"/>
      <dgm:spPr/>
    </dgm:pt>
    <dgm:pt modelId="{921EAD4E-5A55-4C82-9F10-7ABDC3D4FFE2}" type="pres">
      <dgm:prSet presAssocID="{3A6A9690-6CDE-4DB5-97AA-A2E4C68FAE0B}" presName="Name64" presStyleLbl="parChTrans1D4" presStyleIdx="21" presStyleCnt="33"/>
      <dgm:spPr/>
      <dgm:t>
        <a:bodyPr/>
        <a:lstStyle/>
        <a:p>
          <a:pPr latinLnBrk="1"/>
          <a:endParaRPr lang="ko-KR" altLang="en-US"/>
        </a:p>
      </dgm:t>
    </dgm:pt>
    <dgm:pt modelId="{F63B6C9D-C8CC-46D1-A113-1F62A175A66E}" type="pres">
      <dgm:prSet presAssocID="{EA8D880D-AFD6-4DB3-AE76-876E4D66D6A9}" presName="hierRoot2" presStyleCnt="0">
        <dgm:presLayoutVars>
          <dgm:hierBranch val="init"/>
        </dgm:presLayoutVars>
      </dgm:prSet>
      <dgm:spPr/>
    </dgm:pt>
    <dgm:pt modelId="{563DE905-4A8B-4017-9596-B078EF40E5DF}" type="pres">
      <dgm:prSet presAssocID="{EA8D880D-AFD6-4DB3-AE76-876E4D66D6A9}" presName="rootComposite" presStyleCnt="0"/>
      <dgm:spPr/>
    </dgm:pt>
    <dgm:pt modelId="{A4891613-6702-49E4-9C26-20D2D235BAC1}" type="pres">
      <dgm:prSet presAssocID="{EA8D880D-AFD6-4DB3-AE76-876E4D66D6A9}" presName="rootText" presStyleLbl="node4" presStyleIdx="21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D07A1-1876-4A95-B44D-4B502A30536F}" type="pres">
      <dgm:prSet presAssocID="{EA8D880D-AFD6-4DB3-AE76-876E4D66D6A9}" presName="rootConnector" presStyleLbl="node4" presStyleIdx="21" presStyleCnt="33"/>
      <dgm:spPr/>
      <dgm:t>
        <a:bodyPr/>
        <a:lstStyle/>
        <a:p>
          <a:pPr latinLnBrk="1"/>
          <a:endParaRPr lang="ko-KR" altLang="en-US"/>
        </a:p>
      </dgm:t>
    </dgm:pt>
    <dgm:pt modelId="{4B5CB5B2-632A-4E17-802C-BB5297885D37}" type="pres">
      <dgm:prSet presAssocID="{EA8D880D-AFD6-4DB3-AE76-876E4D66D6A9}" presName="hierChild4" presStyleCnt="0"/>
      <dgm:spPr/>
    </dgm:pt>
    <dgm:pt modelId="{93A0AF2F-F234-406F-AE3D-E2E10479174A}" type="pres">
      <dgm:prSet presAssocID="{EA8D880D-AFD6-4DB3-AE76-876E4D66D6A9}" presName="hierChild5" presStyleCnt="0"/>
      <dgm:spPr/>
    </dgm:pt>
    <dgm:pt modelId="{7F9CBF63-377E-4377-A2E6-ADA8CE034CB0}" type="pres">
      <dgm:prSet presAssocID="{B114E6A3-6476-4145-872B-2D7F564A3B4C}" presName="Name64" presStyleLbl="parChTrans1D4" presStyleIdx="22" presStyleCnt="33"/>
      <dgm:spPr/>
    </dgm:pt>
    <dgm:pt modelId="{1212BD47-4BD7-4DE7-9D6C-DD70787FADC9}" type="pres">
      <dgm:prSet presAssocID="{5E64586D-711B-42C1-B7A4-0EEFDE43EC0A}" presName="hierRoot2" presStyleCnt="0">
        <dgm:presLayoutVars>
          <dgm:hierBranch val="init"/>
        </dgm:presLayoutVars>
      </dgm:prSet>
      <dgm:spPr/>
    </dgm:pt>
    <dgm:pt modelId="{7A9E8E32-DE10-458E-86FE-503C5CBA2F65}" type="pres">
      <dgm:prSet presAssocID="{5E64586D-711B-42C1-B7A4-0EEFDE43EC0A}" presName="rootComposite" presStyleCnt="0"/>
      <dgm:spPr/>
    </dgm:pt>
    <dgm:pt modelId="{FA969352-44D4-4C11-A032-74C6C6CC5EAF}" type="pres">
      <dgm:prSet presAssocID="{5E64586D-711B-42C1-B7A4-0EEFDE43EC0A}" presName="rootText" presStyleLbl="node4" presStyleIdx="22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DCCF5-8F3E-4391-8639-D987263BE594}" type="pres">
      <dgm:prSet presAssocID="{5E64586D-711B-42C1-B7A4-0EEFDE43EC0A}" presName="rootConnector" presStyleLbl="node4" presStyleIdx="22" presStyleCnt="33"/>
      <dgm:spPr/>
      <dgm:t>
        <a:bodyPr/>
        <a:lstStyle/>
        <a:p>
          <a:pPr latinLnBrk="1"/>
          <a:endParaRPr lang="ko-KR" altLang="en-US"/>
        </a:p>
      </dgm:t>
    </dgm:pt>
    <dgm:pt modelId="{F69DFBA1-0DB4-4E79-931D-E51869279ACE}" type="pres">
      <dgm:prSet presAssocID="{5E64586D-711B-42C1-B7A4-0EEFDE43EC0A}" presName="hierChild4" presStyleCnt="0"/>
      <dgm:spPr/>
    </dgm:pt>
    <dgm:pt modelId="{EF0A6416-E9C6-4250-8906-8C7F500E2D89}" type="pres">
      <dgm:prSet presAssocID="{5E64586D-711B-42C1-B7A4-0EEFDE43EC0A}" presName="hierChild5" presStyleCnt="0"/>
      <dgm:spPr/>
    </dgm:pt>
    <dgm:pt modelId="{D087B17F-08FF-4A66-801E-2F04C1F1C0A9}" type="pres">
      <dgm:prSet presAssocID="{3BA602AE-1C01-4379-ADF7-34D249CAE5DE}" presName="hierChild5" presStyleCnt="0"/>
      <dgm:spPr/>
    </dgm:pt>
    <dgm:pt modelId="{89B97CA3-BEB1-4862-8F47-9DE5E0D5DC0A}" type="pres">
      <dgm:prSet presAssocID="{82604C1C-0FDA-4474-AFCE-2A7BA08003E7}" presName="Name64" presStyleLbl="parChTrans1D4" presStyleIdx="23" presStyleCnt="33"/>
      <dgm:spPr/>
    </dgm:pt>
    <dgm:pt modelId="{5EEB0FBF-3BC8-4730-9162-626ECE7A994A}" type="pres">
      <dgm:prSet presAssocID="{FECBE95F-D8EB-4995-8139-209A19D6BE17}" presName="hierRoot2" presStyleCnt="0">
        <dgm:presLayoutVars>
          <dgm:hierBranch val="init"/>
        </dgm:presLayoutVars>
      </dgm:prSet>
      <dgm:spPr/>
    </dgm:pt>
    <dgm:pt modelId="{04759FAF-4F6B-448E-B685-8710BF41A95F}" type="pres">
      <dgm:prSet presAssocID="{FECBE95F-D8EB-4995-8139-209A19D6BE17}" presName="rootComposite" presStyleCnt="0"/>
      <dgm:spPr/>
    </dgm:pt>
    <dgm:pt modelId="{480B921B-2CF0-479A-9810-D80BA14E78E6}" type="pres">
      <dgm:prSet presAssocID="{FECBE95F-D8EB-4995-8139-209A19D6BE17}" presName="rootText" presStyleLbl="node4" presStyleIdx="23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F306BE-9A5F-40F0-AFD8-BD60D340A43D}" type="pres">
      <dgm:prSet presAssocID="{FECBE95F-D8EB-4995-8139-209A19D6BE17}" presName="rootConnector" presStyleLbl="node4" presStyleIdx="23" presStyleCnt="33"/>
      <dgm:spPr/>
      <dgm:t>
        <a:bodyPr/>
        <a:lstStyle/>
        <a:p>
          <a:pPr latinLnBrk="1"/>
          <a:endParaRPr lang="ko-KR" altLang="en-US"/>
        </a:p>
      </dgm:t>
    </dgm:pt>
    <dgm:pt modelId="{BF6117B4-B34D-465D-B7D3-C2D4D7E55334}" type="pres">
      <dgm:prSet presAssocID="{FECBE95F-D8EB-4995-8139-209A19D6BE17}" presName="hierChild4" presStyleCnt="0"/>
      <dgm:spPr/>
    </dgm:pt>
    <dgm:pt modelId="{04E6BA6B-9C77-4BF9-A09A-2C415B2610C1}" type="pres">
      <dgm:prSet presAssocID="{FECBE95F-D8EB-4995-8139-209A19D6BE17}" presName="hierChild5" presStyleCnt="0"/>
      <dgm:spPr/>
    </dgm:pt>
    <dgm:pt modelId="{5779CA1B-93CA-496B-AE54-0055C5B0A11E}" type="pres">
      <dgm:prSet presAssocID="{EF1108FE-3AE4-4643-8735-1E2B7A790778}" presName="Name64" presStyleLbl="parChTrans1D4" presStyleIdx="24" presStyleCnt="33"/>
      <dgm:spPr/>
    </dgm:pt>
    <dgm:pt modelId="{36FDEEB9-3FC0-46A0-B660-519B7AE7BBBB}" type="pres">
      <dgm:prSet presAssocID="{92C8D0A7-1646-42A9-A289-AB2723E3D59D}" presName="hierRoot2" presStyleCnt="0">
        <dgm:presLayoutVars>
          <dgm:hierBranch val="init"/>
        </dgm:presLayoutVars>
      </dgm:prSet>
      <dgm:spPr/>
    </dgm:pt>
    <dgm:pt modelId="{D5B99285-DE46-4620-94B7-0E79E5D6E758}" type="pres">
      <dgm:prSet presAssocID="{92C8D0A7-1646-42A9-A289-AB2723E3D59D}" presName="rootComposite" presStyleCnt="0"/>
      <dgm:spPr/>
    </dgm:pt>
    <dgm:pt modelId="{2E61EA65-458D-4660-8EB2-910944004F6B}" type="pres">
      <dgm:prSet presAssocID="{92C8D0A7-1646-42A9-A289-AB2723E3D59D}" presName="rootText" presStyleLbl="node4" presStyleIdx="24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FF5063-489A-435B-9385-6F898092B796}" type="pres">
      <dgm:prSet presAssocID="{92C8D0A7-1646-42A9-A289-AB2723E3D59D}" presName="rootConnector" presStyleLbl="node4" presStyleIdx="24" presStyleCnt="33"/>
      <dgm:spPr/>
      <dgm:t>
        <a:bodyPr/>
        <a:lstStyle/>
        <a:p>
          <a:pPr latinLnBrk="1"/>
          <a:endParaRPr lang="ko-KR" altLang="en-US"/>
        </a:p>
      </dgm:t>
    </dgm:pt>
    <dgm:pt modelId="{B81A0855-7204-475C-9F18-60510A589DA5}" type="pres">
      <dgm:prSet presAssocID="{92C8D0A7-1646-42A9-A289-AB2723E3D59D}" presName="hierChild4" presStyleCnt="0"/>
      <dgm:spPr/>
    </dgm:pt>
    <dgm:pt modelId="{92ABB01A-9F6C-4B77-AB61-7B11F9EF594B}" type="pres">
      <dgm:prSet presAssocID="{92C8D0A7-1646-42A9-A289-AB2723E3D59D}" presName="hierChild5" presStyleCnt="0"/>
      <dgm:spPr/>
    </dgm:pt>
    <dgm:pt modelId="{2B5D0708-EE1C-4486-9299-EBB561CE926B}" type="pres">
      <dgm:prSet presAssocID="{2C413FB5-1334-49DE-A8A2-813E3443D37F}" presName="hierChild5" presStyleCnt="0"/>
      <dgm:spPr/>
    </dgm:pt>
    <dgm:pt modelId="{15BB491E-119D-49FB-A2F0-7857B7BD7A8D}" type="pres">
      <dgm:prSet presAssocID="{056201DE-223F-433B-9E73-5FF60B92348F}" presName="Name64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F3F2175-B08B-410E-89FD-1FC30CC242D8}" type="pres">
      <dgm:prSet presAssocID="{26ED8A01-2446-49F8-951D-E7A9D96C2BFC}" presName="hierRoot2" presStyleCnt="0">
        <dgm:presLayoutVars>
          <dgm:hierBranch val="init"/>
        </dgm:presLayoutVars>
      </dgm:prSet>
      <dgm:spPr/>
    </dgm:pt>
    <dgm:pt modelId="{A8517161-B21A-4D6E-A758-1CBE3633DCE4}" type="pres">
      <dgm:prSet presAssocID="{26ED8A01-2446-49F8-951D-E7A9D96C2BFC}" presName="rootComposite" presStyleCnt="0"/>
      <dgm:spPr/>
    </dgm:pt>
    <dgm:pt modelId="{2DBE8150-A83B-466D-9D44-38DE310F1BC7}" type="pres">
      <dgm:prSet presAssocID="{26ED8A01-2446-49F8-951D-E7A9D96C2BF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337FF5-78FC-4507-B9D5-0759C2BBB409}" type="pres">
      <dgm:prSet presAssocID="{26ED8A01-2446-49F8-951D-E7A9D96C2BFC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C4C97DF-D77E-406F-B8F9-6FEBBFF0E021}" type="pres">
      <dgm:prSet presAssocID="{26ED8A01-2446-49F8-951D-E7A9D96C2BFC}" presName="hierChild4" presStyleCnt="0"/>
      <dgm:spPr/>
    </dgm:pt>
    <dgm:pt modelId="{49908D6F-7111-433C-BAA3-D593D6260F15}" type="pres">
      <dgm:prSet presAssocID="{2833B8FD-9484-4C0D-9318-871DA81ED5C8}" presName="Name64" presStyleLbl="parChTrans1D4" presStyleIdx="25" presStyleCnt="33"/>
      <dgm:spPr/>
      <dgm:t>
        <a:bodyPr/>
        <a:lstStyle/>
        <a:p>
          <a:pPr latinLnBrk="1"/>
          <a:endParaRPr lang="ko-KR" altLang="en-US"/>
        </a:p>
      </dgm:t>
    </dgm:pt>
    <dgm:pt modelId="{656069D8-DE42-4B6D-BAB9-B5B22176306D}" type="pres">
      <dgm:prSet presAssocID="{80401561-264B-4B32-BC97-DEF9A04B5012}" presName="hierRoot2" presStyleCnt="0">
        <dgm:presLayoutVars>
          <dgm:hierBranch val="init"/>
        </dgm:presLayoutVars>
      </dgm:prSet>
      <dgm:spPr/>
    </dgm:pt>
    <dgm:pt modelId="{95896163-FE04-4007-8049-2E86A51E90AC}" type="pres">
      <dgm:prSet presAssocID="{80401561-264B-4B32-BC97-DEF9A04B5012}" presName="rootComposite" presStyleCnt="0"/>
      <dgm:spPr/>
    </dgm:pt>
    <dgm:pt modelId="{44DC906C-7019-4906-AF04-C9100537B5B8}" type="pres">
      <dgm:prSet presAssocID="{80401561-264B-4B32-BC97-DEF9A04B5012}" presName="rootText" presStyleLbl="node4" presStyleIdx="25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C9478-3FC4-450E-BF35-0B32FCE0299D}" type="pres">
      <dgm:prSet presAssocID="{80401561-264B-4B32-BC97-DEF9A04B5012}" presName="rootConnector" presStyleLbl="node4" presStyleIdx="25" presStyleCnt="33"/>
      <dgm:spPr/>
      <dgm:t>
        <a:bodyPr/>
        <a:lstStyle/>
        <a:p>
          <a:pPr latinLnBrk="1"/>
          <a:endParaRPr lang="ko-KR" altLang="en-US"/>
        </a:p>
      </dgm:t>
    </dgm:pt>
    <dgm:pt modelId="{680DCAB2-E579-4E10-89C2-F3AAB40FD720}" type="pres">
      <dgm:prSet presAssocID="{80401561-264B-4B32-BC97-DEF9A04B5012}" presName="hierChild4" presStyleCnt="0"/>
      <dgm:spPr/>
    </dgm:pt>
    <dgm:pt modelId="{5D891BA3-37B5-42F0-93C6-B31A3A595381}" type="pres">
      <dgm:prSet presAssocID="{80401561-264B-4B32-BC97-DEF9A04B5012}" presName="hierChild5" presStyleCnt="0"/>
      <dgm:spPr/>
    </dgm:pt>
    <dgm:pt modelId="{3BC42DC1-239D-4203-A3F2-DAD92CE34CBC}" type="pres">
      <dgm:prSet presAssocID="{50DAACB9-8D13-4104-9256-BF658B5776ED}" presName="Name64" presStyleLbl="parChTrans1D4" presStyleIdx="26" presStyleCnt="33"/>
      <dgm:spPr/>
      <dgm:t>
        <a:bodyPr/>
        <a:lstStyle/>
        <a:p>
          <a:pPr latinLnBrk="1"/>
          <a:endParaRPr lang="ko-KR" altLang="en-US"/>
        </a:p>
      </dgm:t>
    </dgm:pt>
    <dgm:pt modelId="{F631C762-2FB7-4ADE-8E66-96252C5568F2}" type="pres">
      <dgm:prSet presAssocID="{88812455-47D8-47D0-8D47-C9DDF0C0DFCB}" presName="hierRoot2" presStyleCnt="0">
        <dgm:presLayoutVars>
          <dgm:hierBranch val="init"/>
        </dgm:presLayoutVars>
      </dgm:prSet>
      <dgm:spPr/>
    </dgm:pt>
    <dgm:pt modelId="{1EA7263A-5044-4F76-BEBA-D2AFBDA23277}" type="pres">
      <dgm:prSet presAssocID="{88812455-47D8-47D0-8D47-C9DDF0C0DFCB}" presName="rootComposite" presStyleCnt="0"/>
      <dgm:spPr/>
    </dgm:pt>
    <dgm:pt modelId="{FEEBE90A-1319-434D-8355-F1514F6404E2}" type="pres">
      <dgm:prSet presAssocID="{88812455-47D8-47D0-8D47-C9DDF0C0DFCB}" presName="rootText" presStyleLbl="node4" presStyleIdx="26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3D71D9-9BD9-43A5-AE95-06FE69EF6737}" type="pres">
      <dgm:prSet presAssocID="{88812455-47D8-47D0-8D47-C9DDF0C0DFCB}" presName="rootConnector" presStyleLbl="node4" presStyleIdx="26" presStyleCnt="33"/>
      <dgm:spPr/>
      <dgm:t>
        <a:bodyPr/>
        <a:lstStyle/>
        <a:p>
          <a:pPr latinLnBrk="1"/>
          <a:endParaRPr lang="ko-KR" altLang="en-US"/>
        </a:p>
      </dgm:t>
    </dgm:pt>
    <dgm:pt modelId="{1DC0D8D5-7896-404A-BDA9-810BDECE288C}" type="pres">
      <dgm:prSet presAssocID="{88812455-47D8-47D0-8D47-C9DDF0C0DFCB}" presName="hierChild4" presStyleCnt="0"/>
      <dgm:spPr/>
    </dgm:pt>
    <dgm:pt modelId="{F0DDC082-25B4-4BF4-8DED-6568D5B5BAE4}" type="pres">
      <dgm:prSet presAssocID="{E3C07999-8027-4AFF-B670-5771F0CA5296}" presName="Name64" presStyleLbl="parChTrans1D4" presStyleIdx="27" presStyleCnt="33"/>
      <dgm:spPr/>
    </dgm:pt>
    <dgm:pt modelId="{C23A5124-B564-4AAD-BEFA-ECB976A8297E}" type="pres">
      <dgm:prSet presAssocID="{131912AF-D514-4807-81E7-FD7458C7C2C0}" presName="hierRoot2" presStyleCnt="0">
        <dgm:presLayoutVars>
          <dgm:hierBranch val="init"/>
        </dgm:presLayoutVars>
      </dgm:prSet>
      <dgm:spPr/>
    </dgm:pt>
    <dgm:pt modelId="{B1C7169E-5F31-4404-9866-20B7D609F889}" type="pres">
      <dgm:prSet presAssocID="{131912AF-D514-4807-81E7-FD7458C7C2C0}" presName="rootComposite" presStyleCnt="0"/>
      <dgm:spPr/>
    </dgm:pt>
    <dgm:pt modelId="{4E36A359-9DBA-40E9-9F16-BE2E95BB0BA9}" type="pres">
      <dgm:prSet presAssocID="{131912AF-D514-4807-81E7-FD7458C7C2C0}" presName="rootText" presStyleLbl="node4" presStyleIdx="27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76B3F3-FFED-42A3-BC3B-0805FB07948D}" type="pres">
      <dgm:prSet presAssocID="{131912AF-D514-4807-81E7-FD7458C7C2C0}" presName="rootConnector" presStyleLbl="node4" presStyleIdx="27" presStyleCnt="33"/>
      <dgm:spPr/>
      <dgm:t>
        <a:bodyPr/>
        <a:lstStyle/>
        <a:p>
          <a:pPr latinLnBrk="1"/>
          <a:endParaRPr lang="ko-KR" altLang="en-US"/>
        </a:p>
      </dgm:t>
    </dgm:pt>
    <dgm:pt modelId="{52D3C7AF-B3D2-4A91-8721-D93AA30735C7}" type="pres">
      <dgm:prSet presAssocID="{131912AF-D514-4807-81E7-FD7458C7C2C0}" presName="hierChild4" presStyleCnt="0"/>
      <dgm:spPr/>
    </dgm:pt>
    <dgm:pt modelId="{38E3EB2F-D47F-423F-9594-C91386D848C4}" type="pres">
      <dgm:prSet presAssocID="{131912AF-D514-4807-81E7-FD7458C7C2C0}" presName="hierChild5" presStyleCnt="0"/>
      <dgm:spPr/>
    </dgm:pt>
    <dgm:pt modelId="{AA33F20B-56FA-4731-92A3-3B0746AEB104}" type="pres">
      <dgm:prSet presAssocID="{643A2E2B-CF99-4B1C-B2C2-FA7BD5688E23}" presName="Name64" presStyleLbl="parChTrans1D4" presStyleIdx="28" presStyleCnt="33"/>
      <dgm:spPr/>
    </dgm:pt>
    <dgm:pt modelId="{EA9B7FC9-91A3-4C26-A7B2-5A196E50BE60}" type="pres">
      <dgm:prSet presAssocID="{4EF3570C-68AF-4087-91D3-371180874571}" presName="hierRoot2" presStyleCnt="0">
        <dgm:presLayoutVars>
          <dgm:hierBranch val="init"/>
        </dgm:presLayoutVars>
      </dgm:prSet>
      <dgm:spPr/>
    </dgm:pt>
    <dgm:pt modelId="{42030390-DC54-4F7E-B792-D5B226D56904}" type="pres">
      <dgm:prSet presAssocID="{4EF3570C-68AF-4087-91D3-371180874571}" presName="rootComposite" presStyleCnt="0"/>
      <dgm:spPr/>
    </dgm:pt>
    <dgm:pt modelId="{37318709-D7D6-4C18-934E-E7F5A601F607}" type="pres">
      <dgm:prSet presAssocID="{4EF3570C-68AF-4087-91D3-371180874571}" presName="rootText" presStyleLbl="node4" presStyleIdx="28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4316D-669C-4FC8-A7B9-7184EE2EFA01}" type="pres">
      <dgm:prSet presAssocID="{4EF3570C-68AF-4087-91D3-371180874571}" presName="rootConnector" presStyleLbl="node4" presStyleIdx="28" presStyleCnt="33"/>
      <dgm:spPr/>
      <dgm:t>
        <a:bodyPr/>
        <a:lstStyle/>
        <a:p>
          <a:pPr latinLnBrk="1"/>
          <a:endParaRPr lang="ko-KR" altLang="en-US"/>
        </a:p>
      </dgm:t>
    </dgm:pt>
    <dgm:pt modelId="{75CAC284-B748-4BDF-A04B-10083D033FDD}" type="pres">
      <dgm:prSet presAssocID="{4EF3570C-68AF-4087-91D3-371180874571}" presName="hierChild4" presStyleCnt="0"/>
      <dgm:spPr/>
    </dgm:pt>
    <dgm:pt modelId="{E2B43E8C-69F9-49D8-A500-956E70154496}" type="pres">
      <dgm:prSet presAssocID="{4EF3570C-68AF-4087-91D3-371180874571}" presName="hierChild5" presStyleCnt="0"/>
      <dgm:spPr/>
    </dgm:pt>
    <dgm:pt modelId="{DB974D0A-0221-498D-A7C4-1378B4B01BAD}" type="pres">
      <dgm:prSet presAssocID="{88812455-47D8-47D0-8D47-C9DDF0C0DFCB}" presName="hierChild5" presStyleCnt="0"/>
      <dgm:spPr/>
    </dgm:pt>
    <dgm:pt modelId="{219DC4A8-F3DE-46E4-BB79-7F3886A832B4}" type="pres">
      <dgm:prSet presAssocID="{7771ABAE-92A7-4AA7-B707-6C735747C751}" presName="Name64" presStyleLbl="parChTrans1D4" presStyleIdx="29" presStyleCnt="33"/>
      <dgm:spPr/>
      <dgm:t>
        <a:bodyPr/>
        <a:lstStyle/>
        <a:p>
          <a:pPr latinLnBrk="1"/>
          <a:endParaRPr lang="ko-KR" altLang="en-US"/>
        </a:p>
      </dgm:t>
    </dgm:pt>
    <dgm:pt modelId="{B62EF4ED-6430-40AF-8DB1-D281D37E0DB0}" type="pres">
      <dgm:prSet presAssocID="{78429F5C-A33F-4505-93C0-A232D2321A85}" presName="hierRoot2" presStyleCnt="0">
        <dgm:presLayoutVars>
          <dgm:hierBranch val="init"/>
        </dgm:presLayoutVars>
      </dgm:prSet>
      <dgm:spPr/>
    </dgm:pt>
    <dgm:pt modelId="{3CF110A2-BC8A-46FB-8240-83EA8C943DCE}" type="pres">
      <dgm:prSet presAssocID="{78429F5C-A33F-4505-93C0-A232D2321A85}" presName="rootComposite" presStyleCnt="0"/>
      <dgm:spPr/>
    </dgm:pt>
    <dgm:pt modelId="{D7B11F3F-D478-4AA1-B929-7C48FF9DD215}" type="pres">
      <dgm:prSet presAssocID="{78429F5C-A33F-4505-93C0-A232D2321A85}" presName="rootText" presStyleLbl="node4" presStyleIdx="29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0F2A0D-A0C9-4026-BD99-4C72CD80BA26}" type="pres">
      <dgm:prSet presAssocID="{78429F5C-A33F-4505-93C0-A232D2321A85}" presName="rootConnector" presStyleLbl="node4" presStyleIdx="29" presStyleCnt="33"/>
      <dgm:spPr/>
      <dgm:t>
        <a:bodyPr/>
        <a:lstStyle/>
        <a:p>
          <a:pPr latinLnBrk="1"/>
          <a:endParaRPr lang="ko-KR" altLang="en-US"/>
        </a:p>
      </dgm:t>
    </dgm:pt>
    <dgm:pt modelId="{764B4911-256E-471F-807F-AD68A21B286F}" type="pres">
      <dgm:prSet presAssocID="{78429F5C-A33F-4505-93C0-A232D2321A85}" presName="hierChild4" presStyleCnt="0"/>
      <dgm:spPr/>
    </dgm:pt>
    <dgm:pt modelId="{490E3A5C-2BAA-4157-AA00-A60085CE0842}" type="pres">
      <dgm:prSet presAssocID="{A383D356-A07E-4B2A-8261-D2BC69AA465C}" presName="Name64" presStyleLbl="parChTrans1D4" presStyleIdx="30" presStyleCnt="33"/>
      <dgm:spPr/>
      <dgm:t>
        <a:bodyPr/>
        <a:lstStyle/>
        <a:p>
          <a:pPr latinLnBrk="1"/>
          <a:endParaRPr lang="ko-KR" altLang="en-US"/>
        </a:p>
      </dgm:t>
    </dgm:pt>
    <dgm:pt modelId="{B9EF524A-94D0-45C1-932C-E940213090D3}" type="pres">
      <dgm:prSet presAssocID="{E55E31F3-3136-474B-9C1B-8C11EFA3F381}" presName="hierRoot2" presStyleCnt="0">
        <dgm:presLayoutVars>
          <dgm:hierBranch val="init"/>
        </dgm:presLayoutVars>
      </dgm:prSet>
      <dgm:spPr/>
    </dgm:pt>
    <dgm:pt modelId="{986DDE2E-5A88-410B-9198-B83556C1BFE6}" type="pres">
      <dgm:prSet presAssocID="{E55E31F3-3136-474B-9C1B-8C11EFA3F381}" presName="rootComposite" presStyleCnt="0"/>
      <dgm:spPr/>
    </dgm:pt>
    <dgm:pt modelId="{B98AF40E-6FE3-4A21-B9F8-3D438FB47759}" type="pres">
      <dgm:prSet presAssocID="{E55E31F3-3136-474B-9C1B-8C11EFA3F381}" presName="rootText" presStyleLbl="node4" presStyleIdx="30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D97E78-D1E2-45ED-A7E5-76ACBCEA8326}" type="pres">
      <dgm:prSet presAssocID="{E55E31F3-3136-474B-9C1B-8C11EFA3F381}" presName="rootConnector" presStyleLbl="node4" presStyleIdx="30" presStyleCnt="33"/>
      <dgm:spPr/>
      <dgm:t>
        <a:bodyPr/>
        <a:lstStyle/>
        <a:p>
          <a:pPr latinLnBrk="1"/>
          <a:endParaRPr lang="ko-KR" altLang="en-US"/>
        </a:p>
      </dgm:t>
    </dgm:pt>
    <dgm:pt modelId="{BAA68ED3-56C3-4ADB-AE8E-42431FD11073}" type="pres">
      <dgm:prSet presAssocID="{E55E31F3-3136-474B-9C1B-8C11EFA3F381}" presName="hierChild4" presStyleCnt="0"/>
      <dgm:spPr/>
    </dgm:pt>
    <dgm:pt modelId="{2A0F55E6-9C7A-44C4-AE30-55DFD6089DB6}" type="pres">
      <dgm:prSet presAssocID="{E55E31F3-3136-474B-9C1B-8C11EFA3F381}" presName="hierChild5" presStyleCnt="0"/>
      <dgm:spPr/>
    </dgm:pt>
    <dgm:pt modelId="{6970977B-F23D-4F7C-AB7D-AA2A8BA90D39}" type="pres">
      <dgm:prSet presAssocID="{1EF7597B-E1D6-49FF-A9B3-3A3C27EC3C72}" presName="Name64" presStyleLbl="parChTrans1D4" presStyleIdx="31" presStyleCnt="33"/>
      <dgm:spPr/>
    </dgm:pt>
    <dgm:pt modelId="{1B0A8D47-F614-4079-844F-461F75DDDDC9}" type="pres">
      <dgm:prSet presAssocID="{8A977DC1-DAB6-4F32-9171-A135A4028DE5}" presName="hierRoot2" presStyleCnt="0">
        <dgm:presLayoutVars>
          <dgm:hierBranch val="init"/>
        </dgm:presLayoutVars>
      </dgm:prSet>
      <dgm:spPr/>
    </dgm:pt>
    <dgm:pt modelId="{51950C67-A47F-4138-B4F2-3F27100609B2}" type="pres">
      <dgm:prSet presAssocID="{8A977DC1-DAB6-4F32-9171-A135A4028DE5}" presName="rootComposite" presStyleCnt="0"/>
      <dgm:spPr/>
    </dgm:pt>
    <dgm:pt modelId="{AD9DE34A-5938-44E6-AB04-B3CC447E4D97}" type="pres">
      <dgm:prSet presAssocID="{8A977DC1-DAB6-4F32-9171-A135A4028DE5}" presName="rootText" presStyleLbl="node4" presStyleIdx="31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2C244-8026-4CD9-AC13-F97D02936BF7}" type="pres">
      <dgm:prSet presAssocID="{8A977DC1-DAB6-4F32-9171-A135A4028DE5}" presName="rootConnector" presStyleLbl="node4" presStyleIdx="31" presStyleCnt="33"/>
      <dgm:spPr/>
      <dgm:t>
        <a:bodyPr/>
        <a:lstStyle/>
        <a:p>
          <a:pPr latinLnBrk="1"/>
          <a:endParaRPr lang="ko-KR" altLang="en-US"/>
        </a:p>
      </dgm:t>
    </dgm:pt>
    <dgm:pt modelId="{67FFF6CD-730B-41C3-9F7B-0768F55C1C58}" type="pres">
      <dgm:prSet presAssocID="{8A977DC1-DAB6-4F32-9171-A135A4028DE5}" presName="hierChild4" presStyleCnt="0"/>
      <dgm:spPr/>
    </dgm:pt>
    <dgm:pt modelId="{1114334F-1F40-447C-8BD4-C82831E30783}" type="pres">
      <dgm:prSet presAssocID="{8A977DC1-DAB6-4F32-9171-A135A4028DE5}" presName="hierChild5" presStyleCnt="0"/>
      <dgm:spPr/>
    </dgm:pt>
    <dgm:pt modelId="{037D5C1C-F7E7-4EBB-A3B7-998B95640A75}" type="pres">
      <dgm:prSet presAssocID="{78429F5C-A33F-4505-93C0-A232D2321A85}" presName="hierChild5" presStyleCnt="0"/>
      <dgm:spPr/>
    </dgm:pt>
    <dgm:pt modelId="{FC7003AB-D7A1-4FA4-B595-15CF331371E5}" type="pres">
      <dgm:prSet presAssocID="{31809EB2-3A34-4B10-ADA2-431E820098D3}" presName="Name64" presStyleLbl="parChTrans1D4" presStyleIdx="32" presStyleCnt="33"/>
      <dgm:spPr/>
    </dgm:pt>
    <dgm:pt modelId="{CF592668-36D0-4FB0-AF49-C5B01B91F793}" type="pres">
      <dgm:prSet presAssocID="{C6803AC6-110D-4F96-AB63-6FB4DE2FBD41}" presName="hierRoot2" presStyleCnt="0">
        <dgm:presLayoutVars>
          <dgm:hierBranch val="init"/>
        </dgm:presLayoutVars>
      </dgm:prSet>
      <dgm:spPr/>
    </dgm:pt>
    <dgm:pt modelId="{926FF97A-8475-4FF9-9163-6036D7186F82}" type="pres">
      <dgm:prSet presAssocID="{C6803AC6-110D-4F96-AB63-6FB4DE2FBD41}" presName="rootComposite" presStyleCnt="0"/>
      <dgm:spPr/>
    </dgm:pt>
    <dgm:pt modelId="{8BDBF6D6-8228-4E90-92B9-C581BC844A5C}" type="pres">
      <dgm:prSet presAssocID="{C6803AC6-110D-4F96-AB63-6FB4DE2FBD41}" presName="rootText" presStyleLbl="node4" presStyleIdx="32" presStyleCnt="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D81DD6-D8BB-44C6-85E0-7EC906D9CDC9}" type="pres">
      <dgm:prSet presAssocID="{C6803AC6-110D-4F96-AB63-6FB4DE2FBD41}" presName="rootConnector" presStyleLbl="node4" presStyleIdx="32" presStyleCnt="33"/>
      <dgm:spPr/>
      <dgm:t>
        <a:bodyPr/>
        <a:lstStyle/>
        <a:p>
          <a:pPr latinLnBrk="1"/>
          <a:endParaRPr lang="ko-KR" altLang="en-US"/>
        </a:p>
      </dgm:t>
    </dgm:pt>
    <dgm:pt modelId="{04E7E2B1-E5C1-4B38-83B7-30D4B0A6E1F9}" type="pres">
      <dgm:prSet presAssocID="{C6803AC6-110D-4F96-AB63-6FB4DE2FBD41}" presName="hierChild4" presStyleCnt="0"/>
      <dgm:spPr/>
    </dgm:pt>
    <dgm:pt modelId="{C54B255D-EA68-45B4-88C1-45B640892D5B}" type="pres">
      <dgm:prSet presAssocID="{C6803AC6-110D-4F96-AB63-6FB4DE2FBD41}" presName="hierChild5" presStyleCnt="0"/>
      <dgm:spPr/>
    </dgm:pt>
    <dgm:pt modelId="{116055C5-4484-4F81-8093-CC59023B34D9}" type="pres">
      <dgm:prSet presAssocID="{26ED8A01-2446-49F8-951D-E7A9D96C2BFC}" presName="hierChild5" presStyleCnt="0"/>
      <dgm:spPr/>
    </dgm:pt>
    <dgm:pt modelId="{B041CE30-CB52-459C-A563-A5CB28F93EAB}" type="pres">
      <dgm:prSet presAssocID="{8535826F-A021-49E6-8BFF-13C560F5115E}" presName="hierChild5" presStyleCnt="0"/>
      <dgm:spPr/>
    </dgm:pt>
    <dgm:pt modelId="{3DB3098B-8B53-47F1-86FA-677DD65D9383}" type="pres">
      <dgm:prSet presAssocID="{6D63F3EF-D13E-4FD8-8B89-8C6867E79CAF}" presName="hierChild3" presStyleCnt="0"/>
      <dgm:spPr/>
    </dgm:pt>
  </dgm:ptLst>
  <dgm:cxnLst>
    <dgm:cxn modelId="{08659EF2-B830-42F5-82A5-D75696988B95}" type="presOf" srcId="{B1DA5B89-AB33-46F6-99C4-4DC98D504991}" destId="{41F515B9-E981-42F7-BC79-CE44C44F8880}" srcOrd="1" destOrd="0" presId="urn:microsoft.com/office/officeart/2009/3/layout/HorizontalOrganizationChart"/>
    <dgm:cxn modelId="{0133D8FE-4CC1-4132-9EF7-F3B0FDD08729}" type="presOf" srcId="{B271AA8D-D148-4EDB-9C83-DD74B48D1E64}" destId="{595B66EA-97D7-4586-9689-F4FA292BC5E0}" srcOrd="1" destOrd="0" presId="urn:microsoft.com/office/officeart/2009/3/layout/HorizontalOrganizationChart"/>
    <dgm:cxn modelId="{F62EFB9E-4084-4834-BBBA-BF304E1DF555}" type="presOf" srcId="{44080786-D3A7-40AB-AF5D-A9CA7A090724}" destId="{BA1E1FF7-7BA6-490D-92CD-E62022FBC088}" srcOrd="0" destOrd="0" presId="urn:microsoft.com/office/officeart/2009/3/layout/HorizontalOrganizationChart"/>
    <dgm:cxn modelId="{C088A719-3ED3-4D8C-A599-95367E4ED2C2}" type="presOf" srcId="{F7672776-A6F1-453F-B24D-A57EF3F69DD9}" destId="{99FC62BD-E549-4AC5-B3E3-18CC749FF163}" srcOrd="0" destOrd="0" presId="urn:microsoft.com/office/officeart/2009/3/layout/HorizontalOrganizationChart"/>
    <dgm:cxn modelId="{C2D567D6-2F04-4B54-AAED-D08916B1F3E7}" srcId="{78429F5C-A33F-4505-93C0-A232D2321A85}" destId="{8A977DC1-DAB6-4F32-9171-A135A4028DE5}" srcOrd="1" destOrd="0" parTransId="{1EF7597B-E1D6-49FF-A9B3-3A3C27EC3C72}" sibTransId="{3B8E20ED-D81F-4C16-B71E-8DF1439759DE}"/>
    <dgm:cxn modelId="{FB866063-E240-4842-9952-498270ED8F18}" type="presOf" srcId="{2C413FB5-1334-49DE-A8A2-813E3443D37F}" destId="{A78981EE-6B47-4B45-B6A2-3B924EE7BD3D}" srcOrd="0" destOrd="0" presId="urn:microsoft.com/office/officeart/2009/3/layout/HorizontalOrganizationChart"/>
    <dgm:cxn modelId="{579D6828-A9BF-4442-9DD4-F63FC3081A15}" srcId="{0284F650-398A-41DB-87C8-317AB0A00E47}" destId="{D0887165-3AEB-41C3-BBAC-889B470D450B}" srcOrd="0" destOrd="0" parTransId="{A6904BAA-BFBC-4709-BBF3-76CB191426EE}" sibTransId="{D15CB30C-E436-4441-BF03-27045A2064D3}"/>
    <dgm:cxn modelId="{ABE68717-84A8-4C64-B047-E9E68E2D29A9}" type="presOf" srcId="{1E8B3A09-3AE0-4092-A6D7-A03278F7D520}" destId="{5BC4F5E1-D0ED-4769-B0F7-C6F159D39EB5}" srcOrd="0" destOrd="0" presId="urn:microsoft.com/office/officeart/2009/3/layout/HorizontalOrganizationChart"/>
    <dgm:cxn modelId="{57E42BC2-EA46-4BCD-AB4A-692468FF9939}" type="presOf" srcId="{8A977DC1-DAB6-4F32-9171-A135A4028DE5}" destId="{AD9DE34A-5938-44E6-AB04-B3CC447E4D97}" srcOrd="0" destOrd="0" presId="urn:microsoft.com/office/officeart/2009/3/layout/HorizontalOrganizationChart"/>
    <dgm:cxn modelId="{D2A31136-96A0-487F-AC68-824040B39DA1}" type="presOf" srcId="{A1DFBF6D-BF1E-4D33-9163-BCA4CA35C1E5}" destId="{D9114A33-F888-4CC8-BEBB-F2032C40512F}" srcOrd="0" destOrd="0" presId="urn:microsoft.com/office/officeart/2009/3/layout/HorizontalOrganizationChart"/>
    <dgm:cxn modelId="{1F25BA9E-CFC5-4373-87EE-2E64F81620C4}" srcId="{2C413FB5-1334-49DE-A8A2-813E3443D37F}" destId="{3BA602AE-1C01-4379-ADF7-34D249CAE5DE}" srcOrd="1" destOrd="0" parTransId="{5D48AFAD-5147-4AA2-A9D6-ACB6663F6041}" sibTransId="{03A2F81D-86B1-47EC-A671-B551B839772D}"/>
    <dgm:cxn modelId="{6D7B4AFB-32D3-42D1-819B-C53A892410AA}" type="presOf" srcId="{59AAB5D4-A59B-48F3-A370-11147E38A1AE}" destId="{0CB56E9E-8258-48FE-B969-7F11EEE35D93}" srcOrd="1" destOrd="0" presId="urn:microsoft.com/office/officeart/2009/3/layout/HorizontalOrganizationChart"/>
    <dgm:cxn modelId="{F6894FFC-B508-4FA6-AF1D-1A43177E3896}" srcId="{26ED8A01-2446-49F8-951D-E7A9D96C2BFC}" destId="{80401561-264B-4B32-BC97-DEF9A04B5012}" srcOrd="0" destOrd="0" parTransId="{2833B8FD-9484-4C0D-9318-871DA81ED5C8}" sibTransId="{F7B7A692-9918-495F-9C1B-F60451C7857B}"/>
    <dgm:cxn modelId="{47058F53-B3CB-41E1-9979-326FD6AC8D87}" srcId="{26ED8A01-2446-49F8-951D-E7A9D96C2BFC}" destId="{88812455-47D8-47D0-8D47-C9DDF0C0DFCB}" srcOrd="1" destOrd="0" parTransId="{50DAACB9-8D13-4104-9256-BF658B5776ED}" sibTransId="{B343EE31-DF2D-4D39-B570-DD7D9DD13511}"/>
    <dgm:cxn modelId="{636125C6-6B96-4270-8002-66065531B05A}" type="presOf" srcId="{8535826F-A021-49E6-8BFF-13C560F5115E}" destId="{D8F81C3A-2D71-4555-8FFC-BC9D470AB987}" srcOrd="1" destOrd="0" presId="urn:microsoft.com/office/officeart/2009/3/layout/HorizontalOrganizationChart"/>
    <dgm:cxn modelId="{FB55564F-D3F4-4E56-A34A-CD0005974E2C}" type="presOf" srcId="{3A6A9690-6CDE-4DB5-97AA-A2E4C68FAE0B}" destId="{921EAD4E-5A55-4C82-9F10-7ABDC3D4FFE2}" srcOrd="0" destOrd="0" presId="urn:microsoft.com/office/officeart/2009/3/layout/HorizontalOrganizationChart"/>
    <dgm:cxn modelId="{98A3D350-5F08-4FDB-AFDE-3CAF6DC06734}" type="presOf" srcId="{3BA602AE-1C01-4379-ADF7-34D249CAE5DE}" destId="{53689FE6-37FA-46A0-ACDF-0BEF29868306}" srcOrd="1" destOrd="0" presId="urn:microsoft.com/office/officeart/2009/3/layout/HorizontalOrganizationChart"/>
    <dgm:cxn modelId="{6E857833-68A4-4452-A2B3-54C8B13B4226}" type="presOf" srcId="{061B0E08-457D-491B-BA0F-11FBA0654172}" destId="{F205031F-F844-4519-931D-890959CCC73F}" srcOrd="0" destOrd="0" presId="urn:microsoft.com/office/officeart/2009/3/layout/HorizontalOrganizationChart"/>
    <dgm:cxn modelId="{47268BA8-4734-4FDF-9AB9-D4E3A0A0F5F5}" type="presOf" srcId="{B114E6A3-6476-4145-872B-2D7F564A3B4C}" destId="{7F9CBF63-377E-4377-A2E6-ADA8CE034CB0}" srcOrd="0" destOrd="0" presId="urn:microsoft.com/office/officeart/2009/3/layout/HorizontalOrganizationChart"/>
    <dgm:cxn modelId="{789FFF68-139F-4822-84BC-04CFD845C7A3}" type="presOf" srcId="{1E8B3A09-3AE0-4092-A6D7-A03278F7D520}" destId="{02647CA7-84FE-4C74-AABA-FBC49A20BBD0}" srcOrd="1" destOrd="0" presId="urn:microsoft.com/office/officeart/2009/3/layout/HorizontalOrganizationChart"/>
    <dgm:cxn modelId="{EECD25E8-B702-433C-9663-508B7736498F}" type="presOf" srcId="{A7E65A89-F963-48CD-9B5E-683297DAB88E}" destId="{DB31F9FC-7F1E-4EA2-A9EF-3591EB56C38F}" srcOrd="0" destOrd="0" presId="urn:microsoft.com/office/officeart/2009/3/layout/HorizontalOrganizationChart"/>
    <dgm:cxn modelId="{1C65D26A-B517-4AE1-B692-77EE32E11D5D}" type="presOf" srcId="{115FB67E-113D-457B-8B80-818A79791F3F}" destId="{B86B7127-CE02-4347-89C7-78F045EA5D77}" srcOrd="0" destOrd="0" presId="urn:microsoft.com/office/officeart/2009/3/layout/HorizontalOrganizationChart"/>
    <dgm:cxn modelId="{C9FD639C-1E1E-4F31-B7AE-E8FA7F6057F5}" srcId="{8535826F-A021-49E6-8BFF-13C560F5115E}" destId="{FDE6DCA3-3D9B-4DE5-9B17-075570C69861}" srcOrd="0" destOrd="0" parTransId="{25736CF9-FB61-4BD6-968E-3663C9713A1B}" sibTransId="{B15253A9-CAF9-4B6F-83FC-CF6D1F670920}"/>
    <dgm:cxn modelId="{661D6486-89F9-4C27-A65A-1843D30CD932}" type="presOf" srcId="{5D48AFAD-5147-4AA2-A9D6-ACB6663F6041}" destId="{07DE29A5-E7E9-4930-A955-B2F4DE7356F1}" srcOrd="0" destOrd="0" presId="urn:microsoft.com/office/officeart/2009/3/layout/HorizontalOrganizationChart"/>
    <dgm:cxn modelId="{5AE180BB-DD0D-492F-A805-83344268E83D}" type="presOf" srcId="{F01BB32C-0151-42FA-AAE9-3150B341F6A3}" destId="{BA74AEB8-4DF2-419F-8B7D-D8DA6F7B1036}" srcOrd="0" destOrd="0" presId="urn:microsoft.com/office/officeart/2009/3/layout/HorizontalOrganizationChart"/>
    <dgm:cxn modelId="{9F3146D5-3DA7-4CFC-9407-6ED59E5C3FD7}" type="presOf" srcId="{FDE6DCA3-3D9B-4DE5-9B17-075570C69861}" destId="{3A0A8DAF-5E41-4EEF-9376-AEBB36A84345}" srcOrd="1" destOrd="0" presId="urn:microsoft.com/office/officeart/2009/3/layout/HorizontalOrganizationChart"/>
    <dgm:cxn modelId="{A97BE266-7B48-42D4-940B-C22A886E2C7C}" srcId="{4D54CF90-7F45-4E81-9705-3D0D6FB7D6E9}" destId="{F814012B-DD80-4E85-BBD0-C02D302D6699}" srcOrd="0" destOrd="0" parTransId="{575FA7A6-D586-4E04-9748-5658E786DA91}" sibTransId="{F00F78E2-9F00-4880-AC63-007C40888E80}"/>
    <dgm:cxn modelId="{5F197495-E755-452D-B814-C5A273608F8B}" type="presOf" srcId="{8A977DC1-DAB6-4F32-9171-A135A4028DE5}" destId="{FCA2C244-8026-4CD9-AC13-F97D02936BF7}" srcOrd="1" destOrd="0" presId="urn:microsoft.com/office/officeart/2009/3/layout/HorizontalOrganizationChart"/>
    <dgm:cxn modelId="{E113EA86-E829-4D79-A54F-245F0DE3FB70}" srcId="{B1DA5B89-AB33-46F6-99C4-4DC98D504991}" destId="{92719BE6-8A0F-4253-86BA-D3BA002F5714}" srcOrd="0" destOrd="0" parTransId="{061B0E08-457D-491B-BA0F-11FBA0654172}" sibTransId="{9CAC43B4-36B8-47EA-B423-51EC20C39CA2}"/>
    <dgm:cxn modelId="{8B1DAEA0-ABE3-406C-8EE4-D56A21C26AF6}" type="presOf" srcId="{FA1419B1-3E60-4779-96EF-7DB86B8467C0}" destId="{478A3274-61C3-46C1-8BBB-C1BF5A127DAE}" srcOrd="0" destOrd="0" presId="urn:microsoft.com/office/officeart/2009/3/layout/HorizontalOrganizationChart"/>
    <dgm:cxn modelId="{516634E7-42E9-4528-9BF6-1E5A16EAB07B}" srcId="{2C413FB5-1334-49DE-A8A2-813E3443D37F}" destId="{92C8D0A7-1646-42A9-A289-AB2723E3D59D}" srcOrd="3" destOrd="0" parTransId="{EF1108FE-3AE4-4643-8735-1E2B7A790778}" sibTransId="{2F74A89D-B539-435E-931E-A06EFE1ECCA7}"/>
    <dgm:cxn modelId="{A1B85E36-317D-4126-AE99-40261D350334}" srcId="{644EFC06-9F1B-4DBD-8797-C4BC2CFCC4F0}" destId="{9B47C414-B705-4931-B1B8-4BA329E9D7A3}" srcOrd="2" destOrd="0" parTransId="{ED2C7879-D841-446E-80B0-31F47E7492B0}" sibTransId="{ADDE2566-AE25-4F7B-9304-CC0E1D4D60F1}"/>
    <dgm:cxn modelId="{5F1CBC83-D344-49F9-88DB-10926D5B48B1}" type="presOf" srcId="{A383D356-A07E-4B2A-8261-D2BC69AA465C}" destId="{490E3A5C-2BAA-4157-AA00-A60085CE0842}" srcOrd="0" destOrd="0" presId="urn:microsoft.com/office/officeart/2009/3/layout/HorizontalOrganizationChart"/>
    <dgm:cxn modelId="{C80632A0-13D6-4EE7-A80A-C59887634F6A}" type="presOf" srcId="{0284F650-398A-41DB-87C8-317AB0A00E47}" destId="{1637B3E8-403D-4978-A7BB-7117C400C2B5}" srcOrd="1" destOrd="0" presId="urn:microsoft.com/office/officeart/2009/3/layout/HorizontalOrganizationChart"/>
    <dgm:cxn modelId="{7D5D83CD-3E5D-456A-AFA9-66C17B8D99B8}" type="presOf" srcId="{95322298-B631-42E2-85F8-F75F9C6BCE05}" destId="{8EC1F957-34CE-4984-9138-239EAC8CB5BB}" srcOrd="0" destOrd="0" presId="urn:microsoft.com/office/officeart/2009/3/layout/HorizontalOrganizationChart"/>
    <dgm:cxn modelId="{4E34558D-D952-4951-B643-7497C2E0A9B4}" srcId="{2C413FB5-1334-49DE-A8A2-813E3443D37F}" destId="{FECBE95F-D8EB-4995-8139-209A19D6BE17}" srcOrd="2" destOrd="0" parTransId="{82604C1C-0FDA-4474-AFCE-2A7BA08003E7}" sibTransId="{6C521FAC-0635-4AD2-825F-AB320421F8FA}"/>
    <dgm:cxn modelId="{E6B0BB24-2776-4C98-9C09-CFBE48651439}" type="presOf" srcId="{DC8E8ECD-888F-4C35-9455-79A819E34212}" destId="{4FFAB58C-0D91-46C2-A149-D742C5DA8089}" srcOrd="1" destOrd="0" presId="urn:microsoft.com/office/officeart/2009/3/layout/HorizontalOrganizationChart"/>
    <dgm:cxn modelId="{D669B5E1-FB9D-4A9C-95FA-D982BECD7A21}" type="presOf" srcId="{0EF0F7DB-019E-4C69-8FAA-09E934659565}" destId="{5297ED9F-1629-400F-877F-62FA915C2C56}" srcOrd="0" destOrd="0" presId="urn:microsoft.com/office/officeart/2009/3/layout/HorizontalOrganizationChart"/>
    <dgm:cxn modelId="{D3D4872C-EC1B-4424-898C-A10E29CACEEB}" srcId="{DC8E8ECD-888F-4C35-9455-79A819E34212}" destId="{C1508DCD-699A-4D77-B502-CC3F3F7637B9}" srcOrd="0" destOrd="0" parTransId="{808A4049-3AD8-4868-8DE7-C6B53D8E7BF2}" sibTransId="{1AC313C2-1D76-411B-BA6C-BC78D7103144}"/>
    <dgm:cxn modelId="{FEC955A5-4CAA-4869-A062-1CC2DC12ACAB}" type="presOf" srcId="{DD656CC5-00C8-4EEA-9C71-544D95776D38}" destId="{9666C638-2702-478F-B6E1-9EF54CA98ABE}" srcOrd="0" destOrd="0" presId="urn:microsoft.com/office/officeart/2009/3/layout/HorizontalOrganizationChart"/>
    <dgm:cxn modelId="{0CA521A4-45E2-4F85-826E-DC3B4AF9FC9C}" type="presOf" srcId="{7100CAC3-702C-4FF8-A0B6-9CD9116DB138}" destId="{0DD82B65-27E9-4D45-BAE1-6216C647BA1C}" srcOrd="1" destOrd="0" presId="urn:microsoft.com/office/officeart/2009/3/layout/HorizontalOrganizationChart"/>
    <dgm:cxn modelId="{7C867A75-719D-455B-ACB0-C71F53298F04}" srcId="{88812455-47D8-47D0-8D47-C9DDF0C0DFCB}" destId="{4EF3570C-68AF-4087-91D3-371180874571}" srcOrd="1" destOrd="0" parTransId="{643A2E2B-CF99-4B1C-B2C2-FA7BD5688E23}" sibTransId="{B4B787A6-FC7A-470F-BAED-936EEC2AF587}"/>
    <dgm:cxn modelId="{EB4DB8CC-BDB2-4F7E-84D4-F226FFB75198}" srcId="{644EFC06-9F1B-4DBD-8797-C4BC2CFCC4F0}" destId="{0284F650-398A-41DB-87C8-317AB0A00E47}" srcOrd="1" destOrd="0" parTransId="{7CBBB828-F091-42B2-A9A8-5A3ECE256F3B}" sibTransId="{8C322988-4122-4090-96BC-D66CB84A9127}"/>
    <dgm:cxn modelId="{7479DA30-D3FF-413A-A812-A65A973D6532}" type="presOf" srcId="{B271AA8D-D148-4EDB-9C83-DD74B48D1E64}" destId="{72D4E929-8EBF-47E3-B7F3-1FB43F0B264C}" srcOrd="0" destOrd="0" presId="urn:microsoft.com/office/officeart/2009/3/layout/HorizontalOrganizationChart"/>
    <dgm:cxn modelId="{2582A051-1595-4B05-95B2-FBEC4D74CFB3}" type="presOf" srcId="{8D7B0867-5BBB-476E-A84E-6537603CA166}" destId="{AED40F20-57F1-495E-90DF-F6774F7807A8}" srcOrd="0" destOrd="0" presId="urn:microsoft.com/office/officeart/2009/3/layout/HorizontalOrganizationChart"/>
    <dgm:cxn modelId="{1F76F0BB-2FC0-48A2-8E69-04EEEA95F8F7}" srcId="{FDE6DCA3-3D9B-4DE5-9B17-075570C69861}" destId="{1E8B3A09-3AE0-4092-A6D7-A03278F7D520}" srcOrd="3" destOrd="0" parTransId="{8D7B0867-5BBB-476E-A84E-6537603CA166}" sibTransId="{7625354A-12AF-4C4B-9A8F-58AC2F9D1AC5}"/>
    <dgm:cxn modelId="{A97B7EA0-C554-47B2-9B63-18FD169AAB0C}" srcId="{B271AA8D-D148-4EDB-9C83-DD74B48D1E64}" destId="{95322298-B631-42E2-85F8-F75F9C6BCE05}" srcOrd="0" destOrd="0" parTransId="{8549BEE4-8E45-4F1B-B99A-128AB71AFFE4}" sibTransId="{A4A061FB-26B6-44EB-A55F-2DA7F0CFC7DB}"/>
    <dgm:cxn modelId="{E438F4DC-7B81-4FF4-845D-2FC7A737777B}" type="presOf" srcId="{1EF7597B-E1D6-49FF-A9B3-3A3C27EC3C72}" destId="{6970977B-F23D-4F7C-AB7D-AA2A8BA90D39}" srcOrd="0" destOrd="0" presId="urn:microsoft.com/office/officeart/2009/3/layout/HorizontalOrganizationChart"/>
    <dgm:cxn modelId="{513E9A16-6423-4720-BE5F-EA4D62A0615D}" type="presOf" srcId="{644EFC06-9F1B-4DBD-8797-C4BC2CFCC4F0}" destId="{7FA36178-156E-40C6-A859-EBABDD341E8B}" srcOrd="1" destOrd="0" presId="urn:microsoft.com/office/officeart/2009/3/layout/HorizontalOrganizationChart"/>
    <dgm:cxn modelId="{9B92F07B-E883-4E96-9E86-8FA800E276E0}" srcId="{FDE6DCA3-3D9B-4DE5-9B17-075570C69861}" destId="{7100CAC3-702C-4FF8-A0B6-9CD9116DB138}" srcOrd="2" destOrd="0" parTransId="{115FB67E-113D-457B-8B80-818A79791F3F}" sibTransId="{47C574E2-1C37-4727-9CBF-3F1BBBF10B66}"/>
    <dgm:cxn modelId="{2835F4A9-D907-4BD7-9762-7B0B202BB7CE}" type="presOf" srcId="{808A4049-3AD8-4868-8DE7-C6B53D8E7BF2}" destId="{EE62B4AA-EECF-4178-83BC-EBC967074B7D}" srcOrd="0" destOrd="0" presId="urn:microsoft.com/office/officeart/2009/3/layout/HorizontalOrganizationChart"/>
    <dgm:cxn modelId="{6C1DCB21-F056-4B4F-ACDD-ABC6B47B14FB}" type="presOf" srcId="{6D63F3EF-D13E-4FD8-8B89-8C6867E79CAF}" destId="{249BAD63-9FAC-463E-90D0-101E6AE991FE}" srcOrd="0" destOrd="0" presId="urn:microsoft.com/office/officeart/2009/3/layout/HorizontalOrganizationChart"/>
    <dgm:cxn modelId="{39080A18-8F78-4F0E-ADA9-63C06802135E}" type="presOf" srcId="{26ED8A01-2446-49F8-951D-E7A9D96C2BFC}" destId="{B7337FF5-78FC-4507-B9D5-0759C2BBB409}" srcOrd="1" destOrd="0" presId="urn:microsoft.com/office/officeart/2009/3/layout/HorizontalOrganizationChart"/>
    <dgm:cxn modelId="{E76EBF6A-5BFC-4106-B9F7-F88AF8F2C583}" type="presOf" srcId="{62ADDB0B-788A-41CE-B488-83BE198D8B76}" destId="{7E3FE28F-3675-40F6-8F79-B5E5CA6BB60D}" srcOrd="0" destOrd="0" presId="urn:microsoft.com/office/officeart/2009/3/layout/HorizontalOrganizationChart"/>
    <dgm:cxn modelId="{5BAAE005-AE46-4AAB-B93E-2A97546104FF}" type="presOf" srcId="{643A2E2B-CF99-4B1C-B2C2-FA7BD5688E23}" destId="{AA33F20B-56FA-4731-92A3-3B0746AEB104}" srcOrd="0" destOrd="0" presId="urn:microsoft.com/office/officeart/2009/3/layout/HorizontalOrganizationChart"/>
    <dgm:cxn modelId="{5ABB281D-46D3-49C3-886E-65FD69C96E3E}" srcId="{3BA602AE-1C01-4379-ADF7-34D249CAE5DE}" destId="{5E64586D-711B-42C1-B7A4-0EEFDE43EC0A}" srcOrd="1" destOrd="0" parTransId="{B114E6A3-6476-4145-872B-2D7F564A3B4C}" sibTransId="{F95505F6-7D92-4852-B347-B7A18E197FBA}"/>
    <dgm:cxn modelId="{9B0BF92E-54A5-46DA-90F7-93286AEE61E8}" type="presOf" srcId="{4EF3570C-68AF-4087-91D3-371180874571}" destId="{37318709-D7D6-4C18-934E-E7F5A601F607}" srcOrd="0" destOrd="0" presId="urn:microsoft.com/office/officeart/2009/3/layout/HorizontalOrganizationChart"/>
    <dgm:cxn modelId="{35DF03BC-0896-4E48-802F-D11977E89997}" type="presOf" srcId="{644EFC06-9F1B-4DBD-8797-C4BC2CFCC4F0}" destId="{9518D67D-F06A-4599-BDCA-3425E4C1A280}" srcOrd="0" destOrd="0" presId="urn:microsoft.com/office/officeart/2009/3/layout/HorizontalOrganizationChart"/>
    <dgm:cxn modelId="{3AB6BE13-155D-46F3-A94C-982BE35C345C}" type="presOf" srcId="{80401561-264B-4B32-BC97-DEF9A04B5012}" destId="{34AC9478-3FC4-450E-BF35-0B32FCE0299D}" srcOrd="1" destOrd="0" presId="urn:microsoft.com/office/officeart/2009/3/layout/HorizontalOrganizationChart"/>
    <dgm:cxn modelId="{33C651B1-C07F-4078-933C-8A70A6DC33F9}" type="presOf" srcId="{FDE6DCA3-3D9B-4DE5-9B17-075570C69861}" destId="{9A97CC98-7399-4B69-9A31-D38831251EFB}" srcOrd="0" destOrd="0" presId="urn:microsoft.com/office/officeart/2009/3/layout/HorizontalOrganizationChart"/>
    <dgm:cxn modelId="{FEEFAACD-2FF5-44BB-838C-B3EB6604CEDD}" srcId="{2C413FB5-1334-49DE-A8A2-813E3443D37F}" destId="{4D54CF90-7F45-4E81-9705-3D0D6FB7D6E9}" srcOrd="0" destOrd="0" parTransId="{5BF6B5E8-8EC8-46A3-9A3E-4AE4DE9E9CD3}" sibTransId="{1F5D193B-85C9-477C-BAA1-116DD564FD5F}"/>
    <dgm:cxn modelId="{ADCAF4EC-161B-488B-9168-6D4AFAC89AF0}" type="presOf" srcId="{A6904BAA-BFBC-4709-BBF3-76CB191426EE}" destId="{EA7B91E4-69F8-4AB4-B494-A66A4A9F37FB}" srcOrd="0" destOrd="0" presId="urn:microsoft.com/office/officeart/2009/3/layout/HorizontalOrganizationChart"/>
    <dgm:cxn modelId="{76C78CB6-3808-47A8-90F0-3190CC7120B5}" type="presOf" srcId="{92C8D0A7-1646-42A9-A289-AB2723E3D59D}" destId="{2E61EA65-458D-4660-8EB2-910944004F6B}" srcOrd="0" destOrd="0" presId="urn:microsoft.com/office/officeart/2009/3/layout/HorizontalOrganizationChart"/>
    <dgm:cxn modelId="{1359961B-F7BE-48F9-989E-2CA65AC8D90F}" type="presOf" srcId="{25736CF9-FB61-4BD6-968E-3663C9713A1B}" destId="{E4160569-E6D3-41D3-B5D2-587A4D57E4D5}" srcOrd="0" destOrd="0" presId="urn:microsoft.com/office/officeart/2009/3/layout/HorizontalOrganizationChart"/>
    <dgm:cxn modelId="{B7C09B67-1EA0-4291-8730-9E259CAC300C}" type="presOf" srcId="{A7BFEFD7-CB90-48EF-B5C1-A4E39DA999DF}" destId="{4BCC214F-184E-4A8D-ACA0-046679CB75A1}" srcOrd="0" destOrd="0" presId="urn:microsoft.com/office/officeart/2009/3/layout/HorizontalOrganizationChart"/>
    <dgm:cxn modelId="{2761DE6C-2E87-4584-BD9A-AEDB2F403243}" type="presOf" srcId="{7A846DD6-5AC6-4F9E-9F86-657E4EED9521}" destId="{E5F3A9C5-211E-4659-95D2-FA6BEBDD5584}" srcOrd="0" destOrd="0" presId="urn:microsoft.com/office/officeart/2009/3/layout/HorizontalOrganizationChart"/>
    <dgm:cxn modelId="{CE9EC47E-4B53-4FF0-AC70-087E424B70F6}" srcId="{88812455-47D8-47D0-8D47-C9DDF0C0DFCB}" destId="{131912AF-D514-4807-81E7-FD7458C7C2C0}" srcOrd="0" destOrd="0" parTransId="{E3C07999-8027-4AFF-B670-5771F0CA5296}" sibTransId="{5DE46074-51BF-479C-9C6D-256898303632}"/>
    <dgm:cxn modelId="{6B75ED84-9265-40A0-A944-D05F64839FCC}" type="presOf" srcId="{2C413FB5-1334-49DE-A8A2-813E3443D37F}" destId="{3F832DA0-8A5F-41C5-834D-882007CD62AF}" srcOrd="1" destOrd="0" presId="urn:microsoft.com/office/officeart/2009/3/layout/HorizontalOrganizationChart"/>
    <dgm:cxn modelId="{C4E3C524-B59B-404F-B658-97ADD595E2CD}" srcId="{78429F5C-A33F-4505-93C0-A232D2321A85}" destId="{E55E31F3-3136-474B-9C1B-8C11EFA3F381}" srcOrd="0" destOrd="0" parTransId="{A383D356-A07E-4B2A-8261-D2BC69AA465C}" sibTransId="{C2E53552-51EC-46A7-8941-1138885B3A01}"/>
    <dgm:cxn modelId="{16B35ABF-E9D0-4854-ABD3-0676DF48E4AE}" type="presOf" srcId="{59AAB5D4-A59B-48F3-A370-11147E38A1AE}" destId="{D7B3F4B2-2537-449B-BFC6-C611594D79FB}" srcOrd="0" destOrd="0" presId="urn:microsoft.com/office/officeart/2009/3/layout/HorizontalOrganizationChart"/>
    <dgm:cxn modelId="{71BD81E1-2AE9-4532-8821-9322267155BD}" type="presOf" srcId="{BB021210-2D6B-4AF1-B6D6-BE111EA83485}" destId="{86DE4614-F7E9-4A2E-9915-FFE3BF969F4D}" srcOrd="1" destOrd="0" presId="urn:microsoft.com/office/officeart/2009/3/layout/HorizontalOrganizationChart"/>
    <dgm:cxn modelId="{EBDD7614-B854-4632-8DCE-1A814C49502C}" type="presOf" srcId="{8549BEE4-8E45-4F1B-B99A-128AB71AFFE4}" destId="{57E7626E-96B6-4687-AA25-F52EF6CB2347}" srcOrd="0" destOrd="0" presId="urn:microsoft.com/office/officeart/2009/3/layout/HorizontalOrganizationChart"/>
    <dgm:cxn modelId="{3CCC562D-1C67-4AEA-B29B-C41964AC0E6D}" type="presOf" srcId="{EA8D880D-AFD6-4DB3-AE76-876E4D66D6A9}" destId="{A4891613-6702-49E4-9C26-20D2D235BAC1}" srcOrd="0" destOrd="0" presId="urn:microsoft.com/office/officeart/2009/3/layout/HorizontalOrganizationChart"/>
    <dgm:cxn modelId="{6CFD95F4-AB0A-4D8F-8378-F07BEA2239C5}" type="presOf" srcId="{B2D3BBA1-5D81-4959-8A28-229F748FDE89}" destId="{E84C5001-D3E5-45DF-A76D-D61B70B28C1C}" srcOrd="0" destOrd="0" presId="urn:microsoft.com/office/officeart/2009/3/layout/HorizontalOrganizationChart"/>
    <dgm:cxn modelId="{EB985CFD-3590-48F5-8812-942FD44DF0D8}" type="presOf" srcId="{131912AF-D514-4807-81E7-FD7458C7C2C0}" destId="{8776B3F3-FFED-42A3-BC3B-0805FB07948D}" srcOrd="1" destOrd="0" presId="urn:microsoft.com/office/officeart/2009/3/layout/HorizontalOrganizationChart"/>
    <dgm:cxn modelId="{A6BD270A-90F1-4626-A641-C9422DE0552E}" type="presOf" srcId="{95322298-B631-42E2-85F8-F75F9C6BCE05}" destId="{29D79CA6-2FE6-46F1-AFA4-4696247C82FF}" srcOrd="1" destOrd="0" presId="urn:microsoft.com/office/officeart/2009/3/layout/HorizontalOrganizationChart"/>
    <dgm:cxn modelId="{E7B351FA-9636-4AF9-8182-0AAAB01EE5B5}" type="presOf" srcId="{21014575-21FA-403C-BC13-E91D079DEA53}" destId="{0C76D9AF-32EA-4534-BA08-E551FCAEA862}" srcOrd="0" destOrd="0" presId="urn:microsoft.com/office/officeart/2009/3/layout/HorizontalOrganizationChart"/>
    <dgm:cxn modelId="{891B34DB-D9E1-460D-997B-372367A790F1}" srcId="{26ED8A01-2446-49F8-951D-E7A9D96C2BFC}" destId="{78429F5C-A33F-4505-93C0-A232D2321A85}" srcOrd="2" destOrd="0" parTransId="{7771ABAE-92A7-4AA7-B707-6C735747C751}" sibTransId="{0B086CE7-1A1E-45E1-B1EE-6FA9474216C9}"/>
    <dgm:cxn modelId="{C27B7F71-EB76-4B3E-97EE-734870DBE9B9}" srcId="{6D63F3EF-D13E-4FD8-8B89-8C6867E79CAF}" destId="{8535826F-A021-49E6-8BFF-13C560F5115E}" srcOrd="0" destOrd="0" parTransId="{62ADDB0B-788A-41CE-B488-83BE198D8B76}" sibTransId="{07171596-EC23-4E31-B3A7-4963EB44E1BA}"/>
    <dgm:cxn modelId="{B7750F21-73D1-4F6F-B72E-ED3B40C0B7ED}" type="presOf" srcId="{26ED8A01-2446-49F8-951D-E7A9D96C2BFC}" destId="{2DBE8150-A83B-466D-9D44-38DE310F1BC7}" srcOrd="0" destOrd="0" presId="urn:microsoft.com/office/officeart/2009/3/layout/HorizontalOrganizationChart"/>
    <dgm:cxn modelId="{DD15E154-009F-4CB4-B1A1-618622DDAE30}" type="presOf" srcId="{EF1108FE-3AE4-4643-8735-1E2B7A790778}" destId="{5779CA1B-93CA-496B-AE54-0055C5B0A11E}" srcOrd="0" destOrd="0" presId="urn:microsoft.com/office/officeart/2009/3/layout/HorizontalOrganizationChart"/>
    <dgm:cxn modelId="{99BE7393-D0E9-4574-B502-4EAE2930DE75}" type="presOf" srcId="{0C1F11F4-3FBB-48FB-98EF-9534E172DE24}" destId="{B07EC3C3-3D72-4E49-9ED0-357E6D27852A}" srcOrd="0" destOrd="0" presId="urn:microsoft.com/office/officeart/2009/3/layout/HorizontalOrganizationChart"/>
    <dgm:cxn modelId="{1731639A-2DF4-45B6-945F-1F07732A8C36}" type="presOf" srcId="{C1508DCD-699A-4D77-B502-CC3F3F7637B9}" destId="{FF308732-78D8-4C8D-A328-658599391E2E}" srcOrd="0" destOrd="0" presId="urn:microsoft.com/office/officeart/2009/3/layout/HorizontalOrganizationChart"/>
    <dgm:cxn modelId="{1501224B-D201-4416-8CA8-6EEF47F0B60D}" srcId="{8535826F-A021-49E6-8BFF-13C560F5115E}" destId="{26ED8A01-2446-49F8-951D-E7A9D96C2BFC}" srcOrd="3" destOrd="0" parTransId="{056201DE-223F-433B-9E73-5FF60B92348F}" sibTransId="{F3088343-9992-497C-8F37-4240322FAE7D}"/>
    <dgm:cxn modelId="{1F6F53D7-9AB8-4F78-A7C7-1AE21886AD7D}" type="presOf" srcId="{6D63F3EF-D13E-4FD8-8B89-8C6867E79CAF}" destId="{5E959FE0-D390-4875-8801-B7BC0E4164B8}" srcOrd="1" destOrd="0" presId="urn:microsoft.com/office/officeart/2009/3/layout/HorizontalOrganizationChart"/>
    <dgm:cxn modelId="{2C7760CC-EB16-492C-A50F-9C79556875D0}" type="presOf" srcId="{05D14EFF-0155-470D-A470-686B5C81882E}" destId="{6F1D90DC-03E6-4961-8433-2097821571DD}" srcOrd="0" destOrd="0" presId="urn:microsoft.com/office/officeart/2009/3/layout/HorizontalOrganizationChart"/>
    <dgm:cxn modelId="{8ED89941-F93E-476B-A0F6-3B47BA332236}" type="presOf" srcId="{82604C1C-0FDA-4474-AFCE-2A7BA08003E7}" destId="{89B97CA3-BEB1-4862-8F47-9DE5E0D5DC0A}" srcOrd="0" destOrd="0" presId="urn:microsoft.com/office/officeart/2009/3/layout/HorizontalOrganizationChart"/>
    <dgm:cxn modelId="{7B85ADF4-D65B-43A2-8961-9758AEB4BEAB}" srcId="{FDE6DCA3-3D9B-4DE5-9B17-075570C69861}" destId="{DC8E8ECD-888F-4C35-9455-79A819E34212}" srcOrd="4" destOrd="0" parTransId="{05D14EFF-0155-470D-A470-686B5C81882E}" sibTransId="{43AB5E01-8855-493C-9A4E-8C2A7B86E964}"/>
    <dgm:cxn modelId="{49CE5A88-64F3-4E09-A155-4159F3D0F715}" type="presOf" srcId="{9B47C414-B705-4931-B1B8-4BA329E9D7A3}" destId="{BAC89596-EB37-48CB-A39D-C61500CC139A}" srcOrd="0" destOrd="0" presId="urn:microsoft.com/office/officeart/2009/3/layout/HorizontalOrganizationChart"/>
    <dgm:cxn modelId="{34EBE5EE-1CCA-4D52-9AA1-CEA116C312DC}" type="presOf" srcId="{4D54CF90-7F45-4E81-9705-3D0D6FB7D6E9}" destId="{CBE911E8-869C-4A1F-863A-106DCCF18A9D}" srcOrd="0" destOrd="0" presId="urn:microsoft.com/office/officeart/2009/3/layout/HorizontalOrganizationChart"/>
    <dgm:cxn modelId="{F9228DB6-1A00-4864-AB54-8CD97B07466E}" type="presOf" srcId="{80401561-264B-4B32-BC97-DEF9A04B5012}" destId="{44DC906C-7019-4906-AF04-C9100537B5B8}" srcOrd="0" destOrd="0" presId="urn:microsoft.com/office/officeart/2009/3/layout/HorizontalOrganizationChart"/>
    <dgm:cxn modelId="{82CFC2AD-EFCC-4C57-87EF-92D0DE803C06}" type="presOf" srcId="{3BA602AE-1C01-4379-ADF7-34D249CAE5DE}" destId="{78F91782-0FEB-4280-B50D-06F42D6C753F}" srcOrd="0" destOrd="0" presId="urn:microsoft.com/office/officeart/2009/3/layout/HorizontalOrganizationChart"/>
    <dgm:cxn modelId="{F86E35D2-6F73-44DF-A1B4-88C3B88D9724}" type="presOf" srcId="{B5511EFA-3D8C-47B4-B722-0CD9D06FB1E9}" destId="{864EC4F8-823A-4A8C-9BA0-D90C757AFEF6}" srcOrd="0" destOrd="0" presId="urn:microsoft.com/office/officeart/2009/3/layout/HorizontalOrganizationChart"/>
    <dgm:cxn modelId="{6A7C3962-003D-4246-B00D-0CC5B52D159E}" type="presOf" srcId="{0284F650-398A-41DB-87C8-317AB0A00E47}" destId="{8C77B105-035C-4934-9A97-F1806142E602}" srcOrd="0" destOrd="0" presId="urn:microsoft.com/office/officeart/2009/3/layout/HorizontalOrganizationChart"/>
    <dgm:cxn modelId="{5CED27F8-487C-4CE1-8A47-4701B2FE2E93}" srcId="{3BA602AE-1C01-4379-ADF7-34D249CAE5DE}" destId="{EA8D880D-AFD6-4DB3-AE76-876E4D66D6A9}" srcOrd="0" destOrd="0" parTransId="{3A6A9690-6CDE-4DB5-97AA-A2E4C68FAE0B}" sibTransId="{05BF16A5-06E3-49B3-8DE6-CD30A0C98266}"/>
    <dgm:cxn modelId="{B2375105-6BA3-44DD-8D99-DB246ABE5D76}" srcId="{FDE6DCA3-3D9B-4DE5-9B17-075570C69861}" destId="{644EFC06-9F1B-4DBD-8797-C4BC2CFCC4F0}" srcOrd="1" destOrd="0" parTransId="{21014575-21FA-403C-BC13-E91D079DEA53}" sibTransId="{B692EBE9-29E8-4E8B-943A-FE0333E2CE00}"/>
    <dgm:cxn modelId="{74E0F0F5-C7F3-4D4C-9BFA-C12C9FC48FD1}" type="presOf" srcId="{575FA7A6-D586-4E04-9748-5658E786DA91}" destId="{47F385FE-A0CF-4C4F-9AF9-E9B158256494}" srcOrd="0" destOrd="0" presId="urn:microsoft.com/office/officeart/2009/3/layout/HorizontalOrganizationChart"/>
    <dgm:cxn modelId="{CA03464B-5257-4397-A9E9-A9CC1F336771}" type="presOf" srcId="{0EF0F7DB-019E-4C69-8FAA-09E934659565}" destId="{D4EA6AE6-B41C-410A-ADEC-8FABD6458DFE}" srcOrd="1" destOrd="0" presId="urn:microsoft.com/office/officeart/2009/3/layout/HorizontalOrganizationChart"/>
    <dgm:cxn modelId="{5DC1151B-2AC1-4986-B5DE-A251AB1C7594}" type="presOf" srcId="{9B47C414-B705-4931-B1B8-4BA329E9D7A3}" destId="{7B408344-321D-42AD-A405-9BAC46D093DC}" srcOrd="1" destOrd="0" presId="urn:microsoft.com/office/officeart/2009/3/layout/HorizontalOrganizationChart"/>
    <dgm:cxn modelId="{A9A5227A-DCAD-4C0A-8E8A-2EAD4A799161}" type="presOf" srcId="{31809EB2-3A34-4B10-ADA2-431E820098D3}" destId="{FC7003AB-D7A1-4FA4-B595-15CF331371E5}" srcOrd="0" destOrd="0" presId="urn:microsoft.com/office/officeart/2009/3/layout/HorizontalOrganizationChart"/>
    <dgm:cxn modelId="{65B34276-D468-45D4-B41E-940E63DC1AD4}" type="presOf" srcId="{44080786-D3A7-40AB-AF5D-A9CA7A090724}" destId="{29455ACF-DC0E-4B21-ACFC-E7CDCF8F13A1}" srcOrd="1" destOrd="0" presId="urn:microsoft.com/office/officeart/2009/3/layout/HorizontalOrganizationChart"/>
    <dgm:cxn modelId="{5F736167-A385-436B-A35B-2D41ADE7AFA0}" type="presOf" srcId="{7771ABAE-92A7-4AA7-B707-6C735747C751}" destId="{219DC4A8-F3DE-46E4-BB79-7F3886A832B4}" srcOrd="0" destOrd="0" presId="urn:microsoft.com/office/officeart/2009/3/layout/HorizontalOrganizationChart"/>
    <dgm:cxn modelId="{4ECF10A2-D92C-42A0-8E04-D80B2C20BD11}" type="presOf" srcId="{E55E31F3-3136-474B-9C1B-8C11EFA3F381}" destId="{C6D97E78-D1E2-45ED-A7E5-76ACBCEA8326}" srcOrd="1" destOrd="0" presId="urn:microsoft.com/office/officeart/2009/3/layout/HorizontalOrganizationChart"/>
    <dgm:cxn modelId="{97225C2E-CACB-4A19-8A27-FF536618EC4F}" srcId="{B5511EFA-3D8C-47B4-B722-0CD9D06FB1E9}" destId="{6D63F3EF-D13E-4FD8-8B89-8C6867E79CAF}" srcOrd="0" destOrd="0" parTransId="{93D54E96-C2DC-4694-B1B0-D1B5218DF9D2}" sibTransId="{73D7C6C3-6EC4-4124-B821-ACC2B427A5D5}"/>
    <dgm:cxn modelId="{CD88DF7D-6254-4BC6-83F6-E20A8AAEE74B}" type="presOf" srcId="{C6803AC6-110D-4F96-AB63-6FB4DE2FBD41}" destId="{CBD81DD6-D8BB-44C6-85E0-7EC906D9CDC9}" srcOrd="1" destOrd="0" presId="urn:microsoft.com/office/officeart/2009/3/layout/HorizontalOrganizationChart"/>
    <dgm:cxn modelId="{4FF4E17C-9FD1-4F40-8850-90A175E3A859}" type="presOf" srcId="{F814012B-DD80-4E85-BBD0-C02D302D6699}" destId="{2C7FF3F6-0B4F-4ECA-B120-7D1F3115A146}" srcOrd="1" destOrd="0" presId="urn:microsoft.com/office/officeart/2009/3/layout/HorizontalOrganizationChart"/>
    <dgm:cxn modelId="{2153A70A-633A-43B3-A68A-12403AB16FBC}" srcId="{8535826F-A021-49E6-8BFF-13C560F5115E}" destId="{2C413FB5-1334-49DE-A8A2-813E3443D37F}" srcOrd="2" destOrd="0" parTransId="{7A846DD6-5AC6-4F9E-9F86-657E4EED9521}" sibTransId="{BFA8D907-2128-4943-8488-710C3F08C091}"/>
    <dgm:cxn modelId="{2210E72C-53E2-44A4-9451-D5E7A95C623C}" type="presOf" srcId="{7CBBB828-F091-42B2-A9A8-5A3ECE256F3B}" destId="{AAD74CB5-3BEC-4898-BDF2-16618185E74C}" srcOrd="0" destOrd="0" presId="urn:microsoft.com/office/officeart/2009/3/layout/HorizontalOrganizationChart"/>
    <dgm:cxn modelId="{08CCD743-63FD-44FD-8516-5E5DADA2DBB5}" type="presOf" srcId="{EA8D880D-AFD6-4DB3-AE76-876E4D66D6A9}" destId="{FA3D07A1-1876-4A95-B44D-4B502A30536F}" srcOrd="1" destOrd="0" presId="urn:microsoft.com/office/officeart/2009/3/layout/HorizontalOrganizationChart"/>
    <dgm:cxn modelId="{F9C006DF-66B4-437A-9FEE-6809C1A59872}" type="presOf" srcId="{92719BE6-8A0F-4253-86BA-D3BA002F5714}" destId="{DAE92A2F-51D1-47B5-9FB8-C36003E4BE80}" srcOrd="0" destOrd="0" presId="urn:microsoft.com/office/officeart/2009/3/layout/HorizontalOrganizationChart"/>
    <dgm:cxn modelId="{91DF3EF8-24F0-4E86-BE8D-AF9FC7D89027}" type="presOf" srcId="{DC8E8ECD-888F-4C35-9455-79A819E34212}" destId="{A9D1D21E-F7C3-4E53-A92F-069EF5412AF0}" srcOrd="0" destOrd="0" presId="urn:microsoft.com/office/officeart/2009/3/layout/HorizontalOrganizationChart"/>
    <dgm:cxn modelId="{291FF976-9915-4C4D-B154-A9C11B58E83E}" type="presOf" srcId="{F814012B-DD80-4E85-BBD0-C02D302D6699}" destId="{E551398A-F14D-4B39-8A43-BC85A945F5C3}" srcOrd="0" destOrd="0" presId="urn:microsoft.com/office/officeart/2009/3/layout/HorizontalOrganizationChart"/>
    <dgm:cxn modelId="{79F65D8A-BE49-4932-BCB3-9CB362C9CD8E}" type="presOf" srcId="{0C1F11F4-3FBB-48FB-98EF-9534E172DE24}" destId="{BAE0CB96-9010-40DE-973B-44569A719696}" srcOrd="1" destOrd="0" presId="urn:microsoft.com/office/officeart/2009/3/layout/HorizontalOrganizationChart"/>
    <dgm:cxn modelId="{E37EC4EC-2A77-4968-B476-466771969A35}" type="presOf" srcId="{78429F5C-A33F-4505-93C0-A232D2321A85}" destId="{D7B11F3F-D478-4AA1-B929-7C48FF9DD215}" srcOrd="0" destOrd="0" presId="urn:microsoft.com/office/officeart/2009/3/layout/HorizontalOrganizationChart"/>
    <dgm:cxn modelId="{FE88840D-1B8B-4DDF-8AAF-301BBBE57EF4}" type="presOf" srcId="{E3C07999-8027-4AFF-B670-5771F0CA5296}" destId="{F0DDC082-25B4-4BF4-8DED-6568D5B5BAE4}" srcOrd="0" destOrd="0" presId="urn:microsoft.com/office/officeart/2009/3/layout/HorizontalOrganizationChart"/>
    <dgm:cxn modelId="{F31E5FA6-E608-47D2-9E9A-A28751C5AF0C}" type="presOf" srcId="{5BF6B5E8-8EC8-46A3-9A3E-4AE4DE9E9CD3}" destId="{7CEBADAC-8F88-42D7-97CE-D576577D2023}" srcOrd="0" destOrd="0" presId="urn:microsoft.com/office/officeart/2009/3/layout/HorizontalOrganizationChart"/>
    <dgm:cxn modelId="{5E34E48F-2C43-49E1-8544-DBE86CE4BE8F}" type="presOf" srcId="{C6803AC6-110D-4F96-AB63-6FB4DE2FBD41}" destId="{8BDBF6D6-8228-4E90-92B9-C581BC844A5C}" srcOrd="0" destOrd="0" presId="urn:microsoft.com/office/officeart/2009/3/layout/HorizontalOrganizationChart"/>
    <dgm:cxn modelId="{ABC695D9-9E59-40E2-8304-C7CAAD78048A}" type="presOf" srcId="{5E64586D-711B-42C1-B7A4-0EEFDE43EC0A}" destId="{FA969352-44D4-4C11-A032-74C6C6CC5EAF}" srcOrd="0" destOrd="0" presId="urn:microsoft.com/office/officeart/2009/3/layout/HorizontalOrganizationChart"/>
    <dgm:cxn modelId="{2B5C7C4A-EC01-493F-9F0B-BB59C73EB70A}" type="presOf" srcId="{ED2C7879-D841-446E-80B0-31F47E7492B0}" destId="{A9A46626-081D-4E6D-AF92-4B2E1F8C48D0}" srcOrd="0" destOrd="0" presId="urn:microsoft.com/office/officeart/2009/3/layout/HorizontalOrganizationChart"/>
    <dgm:cxn modelId="{54A3B1B4-A8AA-47A9-A817-9CF02EC425AE}" type="presOf" srcId="{C1508DCD-699A-4D77-B502-CC3F3F7637B9}" destId="{EBB670C5-F7A4-41FE-AA3C-EDD191E25A0E}" srcOrd="1" destOrd="0" presId="urn:microsoft.com/office/officeart/2009/3/layout/HorizontalOrganizationChart"/>
    <dgm:cxn modelId="{2FBFBFEA-3376-4B8B-98E3-C670937DFE21}" type="presOf" srcId="{01DDD3E6-929E-4A45-B1B1-6BCC347EABC0}" destId="{39BAEC06-D4D3-401A-83EC-09E8287E60CF}" srcOrd="0" destOrd="0" presId="urn:microsoft.com/office/officeart/2009/3/layout/HorizontalOrganizationChart"/>
    <dgm:cxn modelId="{BB7CE1F5-6C2F-45B6-8030-F95ED432BA54}" srcId="{644EFC06-9F1B-4DBD-8797-C4BC2CFCC4F0}" destId="{B1DA5B89-AB33-46F6-99C4-4DC98D504991}" srcOrd="0" destOrd="0" parTransId="{01DDD3E6-929E-4A45-B1B1-6BCC347EABC0}" sibTransId="{A2594A79-1DB4-416F-8081-7DFD5BE74D35}"/>
    <dgm:cxn modelId="{43E45E4A-422A-4E93-8CBD-33E2A4DB85F5}" srcId="{26ED8A01-2446-49F8-951D-E7A9D96C2BFC}" destId="{C6803AC6-110D-4F96-AB63-6FB4DE2FBD41}" srcOrd="3" destOrd="0" parTransId="{31809EB2-3A34-4B10-ADA2-431E820098D3}" sibTransId="{2D943305-8A80-4893-89B2-BE26748DBD6D}"/>
    <dgm:cxn modelId="{C897D80A-D9C1-48C2-8048-CB82EC873735}" type="presOf" srcId="{7100CAC3-702C-4FF8-A0B6-9CD9116DB138}" destId="{5CA09BFE-99BA-404A-9E6E-AB29C338884C}" srcOrd="0" destOrd="0" presId="urn:microsoft.com/office/officeart/2009/3/layout/HorizontalOrganizationChart"/>
    <dgm:cxn modelId="{BDE9B849-169B-45BF-A1D4-E387D0C002D7}" type="presOf" srcId="{2833B8FD-9484-4C0D-9318-871DA81ED5C8}" destId="{49908D6F-7111-433C-BAA3-D593D6260F15}" srcOrd="0" destOrd="0" presId="urn:microsoft.com/office/officeart/2009/3/layout/HorizontalOrganizationChart"/>
    <dgm:cxn modelId="{CCBED73B-9367-445D-B231-83F2656B7F29}" type="presOf" srcId="{542C0C62-5563-456E-A83B-D6629EC2C22A}" destId="{E673475E-036E-4580-8370-8FF8D3AA5C5B}" srcOrd="1" destOrd="0" presId="urn:microsoft.com/office/officeart/2009/3/layout/HorizontalOrganizationChart"/>
    <dgm:cxn modelId="{1FAD527C-3DBF-4F91-A505-1C46307EBA61}" type="presOf" srcId="{FECBE95F-D8EB-4995-8139-209A19D6BE17}" destId="{27F306BE-9A5F-40F0-AFD8-BD60D340A43D}" srcOrd="1" destOrd="0" presId="urn:microsoft.com/office/officeart/2009/3/layout/HorizontalOrganizationChart"/>
    <dgm:cxn modelId="{911E43DB-39A1-4D3B-B001-DFE5EFF1A12F}" type="presOf" srcId="{4EF3570C-68AF-4087-91D3-371180874571}" destId="{3CB4316D-669C-4FC8-A7B9-7184EE2EFA01}" srcOrd="1" destOrd="0" presId="urn:microsoft.com/office/officeart/2009/3/layout/HorizontalOrganizationChart"/>
    <dgm:cxn modelId="{98DECA41-EF92-426B-A59A-637FB9D3B763}" type="presOf" srcId="{92C8D0A7-1646-42A9-A289-AB2723E3D59D}" destId="{CAFF5063-489A-435B-9385-6F898092B796}" srcOrd="1" destOrd="0" presId="urn:microsoft.com/office/officeart/2009/3/layout/HorizontalOrganizationChart"/>
    <dgm:cxn modelId="{A7AE87E7-BE18-4CA1-A6C3-DE48C6BA6495}" srcId="{542C0C62-5563-456E-A83B-D6629EC2C22A}" destId="{BB021210-2D6B-4AF1-B6D6-BE111EA83485}" srcOrd="0" destOrd="0" parTransId="{F01BB32C-0151-42FA-AAE9-3150B341F6A3}" sibTransId="{581F02FE-3A6D-48C1-B901-A501B4B785DD}"/>
    <dgm:cxn modelId="{074FBD7A-91D8-42C0-8BBE-FCA8F46E4699}" srcId="{0EF0F7DB-019E-4C69-8FAA-09E934659565}" destId="{B271AA8D-D148-4EDB-9C83-DD74B48D1E64}" srcOrd="0" destOrd="0" parTransId="{A7E65A89-F963-48CD-9B5E-683297DAB88E}" sibTransId="{2F9BD998-A89E-4906-A567-94CF80C1D47D}"/>
    <dgm:cxn modelId="{8E71D441-851B-46C2-98C1-C5C9964504BE}" type="presOf" srcId="{4D54CF90-7F45-4E81-9705-3D0D6FB7D6E9}" destId="{126528B5-01FF-4DEA-B73F-D2F8FC267C6F}" srcOrd="1" destOrd="0" presId="urn:microsoft.com/office/officeart/2009/3/layout/HorizontalOrganizationChart"/>
    <dgm:cxn modelId="{FFE8B44C-3BFA-4328-BDE8-A086A2535508}" type="presOf" srcId="{50DAACB9-8D13-4104-9256-BF658B5776ED}" destId="{3BC42DC1-239D-4203-A3F2-DAD92CE34CBC}" srcOrd="0" destOrd="0" presId="urn:microsoft.com/office/officeart/2009/3/layout/HorizontalOrganizationChart"/>
    <dgm:cxn modelId="{921926D1-73D0-4B51-B153-60CE1D7B8692}" type="presOf" srcId="{8535826F-A021-49E6-8BFF-13C560F5115E}" destId="{FEECF267-F3CB-45E8-91FF-33048DD907D3}" srcOrd="0" destOrd="0" presId="urn:microsoft.com/office/officeart/2009/3/layout/HorizontalOrganizationChart"/>
    <dgm:cxn modelId="{8E30A408-F4D1-4404-A956-740B9AAF9E50}" type="presOf" srcId="{88812455-47D8-47D0-8D47-C9DDF0C0DFCB}" destId="{363D71D9-9BD9-43A5-AE95-06FE69EF6737}" srcOrd="1" destOrd="0" presId="urn:microsoft.com/office/officeart/2009/3/layout/HorizontalOrganizationChart"/>
    <dgm:cxn modelId="{6FFFD51B-8047-4544-A8E5-9876821CB885}" srcId="{8535826F-A021-49E6-8BFF-13C560F5115E}" destId="{0EF0F7DB-019E-4C69-8FAA-09E934659565}" srcOrd="1" destOrd="0" parTransId="{65C2F813-70DD-4DED-95A1-11396C8DF8FA}" sibTransId="{72629579-B902-4172-A578-68FBD18FC24C}"/>
    <dgm:cxn modelId="{98494EBD-A60E-4D34-B24A-766FB47A2FAD}" type="presOf" srcId="{D0887165-3AEB-41C3-BBAC-889B470D450B}" destId="{86580922-7043-41C9-989C-88F9BF37F1A2}" srcOrd="0" destOrd="0" presId="urn:microsoft.com/office/officeart/2009/3/layout/HorizontalOrganizationChart"/>
    <dgm:cxn modelId="{2512BD6D-E9E9-4A98-A89F-281D27CC40EA}" type="presOf" srcId="{D0887165-3AEB-41C3-BBAC-889B470D450B}" destId="{28A1D345-D63D-4206-BF0E-D2B2B8FA70D3}" srcOrd="1" destOrd="0" presId="urn:microsoft.com/office/officeart/2009/3/layout/HorizontalOrganizationChart"/>
    <dgm:cxn modelId="{23FEF7DB-827D-480A-8D70-6F813B985A35}" srcId="{7100CAC3-702C-4FF8-A0B6-9CD9116DB138}" destId="{59AAB5D4-A59B-48F3-A370-11147E38A1AE}" srcOrd="0" destOrd="0" parTransId="{F7672776-A6F1-453F-B24D-A57EF3F69DD9}" sibTransId="{734A8886-0682-4355-B23E-BF6E9BE64D30}"/>
    <dgm:cxn modelId="{042AAADE-C116-4DD8-A4C4-0B5DA6B796DA}" type="presOf" srcId="{B1DA5B89-AB33-46F6-99C4-4DC98D504991}" destId="{D869DCFE-FF48-4451-B8D2-AEF183D4DA35}" srcOrd="0" destOrd="0" presId="urn:microsoft.com/office/officeart/2009/3/layout/HorizontalOrganizationChart"/>
    <dgm:cxn modelId="{164CD52F-C7D7-4A38-BEC4-CB91DCEDB403}" type="presOf" srcId="{78429F5C-A33F-4505-93C0-A232D2321A85}" destId="{CF0F2A0D-A0C9-4026-BD99-4C72CD80BA26}" srcOrd="1" destOrd="0" presId="urn:microsoft.com/office/officeart/2009/3/layout/HorizontalOrganizationChart"/>
    <dgm:cxn modelId="{0226A455-072F-4720-A56D-F0E17B59E299}" type="presOf" srcId="{DD656CC5-00C8-4EEA-9C71-544D95776D38}" destId="{B4059D29-6EAA-4B8E-880E-A38E40339C2E}" srcOrd="1" destOrd="0" presId="urn:microsoft.com/office/officeart/2009/3/layout/HorizontalOrganizationChart"/>
    <dgm:cxn modelId="{CD6FF8E8-8316-4838-B2D1-9F8209D7EEAB}" srcId="{FDE6DCA3-3D9B-4DE5-9B17-075570C69861}" destId="{DD656CC5-00C8-4EEA-9C71-544D95776D38}" srcOrd="0" destOrd="0" parTransId="{FA1419B1-3E60-4779-96EF-7DB86B8467C0}" sibTransId="{F7C07DAF-C811-4426-A6A5-A0E7B8585870}"/>
    <dgm:cxn modelId="{5B0F81B2-BE17-4F81-8584-408F0914144C}" type="presOf" srcId="{131912AF-D514-4807-81E7-FD7458C7C2C0}" destId="{4E36A359-9DBA-40E9-9F16-BE2E95BB0BA9}" srcOrd="0" destOrd="0" presId="urn:microsoft.com/office/officeart/2009/3/layout/HorizontalOrganizationChart"/>
    <dgm:cxn modelId="{BC853DC1-A2E5-45A5-A0AE-816872E8562B}" type="presOf" srcId="{E55E31F3-3136-474B-9C1B-8C11EFA3F381}" destId="{B98AF40E-6FE3-4A21-B9F8-3D438FB47759}" srcOrd="0" destOrd="0" presId="urn:microsoft.com/office/officeart/2009/3/layout/HorizontalOrganizationChart"/>
    <dgm:cxn modelId="{6E9E819A-AC91-479A-AD44-F975EAE5C705}" type="presOf" srcId="{BB021210-2D6B-4AF1-B6D6-BE111EA83485}" destId="{3CA91940-D0DE-4E95-9A88-41F5661D9453}" srcOrd="0" destOrd="0" presId="urn:microsoft.com/office/officeart/2009/3/layout/HorizontalOrganizationChart"/>
    <dgm:cxn modelId="{F9D75BC6-0751-4EB5-A770-3C317075ECC5}" srcId="{9B47C414-B705-4931-B1B8-4BA329E9D7A3}" destId="{0C1F11F4-3FBB-48FB-98EF-9534E172DE24}" srcOrd="0" destOrd="0" parTransId="{A7BFEFD7-CB90-48EF-B5C1-A4E39DA999DF}" sibTransId="{BD376CCC-F9FC-44BD-989F-95D7B2A3DA25}"/>
    <dgm:cxn modelId="{B335780C-48AD-47F9-86D9-864E0BB2A829}" type="presOf" srcId="{FECBE95F-D8EB-4995-8139-209A19D6BE17}" destId="{480B921B-2CF0-479A-9810-D80BA14E78E6}" srcOrd="0" destOrd="0" presId="urn:microsoft.com/office/officeart/2009/3/layout/HorizontalOrganizationChart"/>
    <dgm:cxn modelId="{01B742C1-D0D0-4204-99C1-FB6682ABB1ED}" type="presOf" srcId="{5E64586D-711B-42C1-B7A4-0EEFDE43EC0A}" destId="{3EBDCCF5-8F3E-4391-8639-D987263BE594}" srcOrd="1" destOrd="0" presId="urn:microsoft.com/office/officeart/2009/3/layout/HorizontalOrganizationChart"/>
    <dgm:cxn modelId="{E51CBD17-A964-41F3-A8A0-74B6BE162574}" type="presOf" srcId="{056201DE-223F-433B-9E73-5FF60B92348F}" destId="{15BB491E-119D-49FB-A2F0-7857B7BD7A8D}" srcOrd="0" destOrd="0" presId="urn:microsoft.com/office/officeart/2009/3/layout/HorizontalOrganizationChart"/>
    <dgm:cxn modelId="{A354AF4E-6524-4E60-BB90-BCB496060A48}" type="presOf" srcId="{542C0C62-5563-456E-A83B-D6629EC2C22A}" destId="{229A6A89-BF45-4D3D-9289-060C2C17EEDD}" srcOrd="0" destOrd="0" presId="urn:microsoft.com/office/officeart/2009/3/layout/HorizontalOrganizationChart"/>
    <dgm:cxn modelId="{EB6F80C5-3D6F-4A68-BBF5-23BEDBCEAEA3}" type="presOf" srcId="{92719BE6-8A0F-4253-86BA-D3BA002F5714}" destId="{952C8304-283D-47FD-A94C-6C859384EC40}" srcOrd="1" destOrd="0" presId="urn:microsoft.com/office/officeart/2009/3/layout/HorizontalOrganizationChart"/>
    <dgm:cxn modelId="{45838B63-E443-4816-8332-576761D1CF25}" srcId="{B271AA8D-D148-4EDB-9C83-DD74B48D1E64}" destId="{44080786-D3A7-40AB-AF5D-A9CA7A090724}" srcOrd="1" destOrd="0" parTransId="{A1DFBF6D-BF1E-4D33-9163-BCA4CA35C1E5}" sibTransId="{BC4B273E-23BD-49A5-A9A6-E5A1A506AEA7}"/>
    <dgm:cxn modelId="{A63EE8EB-6659-47F6-B59C-8FC841204AEB}" srcId="{644EFC06-9F1B-4DBD-8797-C4BC2CFCC4F0}" destId="{542C0C62-5563-456E-A83B-D6629EC2C22A}" srcOrd="3" destOrd="0" parTransId="{B2D3BBA1-5D81-4959-8A28-229F748FDE89}" sibTransId="{CF018DFD-CE51-4800-89B6-E389AC3C0DB1}"/>
    <dgm:cxn modelId="{6D88E861-77B4-4F6A-A037-0479DCB7AB5D}" type="presOf" srcId="{88812455-47D8-47D0-8D47-C9DDF0C0DFCB}" destId="{FEEBE90A-1319-434D-8355-F1514F6404E2}" srcOrd="0" destOrd="0" presId="urn:microsoft.com/office/officeart/2009/3/layout/HorizontalOrganizationChart"/>
    <dgm:cxn modelId="{64103874-3C50-409F-8C76-6E450CCBAA3A}" type="presOf" srcId="{65C2F813-70DD-4DED-95A1-11396C8DF8FA}" destId="{A45DE338-6C12-4EAB-B76B-A48E03A8F685}" srcOrd="0" destOrd="0" presId="urn:microsoft.com/office/officeart/2009/3/layout/HorizontalOrganizationChart"/>
    <dgm:cxn modelId="{0E7E375B-2EE6-4DC5-8F43-4F9ED24A3741}" type="presParOf" srcId="{864EC4F8-823A-4A8C-9BA0-D90C757AFEF6}" destId="{DABE83BF-C9C5-4301-B6BB-DE691EAEF835}" srcOrd="0" destOrd="0" presId="urn:microsoft.com/office/officeart/2009/3/layout/HorizontalOrganizationChart"/>
    <dgm:cxn modelId="{F9EB8BF1-1C68-42BB-9136-2B859104BC3A}" type="presParOf" srcId="{DABE83BF-C9C5-4301-B6BB-DE691EAEF835}" destId="{9C0F7323-189A-4535-980C-518E038BA79A}" srcOrd="0" destOrd="0" presId="urn:microsoft.com/office/officeart/2009/3/layout/HorizontalOrganizationChart"/>
    <dgm:cxn modelId="{03280734-2D77-41CA-AEF5-5EC2B13DBCFA}" type="presParOf" srcId="{9C0F7323-189A-4535-980C-518E038BA79A}" destId="{249BAD63-9FAC-463E-90D0-101E6AE991FE}" srcOrd="0" destOrd="0" presId="urn:microsoft.com/office/officeart/2009/3/layout/HorizontalOrganizationChart"/>
    <dgm:cxn modelId="{D210BB71-8958-43FD-B2B1-B247143C78FE}" type="presParOf" srcId="{9C0F7323-189A-4535-980C-518E038BA79A}" destId="{5E959FE0-D390-4875-8801-B7BC0E4164B8}" srcOrd="1" destOrd="0" presId="urn:microsoft.com/office/officeart/2009/3/layout/HorizontalOrganizationChart"/>
    <dgm:cxn modelId="{7B0545CF-EDB2-4E94-8738-54424D7DEB59}" type="presParOf" srcId="{DABE83BF-C9C5-4301-B6BB-DE691EAEF835}" destId="{B97E9E22-4212-4F22-8B07-2ABABD24C057}" srcOrd="1" destOrd="0" presId="urn:microsoft.com/office/officeart/2009/3/layout/HorizontalOrganizationChart"/>
    <dgm:cxn modelId="{71725D3B-AA40-4530-8CF5-4A24618861D2}" type="presParOf" srcId="{B97E9E22-4212-4F22-8B07-2ABABD24C057}" destId="{7E3FE28F-3675-40F6-8F79-B5E5CA6BB60D}" srcOrd="0" destOrd="0" presId="urn:microsoft.com/office/officeart/2009/3/layout/HorizontalOrganizationChart"/>
    <dgm:cxn modelId="{12DDB5D6-060D-4488-A07D-D38B49C84044}" type="presParOf" srcId="{B97E9E22-4212-4F22-8B07-2ABABD24C057}" destId="{9BB887DA-1519-4054-A5AF-35E4EECAFA4F}" srcOrd="1" destOrd="0" presId="urn:microsoft.com/office/officeart/2009/3/layout/HorizontalOrganizationChart"/>
    <dgm:cxn modelId="{1AAD7804-C6A7-4EF3-82E3-03851EAAC31E}" type="presParOf" srcId="{9BB887DA-1519-4054-A5AF-35E4EECAFA4F}" destId="{DABAC251-EAD5-4B29-9BFA-A2B57080D73F}" srcOrd="0" destOrd="0" presId="urn:microsoft.com/office/officeart/2009/3/layout/HorizontalOrganizationChart"/>
    <dgm:cxn modelId="{B38C5CB0-DF60-4733-A4D5-4BEA309F2BC7}" type="presParOf" srcId="{DABAC251-EAD5-4B29-9BFA-A2B57080D73F}" destId="{FEECF267-F3CB-45E8-91FF-33048DD907D3}" srcOrd="0" destOrd="0" presId="urn:microsoft.com/office/officeart/2009/3/layout/HorizontalOrganizationChart"/>
    <dgm:cxn modelId="{81547874-CC68-45E8-B6B4-D8FDF733B427}" type="presParOf" srcId="{DABAC251-EAD5-4B29-9BFA-A2B57080D73F}" destId="{D8F81C3A-2D71-4555-8FFC-BC9D470AB987}" srcOrd="1" destOrd="0" presId="urn:microsoft.com/office/officeart/2009/3/layout/HorizontalOrganizationChart"/>
    <dgm:cxn modelId="{241E6539-454F-4133-ACCD-427C1F802FB6}" type="presParOf" srcId="{9BB887DA-1519-4054-A5AF-35E4EECAFA4F}" destId="{8FB1E290-4462-4A54-8217-3F98F27D0068}" srcOrd="1" destOrd="0" presId="urn:microsoft.com/office/officeart/2009/3/layout/HorizontalOrganizationChart"/>
    <dgm:cxn modelId="{7C77F182-E920-4E59-BADA-41B318B4A6A1}" type="presParOf" srcId="{8FB1E290-4462-4A54-8217-3F98F27D0068}" destId="{E4160569-E6D3-41D3-B5D2-587A4D57E4D5}" srcOrd="0" destOrd="0" presId="urn:microsoft.com/office/officeart/2009/3/layout/HorizontalOrganizationChart"/>
    <dgm:cxn modelId="{9872DB07-98F6-47D3-9D37-BD9E4426663E}" type="presParOf" srcId="{8FB1E290-4462-4A54-8217-3F98F27D0068}" destId="{5F0B2E1A-320C-4F57-B8AF-9006E643E4BF}" srcOrd="1" destOrd="0" presId="urn:microsoft.com/office/officeart/2009/3/layout/HorizontalOrganizationChart"/>
    <dgm:cxn modelId="{90B612E2-CE81-4592-BC66-914DC8F3D856}" type="presParOf" srcId="{5F0B2E1A-320C-4F57-B8AF-9006E643E4BF}" destId="{D8A5EA41-5808-4F7C-B39E-C82E79B79A98}" srcOrd="0" destOrd="0" presId="urn:microsoft.com/office/officeart/2009/3/layout/HorizontalOrganizationChart"/>
    <dgm:cxn modelId="{A4DA760E-372F-4D92-9F46-1C9926AF8DE2}" type="presParOf" srcId="{D8A5EA41-5808-4F7C-B39E-C82E79B79A98}" destId="{9A97CC98-7399-4B69-9A31-D38831251EFB}" srcOrd="0" destOrd="0" presId="urn:microsoft.com/office/officeart/2009/3/layout/HorizontalOrganizationChart"/>
    <dgm:cxn modelId="{E71991EF-9E68-401D-A6AA-92B8AB97E5B0}" type="presParOf" srcId="{D8A5EA41-5808-4F7C-B39E-C82E79B79A98}" destId="{3A0A8DAF-5E41-4EEF-9376-AEBB36A84345}" srcOrd="1" destOrd="0" presId="urn:microsoft.com/office/officeart/2009/3/layout/HorizontalOrganizationChart"/>
    <dgm:cxn modelId="{B9B93B82-5438-41F6-A496-421C772FBFEA}" type="presParOf" srcId="{5F0B2E1A-320C-4F57-B8AF-9006E643E4BF}" destId="{68E7D879-1659-4595-8042-57495A71B978}" srcOrd="1" destOrd="0" presId="urn:microsoft.com/office/officeart/2009/3/layout/HorizontalOrganizationChart"/>
    <dgm:cxn modelId="{703E43C2-2392-40B7-895A-312E6728E75D}" type="presParOf" srcId="{68E7D879-1659-4595-8042-57495A71B978}" destId="{478A3274-61C3-46C1-8BBB-C1BF5A127DAE}" srcOrd="0" destOrd="0" presId="urn:microsoft.com/office/officeart/2009/3/layout/HorizontalOrganizationChart"/>
    <dgm:cxn modelId="{55D1F62E-521F-4A93-9B8D-602EC33E64D2}" type="presParOf" srcId="{68E7D879-1659-4595-8042-57495A71B978}" destId="{D3974EE0-FE9E-418A-BE87-C9028E7D7DC8}" srcOrd="1" destOrd="0" presId="urn:microsoft.com/office/officeart/2009/3/layout/HorizontalOrganizationChart"/>
    <dgm:cxn modelId="{D32A60CD-1E06-46D8-B77A-A23E4195A1A8}" type="presParOf" srcId="{D3974EE0-FE9E-418A-BE87-C9028E7D7DC8}" destId="{A24B8BEE-B87E-4D80-844A-F774DA73C018}" srcOrd="0" destOrd="0" presId="urn:microsoft.com/office/officeart/2009/3/layout/HorizontalOrganizationChart"/>
    <dgm:cxn modelId="{C5575D37-89AF-4176-995D-D3FC2F4DECB4}" type="presParOf" srcId="{A24B8BEE-B87E-4D80-844A-F774DA73C018}" destId="{9666C638-2702-478F-B6E1-9EF54CA98ABE}" srcOrd="0" destOrd="0" presId="urn:microsoft.com/office/officeart/2009/3/layout/HorizontalOrganizationChart"/>
    <dgm:cxn modelId="{91D70468-B8A6-47E0-B2BB-32FE02F8D432}" type="presParOf" srcId="{A24B8BEE-B87E-4D80-844A-F774DA73C018}" destId="{B4059D29-6EAA-4B8E-880E-A38E40339C2E}" srcOrd="1" destOrd="0" presId="urn:microsoft.com/office/officeart/2009/3/layout/HorizontalOrganizationChart"/>
    <dgm:cxn modelId="{20C2D60F-1131-4150-9CB6-A139467BDB6D}" type="presParOf" srcId="{D3974EE0-FE9E-418A-BE87-C9028E7D7DC8}" destId="{2CEA1DFE-8F02-402F-AADE-82A0BA4E8E61}" srcOrd="1" destOrd="0" presId="urn:microsoft.com/office/officeart/2009/3/layout/HorizontalOrganizationChart"/>
    <dgm:cxn modelId="{79C7C6B0-3AD5-4F4D-A27D-1285E8909740}" type="presParOf" srcId="{D3974EE0-FE9E-418A-BE87-C9028E7D7DC8}" destId="{A044729C-0087-432B-9F51-ED276FBF60B9}" srcOrd="2" destOrd="0" presId="urn:microsoft.com/office/officeart/2009/3/layout/HorizontalOrganizationChart"/>
    <dgm:cxn modelId="{94913016-0A7F-4511-85FF-757A6A2C153A}" type="presParOf" srcId="{68E7D879-1659-4595-8042-57495A71B978}" destId="{0C76D9AF-32EA-4534-BA08-E551FCAEA862}" srcOrd="2" destOrd="0" presId="urn:microsoft.com/office/officeart/2009/3/layout/HorizontalOrganizationChart"/>
    <dgm:cxn modelId="{3AE1C02A-E03C-4305-A142-45890E636A43}" type="presParOf" srcId="{68E7D879-1659-4595-8042-57495A71B978}" destId="{374704BA-EEFF-4EFD-9893-122B505A2EAC}" srcOrd="3" destOrd="0" presId="urn:microsoft.com/office/officeart/2009/3/layout/HorizontalOrganizationChart"/>
    <dgm:cxn modelId="{CCB3F9AB-5157-4F6B-B278-CC3567B9CDF1}" type="presParOf" srcId="{374704BA-EEFF-4EFD-9893-122B505A2EAC}" destId="{E8EB8933-15A2-43D7-97E5-BE136A514A5E}" srcOrd="0" destOrd="0" presId="urn:microsoft.com/office/officeart/2009/3/layout/HorizontalOrganizationChart"/>
    <dgm:cxn modelId="{3B031E3D-499F-4F47-BE9F-DE86FAC4C979}" type="presParOf" srcId="{E8EB8933-15A2-43D7-97E5-BE136A514A5E}" destId="{9518D67D-F06A-4599-BDCA-3425E4C1A280}" srcOrd="0" destOrd="0" presId="urn:microsoft.com/office/officeart/2009/3/layout/HorizontalOrganizationChart"/>
    <dgm:cxn modelId="{63D2E242-9A68-41BD-A0A8-52E926083C24}" type="presParOf" srcId="{E8EB8933-15A2-43D7-97E5-BE136A514A5E}" destId="{7FA36178-156E-40C6-A859-EBABDD341E8B}" srcOrd="1" destOrd="0" presId="urn:microsoft.com/office/officeart/2009/3/layout/HorizontalOrganizationChart"/>
    <dgm:cxn modelId="{82367619-45A5-4F8F-A7CB-64FB4548A1AD}" type="presParOf" srcId="{374704BA-EEFF-4EFD-9893-122B505A2EAC}" destId="{441FBF27-1037-4733-A4CC-F487410C8A6B}" srcOrd="1" destOrd="0" presId="urn:microsoft.com/office/officeart/2009/3/layout/HorizontalOrganizationChart"/>
    <dgm:cxn modelId="{DCFF550B-BFBF-4A5B-BB6A-34B242958096}" type="presParOf" srcId="{441FBF27-1037-4733-A4CC-F487410C8A6B}" destId="{39BAEC06-D4D3-401A-83EC-09E8287E60CF}" srcOrd="0" destOrd="0" presId="urn:microsoft.com/office/officeart/2009/3/layout/HorizontalOrganizationChart"/>
    <dgm:cxn modelId="{1748554C-37C2-4580-9B64-D245B2994146}" type="presParOf" srcId="{441FBF27-1037-4733-A4CC-F487410C8A6B}" destId="{66080CDC-43ED-4EC1-9A34-E5685A8BFF62}" srcOrd="1" destOrd="0" presId="urn:microsoft.com/office/officeart/2009/3/layout/HorizontalOrganizationChart"/>
    <dgm:cxn modelId="{98D8A066-F2A6-4315-940A-2BE950EE9113}" type="presParOf" srcId="{66080CDC-43ED-4EC1-9A34-E5685A8BFF62}" destId="{818602C2-6C7F-46B5-A93B-EA7C1402FB26}" srcOrd="0" destOrd="0" presId="urn:microsoft.com/office/officeart/2009/3/layout/HorizontalOrganizationChart"/>
    <dgm:cxn modelId="{0E3A8DB5-3634-4E60-BB54-335063F6B033}" type="presParOf" srcId="{818602C2-6C7F-46B5-A93B-EA7C1402FB26}" destId="{D869DCFE-FF48-4451-B8D2-AEF183D4DA35}" srcOrd="0" destOrd="0" presId="urn:microsoft.com/office/officeart/2009/3/layout/HorizontalOrganizationChart"/>
    <dgm:cxn modelId="{C5614028-6FED-452C-A272-3315C6B26628}" type="presParOf" srcId="{818602C2-6C7F-46B5-A93B-EA7C1402FB26}" destId="{41F515B9-E981-42F7-BC79-CE44C44F8880}" srcOrd="1" destOrd="0" presId="urn:microsoft.com/office/officeart/2009/3/layout/HorizontalOrganizationChart"/>
    <dgm:cxn modelId="{E8BE4127-9F74-441E-8D46-632A70B18BFC}" type="presParOf" srcId="{66080CDC-43ED-4EC1-9A34-E5685A8BFF62}" destId="{0168F9DB-47DE-48BF-BE9C-90FCB672E9F6}" srcOrd="1" destOrd="0" presId="urn:microsoft.com/office/officeart/2009/3/layout/HorizontalOrganizationChart"/>
    <dgm:cxn modelId="{15E9463A-D1AE-4596-806A-B28BFFEA2525}" type="presParOf" srcId="{0168F9DB-47DE-48BF-BE9C-90FCB672E9F6}" destId="{F205031F-F844-4519-931D-890959CCC73F}" srcOrd="0" destOrd="0" presId="urn:microsoft.com/office/officeart/2009/3/layout/HorizontalOrganizationChart"/>
    <dgm:cxn modelId="{90341B3D-B2F9-403B-BF2D-4C65EA27CEB8}" type="presParOf" srcId="{0168F9DB-47DE-48BF-BE9C-90FCB672E9F6}" destId="{43015EAF-55C6-4C59-81B1-652520CC7636}" srcOrd="1" destOrd="0" presId="urn:microsoft.com/office/officeart/2009/3/layout/HorizontalOrganizationChart"/>
    <dgm:cxn modelId="{FFA32684-A414-4EA6-B81F-F34F5405ACBF}" type="presParOf" srcId="{43015EAF-55C6-4C59-81B1-652520CC7636}" destId="{5B7A9FED-B44C-4874-9D51-1B2AD52CC4E9}" srcOrd="0" destOrd="0" presId="urn:microsoft.com/office/officeart/2009/3/layout/HorizontalOrganizationChart"/>
    <dgm:cxn modelId="{5670E87F-DE9B-4C13-950D-4DEA56EA50F2}" type="presParOf" srcId="{5B7A9FED-B44C-4874-9D51-1B2AD52CC4E9}" destId="{DAE92A2F-51D1-47B5-9FB8-C36003E4BE80}" srcOrd="0" destOrd="0" presId="urn:microsoft.com/office/officeart/2009/3/layout/HorizontalOrganizationChart"/>
    <dgm:cxn modelId="{C2E67A2C-1D16-4F62-802B-0BB937410D39}" type="presParOf" srcId="{5B7A9FED-B44C-4874-9D51-1B2AD52CC4E9}" destId="{952C8304-283D-47FD-A94C-6C859384EC40}" srcOrd="1" destOrd="0" presId="urn:microsoft.com/office/officeart/2009/3/layout/HorizontalOrganizationChart"/>
    <dgm:cxn modelId="{9E4AD836-68CB-46A3-AC94-9001A91E755A}" type="presParOf" srcId="{43015EAF-55C6-4C59-81B1-652520CC7636}" destId="{BADE30EB-C7F8-4B07-BE07-83C9B28FD22C}" srcOrd="1" destOrd="0" presId="urn:microsoft.com/office/officeart/2009/3/layout/HorizontalOrganizationChart"/>
    <dgm:cxn modelId="{CAE4B88D-454F-431B-A3B2-B488AB23C7F9}" type="presParOf" srcId="{43015EAF-55C6-4C59-81B1-652520CC7636}" destId="{FBD4FB51-D834-420A-AC2E-F9E70D791635}" srcOrd="2" destOrd="0" presId="urn:microsoft.com/office/officeart/2009/3/layout/HorizontalOrganizationChart"/>
    <dgm:cxn modelId="{D4320C7F-3617-4954-BCB5-15944AE08420}" type="presParOf" srcId="{66080CDC-43ED-4EC1-9A34-E5685A8BFF62}" destId="{74F2EFEF-BCB9-425B-A4A3-5EF1D0ADCB2F}" srcOrd="2" destOrd="0" presId="urn:microsoft.com/office/officeart/2009/3/layout/HorizontalOrganizationChart"/>
    <dgm:cxn modelId="{3F9BDCF7-DE7A-49F3-9EEE-6AABCB04FA78}" type="presParOf" srcId="{441FBF27-1037-4733-A4CC-F487410C8A6B}" destId="{AAD74CB5-3BEC-4898-BDF2-16618185E74C}" srcOrd="2" destOrd="0" presId="urn:microsoft.com/office/officeart/2009/3/layout/HorizontalOrganizationChart"/>
    <dgm:cxn modelId="{9A155A94-A86B-4DD7-9257-76E075B961ED}" type="presParOf" srcId="{441FBF27-1037-4733-A4CC-F487410C8A6B}" destId="{704455EB-260F-4132-847E-2C9316B4BD21}" srcOrd="3" destOrd="0" presId="urn:microsoft.com/office/officeart/2009/3/layout/HorizontalOrganizationChart"/>
    <dgm:cxn modelId="{5662BC1B-3F98-428D-A9D4-F68D530C8BD3}" type="presParOf" srcId="{704455EB-260F-4132-847E-2C9316B4BD21}" destId="{8E7D3674-73C4-40D0-8198-C55754927840}" srcOrd="0" destOrd="0" presId="urn:microsoft.com/office/officeart/2009/3/layout/HorizontalOrganizationChart"/>
    <dgm:cxn modelId="{87D8F877-1A10-4DA1-BC15-1DE3124FD907}" type="presParOf" srcId="{8E7D3674-73C4-40D0-8198-C55754927840}" destId="{8C77B105-035C-4934-9A97-F1806142E602}" srcOrd="0" destOrd="0" presId="urn:microsoft.com/office/officeart/2009/3/layout/HorizontalOrganizationChart"/>
    <dgm:cxn modelId="{1EC97AA7-07EA-474E-9E2E-C745E8C8891E}" type="presParOf" srcId="{8E7D3674-73C4-40D0-8198-C55754927840}" destId="{1637B3E8-403D-4978-A7BB-7117C400C2B5}" srcOrd="1" destOrd="0" presId="urn:microsoft.com/office/officeart/2009/3/layout/HorizontalOrganizationChart"/>
    <dgm:cxn modelId="{22EBB39F-9DBB-4A8F-980F-E4D2C18ECE9C}" type="presParOf" srcId="{704455EB-260F-4132-847E-2C9316B4BD21}" destId="{BAF07B4D-D04F-4A85-B297-48CB6BC92E28}" srcOrd="1" destOrd="0" presId="urn:microsoft.com/office/officeart/2009/3/layout/HorizontalOrganizationChart"/>
    <dgm:cxn modelId="{5A20459C-75B3-4C26-962A-65604939FC24}" type="presParOf" srcId="{BAF07B4D-D04F-4A85-B297-48CB6BC92E28}" destId="{EA7B91E4-69F8-4AB4-B494-A66A4A9F37FB}" srcOrd="0" destOrd="0" presId="urn:microsoft.com/office/officeart/2009/3/layout/HorizontalOrganizationChart"/>
    <dgm:cxn modelId="{D71F0982-4CF0-4A56-A26D-183EFCA22F00}" type="presParOf" srcId="{BAF07B4D-D04F-4A85-B297-48CB6BC92E28}" destId="{AC2BBFD7-0228-4E37-98AE-B0223A79B7DC}" srcOrd="1" destOrd="0" presId="urn:microsoft.com/office/officeart/2009/3/layout/HorizontalOrganizationChart"/>
    <dgm:cxn modelId="{79EB2580-5862-4F08-A293-AAA99D429DB1}" type="presParOf" srcId="{AC2BBFD7-0228-4E37-98AE-B0223A79B7DC}" destId="{6B9FEE82-867F-4415-B5ED-EC8D5454D4FC}" srcOrd="0" destOrd="0" presId="urn:microsoft.com/office/officeart/2009/3/layout/HorizontalOrganizationChart"/>
    <dgm:cxn modelId="{0085D0C0-0C33-46A2-BAB2-B569E7431CDA}" type="presParOf" srcId="{6B9FEE82-867F-4415-B5ED-EC8D5454D4FC}" destId="{86580922-7043-41C9-989C-88F9BF37F1A2}" srcOrd="0" destOrd="0" presId="urn:microsoft.com/office/officeart/2009/3/layout/HorizontalOrganizationChart"/>
    <dgm:cxn modelId="{DB2D72A1-3A62-46E8-94CA-ECC43DDBBF51}" type="presParOf" srcId="{6B9FEE82-867F-4415-B5ED-EC8D5454D4FC}" destId="{28A1D345-D63D-4206-BF0E-D2B2B8FA70D3}" srcOrd="1" destOrd="0" presId="urn:microsoft.com/office/officeart/2009/3/layout/HorizontalOrganizationChart"/>
    <dgm:cxn modelId="{9BEB429E-3026-4F8C-8753-AD9CF0F49C9E}" type="presParOf" srcId="{AC2BBFD7-0228-4E37-98AE-B0223A79B7DC}" destId="{D95D368C-4995-4FE9-B25E-41814AA9C707}" srcOrd="1" destOrd="0" presId="urn:microsoft.com/office/officeart/2009/3/layout/HorizontalOrganizationChart"/>
    <dgm:cxn modelId="{9091C802-9842-4C58-9509-5C0359C451D6}" type="presParOf" srcId="{AC2BBFD7-0228-4E37-98AE-B0223A79B7DC}" destId="{F9B7AE19-974F-445D-8E69-EF5B6D7AACB9}" srcOrd="2" destOrd="0" presId="urn:microsoft.com/office/officeart/2009/3/layout/HorizontalOrganizationChart"/>
    <dgm:cxn modelId="{B912A238-5409-46BF-838A-D4C4FDF533D0}" type="presParOf" srcId="{704455EB-260F-4132-847E-2C9316B4BD21}" destId="{AD351D47-57F7-4B58-8C9D-05B1882EDE4B}" srcOrd="2" destOrd="0" presId="urn:microsoft.com/office/officeart/2009/3/layout/HorizontalOrganizationChart"/>
    <dgm:cxn modelId="{7C34D9DD-34E1-45EC-8B59-550501BFCCE2}" type="presParOf" srcId="{441FBF27-1037-4733-A4CC-F487410C8A6B}" destId="{A9A46626-081D-4E6D-AF92-4B2E1F8C48D0}" srcOrd="4" destOrd="0" presId="urn:microsoft.com/office/officeart/2009/3/layout/HorizontalOrganizationChart"/>
    <dgm:cxn modelId="{80CFB404-AB08-4D60-8A02-7CCD025A544E}" type="presParOf" srcId="{441FBF27-1037-4733-A4CC-F487410C8A6B}" destId="{A196FBAE-0172-42E4-8D47-C6EA861633B5}" srcOrd="5" destOrd="0" presId="urn:microsoft.com/office/officeart/2009/3/layout/HorizontalOrganizationChart"/>
    <dgm:cxn modelId="{A66FB632-C19F-45D6-B3CF-7AB1043371CB}" type="presParOf" srcId="{A196FBAE-0172-42E4-8D47-C6EA861633B5}" destId="{212577A4-4514-40E2-A3E6-467E03A1402A}" srcOrd="0" destOrd="0" presId="urn:microsoft.com/office/officeart/2009/3/layout/HorizontalOrganizationChart"/>
    <dgm:cxn modelId="{6B6BEBC5-4AC9-482D-B84E-F58D97D7F6D8}" type="presParOf" srcId="{212577A4-4514-40E2-A3E6-467E03A1402A}" destId="{BAC89596-EB37-48CB-A39D-C61500CC139A}" srcOrd="0" destOrd="0" presId="urn:microsoft.com/office/officeart/2009/3/layout/HorizontalOrganizationChart"/>
    <dgm:cxn modelId="{B9EA0424-45A9-4E8F-8F33-FEFC70F57184}" type="presParOf" srcId="{212577A4-4514-40E2-A3E6-467E03A1402A}" destId="{7B408344-321D-42AD-A405-9BAC46D093DC}" srcOrd="1" destOrd="0" presId="urn:microsoft.com/office/officeart/2009/3/layout/HorizontalOrganizationChart"/>
    <dgm:cxn modelId="{FF037054-2A87-4585-8593-ED2F18FFF194}" type="presParOf" srcId="{A196FBAE-0172-42E4-8D47-C6EA861633B5}" destId="{C4CD31FC-0A57-4C68-9446-9514AF68D59E}" srcOrd="1" destOrd="0" presId="urn:microsoft.com/office/officeart/2009/3/layout/HorizontalOrganizationChart"/>
    <dgm:cxn modelId="{2CA84D81-B1FB-492D-ADAF-C01E8B463962}" type="presParOf" srcId="{C4CD31FC-0A57-4C68-9446-9514AF68D59E}" destId="{4BCC214F-184E-4A8D-ACA0-046679CB75A1}" srcOrd="0" destOrd="0" presId="urn:microsoft.com/office/officeart/2009/3/layout/HorizontalOrganizationChart"/>
    <dgm:cxn modelId="{7012EE9C-B152-4145-9B65-3F15773687D1}" type="presParOf" srcId="{C4CD31FC-0A57-4C68-9446-9514AF68D59E}" destId="{70E1E203-67D1-48C9-8AC6-71DC0AE84548}" srcOrd="1" destOrd="0" presId="urn:microsoft.com/office/officeart/2009/3/layout/HorizontalOrganizationChart"/>
    <dgm:cxn modelId="{1B0C659F-1BD3-43CE-AF76-B73B63940A77}" type="presParOf" srcId="{70E1E203-67D1-48C9-8AC6-71DC0AE84548}" destId="{8EB6E8AA-D01D-4652-9C4B-9F7661B13B81}" srcOrd="0" destOrd="0" presId="urn:microsoft.com/office/officeart/2009/3/layout/HorizontalOrganizationChart"/>
    <dgm:cxn modelId="{1FA97FC7-5F8A-4A05-8305-A07D04CCF363}" type="presParOf" srcId="{8EB6E8AA-D01D-4652-9C4B-9F7661B13B81}" destId="{B07EC3C3-3D72-4E49-9ED0-357E6D27852A}" srcOrd="0" destOrd="0" presId="urn:microsoft.com/office/officeart/2009/3/layout/HorizontalOrganizationChart"/>
    <dgm:cxn modelId="{6F99286E-E0B9-4505-A2C6-B9143F1C1DC1}" type="presParOf" srcId="{8EB6E8AA-D01D-4652-9C4B-9F7661B13B81}" destId="{BAE0CB96-9010-40DE-973B-44569A719696}" srcOrd="1" destOrd="0" presId="urn:microsoft.com/office/officeart/2009/3/layout/HorizontalOrganizationChart"/>
    <dgm:cxn modelId="{99C7412D-3646-4535-8D36-D9EBF579A9B1}" type="presParOf" srcId="{70E1E203-67D1-48C9-8AC6-71DC0AE84548}" destId="{01CB27A6-37ED-4CEC-B471-89F14EED5C80}" srcOrd="1" destOrd="0" presId="urn:microsoft.com/office/officeart/2009/3/layout/HorizontalOrganizationChart"/>
    <dgm:cxn modelId="{B0577EF7-9840-4584-8B05-AEF4F26C5F0A}" type="presParOf" srcId="{70E1E203-67D1-48C9-8AC6-71DC0AE84548}" destId="{8E34F384-9878-4ACF-995E-80C3660F9F1A}" srcOrd="2" destOrd="0" presId="urn:microsoft.com/office/officeart/2009/3/layout/HorizontalOrganizationChart"/>
    <dgm:cxn modelId="{DA1F4FA1-A092-4E87-822C-B054475AC030}" type="presParOf" srcId="{A196FBAE-0172-42E4-8D47-C6EA861633B5}" destId="{F175DEB2-C707-43F6-87D5-7F2F56C0463B}" srcOrd="2" destOrd="0" presId="urn:microsoft.com/office/officeart/2009/3/layout/HorizontalOrganizationChart"/>
    <dgm:cxn modelId="{A05DF3F8-20C2-43CC-BFB8-5FCEAAA4AF7C}" type="presParOf" srcId="{441FBF27-1037-4733-A4CC-F487410C8A6B}" destId="{E84C5001-D3E5-45DF-A76D-D61B70B28C1C}" srcOrd="6" destOrd="0" presId="urn:microsoft.com/office/officeart/2009/3/layout/HorizontalOrganizationChart"/>
    <dgm:cxn modelId="{FBF3CC83-FCF5-489C-82C0-2943C9C27C05}" type="presParOf" srcId="{441FBF27-1037-4733-A4CC-F487410C8A6B}" destId="{16019471-2725-43A6-A1C9-B8860DDE09DE}" srcOrd="7" destOrd="0" presId="urn:microsoft.com/office/officeart/2009/3/layout/HorizontalOrganizationChart"/>
    <dgm:cxn modelId="{EDE6141F-D35D-4FE6-9F44-923CCFECF2C1}" type="presParOf" srcId="{16019471-2725-43A6-A1C9-B8860DDE09DE}" destId="{84F649C5-35E7-497B-818C-C4A24693574B}" srcOrd="0" destOrd="0" presId="urn:microsoft.com/office/officeart/2009/3/layout/HorizontalOrganizationChart"/>
    <dgm:cxn modelId="{B6282581-2E38-4E2F-AA45-24AF40F6844F}" type="presParOf" srcId="{84F649C5-35E7-497B-818C-C4A24693574B}" destId="{229A6A89-BF45-4D3D-9289-060C2C17EEDD}" srcOrd="0" destOrd="0" presId="urn:microsoft.com/office/officeart/2009/3/layout/HorizontalOrganizationChart"/>
    <dgm:cxn modelId="{727A8879-6260-44F8-9D36-6B1FC1E9B9C0}" type="presParOf" srcId="{84F649C5-35E7-497B-818C-C4A24693574B}" destId="{E673475E-036E-4580-8370-8FF8D3AA5C5B}" srcOrd="1" destOrd="0" presId="urn:microsoft.com/office/officeart/2009/3/layout/HorizontalOrganizationChart"/>
    <dgm:cxn modelId="{2F0C35CF-8100-41F2-A5F9-BC1D70DB0CB2}" type="presParOf" srcId="{16019471-2725-43A6-A1C9-B8860DDE09DE}" destId="{14CB6981-12E5-4169-99EE-07A6A88D324A}" srcOrd="1" destOrd="0" presId="urn:microsoft.com/office/officeart/2009/3/layout/HorizontalOrganizationChart"/>
    <dgm:cxn modelId="{C07B1AE5-422F-4219-95EE-FBA99BF67487}" type="presParOf" srcId="{14CB6981-12E5-4169-99EE-07A6A88D324A}" destId="{BA74AEB8-4DF2-419F-8B7D-D8DA6F7B1036}" srcOrd="0" destOrd="0" presId="urn:microsoft.com/office/officeart/2009/3/layout/HorizontalOrganizationChart"/>
    <dgm:cxn modelId="{FF71A814-EE9E-418D-A2E7-8C75122EF786}" type="presParOf" srcId="{14CB6981-12E5-4169-99EE-07A6A88D324A}" destId="{0BC8A973-BADF-47D9-A741-2EAD662D3F33}" srcOrd="1" destOrd="0" presId="urn:microsoft.com/office/officeart/2009/3/layout/HorizontalOrganizationChart"/>
    <dgm:cxn modelId="{74327CAE-1772-4F58-9B69-BC08513C6307}" type="presParOf" srcId="{0BC8A973-BADF-47D9-A741-2EAD662D3F33}" destId="{CAE68E1F-A88F-4720-A0D5-A6E7F94B1D43}" srcOrd="0" destOrd="0" presId="urn:microsoft.com/office/officeart/2009/3/layout/HorizontalOrganizationChart"/>
    <dgm:cxn modelId="{284EE50E-9769-4ECF-BBC5-28430916A490}" type="presParOf" srcId="{CAE68E1F-A88F-4720-A0D5-A6E7F94B1D43}" destId="{3CA91940-D0DE-4E95-9A88-41F5661D9453}" srcOrd="0" destOrd="0" presId="urn:microsoft.com/office/officeart/2009/3/layout/HorizontalOrganizationChart"/>
    <dgm:cxn modelId="{D431B9DB-A163-49CA-8FE1-98EF8E56CED7}" type="presParOf" srcId="{CAE68E1F-A88F-4720-A0D5-A6E7F94B1D43}" destId="{86DE4614-F7E9-4A2E-9915-FFE3BF969F4D}" srcOrd="1" destOrd="0" presId="urn:microsoft.com/office/officeart/2009/3/layout/HorizontalOrganizationChart"/>
    <dgm:cxn modelId="{D84F73F1-D083-4274-A9C2-952AD3B035FF}" type="presParOf" srcId="{0BC8A973-BADF-47D9-A741-2EAD662D3F33}" destId="{5D67361A-CDC3-4127-9A80-DE9BF8E471C9}" srcOrd="1" destOrd="0" presId="urn:microsoft.com/office/officeart/2009/3/layout/HorizontalOrganizationChart"/>
    <dgm:cxn modelId="{A788B18C-60D1-4204-98FE-5EABF1FD55CB}" type="presParOf" srcId="{0BC8A973-BADF-47D9-A741-2EAD662D3F33}" destId="{32D1AF0C-C2CB-4B46-8A15-BD9F89431429}" srcOrd="2" destOrd="0" presId="urn:microsoft.com/office/officeart/2009/3/layout/HorizontalOrganizationChart"/>
    <dgm:cxn modelId="{3514FCC6-69E1-4F4C-87D8-715844F5B718}" type="presParOf" srcId="{16019471-2725-43A6-A1C9-B8860DDE09DE}" destId="{A5F8778C-A0D5-4A51-A021-057B9095494B}" srcOrd="2" destOrd="0" presId="urn:microsoft.com/office/officeart/2009/3/layout/HorizontalOrganizationChart"/>
    <dgm:cxn modelId="{65B2C77F-5986-4C51-B310-5D04C645E402}" type="presParOf" srcId="{374704BA-EEFF-4EFD-9893-122B505A2EAC}" destId="{FDC285FD-F75F-4827-9DE1-F0262FC3C6B0}" srcOrd="2" destOrd="0" presId="urn:microsoft.com/office/officeart/2009/3/layout/HorizontalOrganizationChart"/>
    <dgm:cxn modelId="{53386373-7D78-474A-9436-FE4302E7BE23}" type="presParOf" srcId="{68E7D879-1659-4595-8042-57495A71B978}" destId="{B86B7127-CE02-4347-89C7-78F045EA5D77}" srcOrd="4" destOrd="0" presId="urn:microsoft.com/office/officeart/2009/3/layout/HorizontalOrganizationChart"/>
    <dgm:cxn modelId="{C92E5775-496F-4D76-A323-97165619111D}" type="presParOf" srcId="{68E7D879-1659-4595-8042-57495A71B978}" destId="{34907FE3-9CF2-4365-BB74-844A9104DA30}" srcOrd="5" destOrd="0" presId="urn:microsoft.com/office/officeart/2009/3/layout/HorizontalOrganizationChart"/>
    <dgm:cxn modelId="{79866BCC-0146-40F0-86E7-C39284711587}" type="presParOf" srcId="{34907FE3-9CF2-4365-BB74-844A9104DA30}" destId="{BDDE2140-CF5F-40E7-9A15-985DCF4F6CBD}" srcOrd="0" destOrd="0" presId="urn:microsoft.com/office/officeart/2009/3/layout/HorizontalOrganizationChart"/>
    <dgm:cxn modelId="{59F21635-2EE9-4B3B-A791-E8EEFEAAD587}" type="presParOf" srcId="{BDDE2140-CF5F-40E7-9A15-985DCF4F6CBD}" destId="{5CA09BFE-99BA-404A-9E6E-AB29C338884C}" srcOrd="0" destOrd="0" presId="urn:microsoft.com/office/officeart/2009/3/layout/HorizontalOrganizationChart"/>
    <dgm:cxn modelId="{6230178B-32DE-4C28-B05D-45CC3F05C540}" type="presParOf" srcId="{BDDE2140-CF5F-40E7-9A15-985DCF4F6CBD}" destId="{0DD82B65-27E9-4D45-BAE1-6216C647BA1C}" srcOrd="1" destOrd="0" presId="urn:microsoft.com/office/officeart/2009/3/layout/HorizontalOrganizationChart"/>
    <dgm:cxn modelId="{77C4C951-80E2-48A8-AC4F-87E5A2F7EDA9}" type="presParOf" srcId="{34907FE3-9CF2-4365-BB74-844A9104DA30}" destId="{589288CF-1B14-4D1D-B419-B4F59A4442A9}" srcOrd="1" destOrd="0" presId="urn:microsoft.com/office/officeart/2009/3/layout/HorizontalOrganizationChart"/>
    <dgm:cxn modelId="{95298212-9E0B-41D4-BE98-2C6330D04453}" type="presParOf" srcId="{589288CF-1B14-4D1D-B419-B4F59A4442A9}" destId="{99FC62BD-E549-4AC5-B3E3-18CC749FF163}" srcOrd="0" destOrd="0" presId="urn:microsoft.com/office/officeart/2009/3/layout/HorizontalOrganizationChart"/>
    <dgm:cxn modelId="{3B664C52-4BCD-4B2E-AD02-75E1140D1195}" type="presParOf" srcId="{589288CF-1B14-4D1D-B419-B4F59A4442A9}" destId="{58D7DA00-648D-4AE6-8EFF-1DC7C96E403D}" srcOrd="1" destOrd="0" presId="urn:microsoft.com/office/officeart/2009/3/layout/HorizontalOrganizationChart"/>
    <dgm:cxn modelId="{C90B5F91-FD73-44E7-B0F3-CCDC0A071546}" type="presParOf" srcId="{58D7DA00-648D-4AE6-8EFF-1DC7C96E403D}" destId="{D4CCD947-987D-46F6-B2B0-A91F4E81F409}" srcOrd="0" destOrd="0" presId="urn:microsoft.com/office/officeart/2009/3/layout/HorizontalOrganizationChart"/>
    <dgm:cxn modelId="{42618CE9-5C31-4F8C-BBAC-357C501FFB1A}" type="presParOf" srcId="{D4CCD947-987D-46F6-B2B0-A91F4E81F409}" destId="{D7B3F4B2-2537-449B-BFC6-C611594D79FB}" srcOrd="0" destOrd="0" presId="urn:microsoft.com/office/officeart/2009/3/layout/HorizontalOrganizationChart"/>
    <dgm:cxn modelId="{034C520F-63D4-489A-8FB2-7644D25CB864}" type="presParOf" srcId="{D4CCD947-987D-46F6-B2B0-A91F4E81F409}" destId="{0CB56E9E-8258-48FE-B969-7F11EEE35D93}" srcOrd="1" destOrd="0" presId="urn:microsoft.com/office/officeart/2009/3/layout/HorizontalOrganizationChart"/>
    <dgm:cxn modelId="{C3C7D43E-8297-412F-B6D9-231073E1F389}" type="presParOf" srcId="{58D7DA00-648D-4AE6-8EFF-1DC7C96E403D}" destId="{433C0C44-7923-4306-B72A-8E267DA8A4F1}" srcOrd="1" destOrd="0" presId="urn:microsoft.com/office/officeart/2009/3/layout/HorizontalOrganizationChart"/>
    <dgm:cxn modelId="{B70425E3-4A5E-4F9F-9BE5-AF5115C1530F}" type="presParOf" srcId="{58D7DA00-648D-4AE6-8EFF-1DC7C96E403D}" destId="{9A70C9B1-FA2E-4FE3-BEDA-287F08AFECBF}" srcOrd="2" destOrd="0" presId="urn:microsoft.com/office/officeart/2009/3/layout/HorizontalOrganizationChart"/>
    <dgm:cxn modelId="{AC311AFA-1B61-48ED-ADF0-3F94C7AD966E}" type="presParOf" srcId="{34907FE3-9CF2-4365-BB74-844A9104DA30}" destId="{A1D90883-8C0B-459F-9333-EB909E2ED35A}" srcOrd="2" destOrd="0" presId="urn:microsoft.com/office/officeart/2009/3/layout/HorizontalOrganizationChart"/>
    <dgm:cxn modelId="{B874EB54-C360-4732-98CF-F9FEA90170BD}" type="presParOf" srcId="{68E7D879-1659-4595-8042-57495A71B978}" destId="{AED40F20-57F1-495E-90DF-F6774F7807A8}" srcOrd="6" destOrd="0" presId="urn:microsoft.com/office/officeart/2009/3/layout/HorizontalOrganizationChart"/>
    <dgm:cxn modelId="{3AD0C810-D750-4533-83F0-7B6D13E94975}" type="presParOf" srcId="{68E7D879-1659-4595-8042-57495A71B978}" destId="{17C9D9BF-B2C3-4705-A09B-8AC098A9F9BB}" srcOrd="7" destOrd="0" presId="urn:microsoft.com/office/officeart/2009/3/layout/HorizontalOrganizationChart"/>
    <dgm:cxn modelId="{4627114B-2B93-459C-AADD-0514072D5200}" type="presParOf" srcId="{17C9D9BF-B2C3-4705-A09B-8AC098A9F9BB}" destId="{7D8F996F-DDD1-47AC-9CD4-0E86378F3F24}" srcOrd="0" destOrd="0" presId="urn:microsoft.com/office/officeart/2009/3/layout/HorizontalOrganizationChart"/>
    <dgm:cxn modelId="{000E5508-8ED0-4E02-B14E-E9E9C951FAC8}" type="presParOf" srcId="{7D8F996F-DDD1-47AC-9CD4-0E86378F3F24}" destId="{5BC4F5E1-D0ED-4769-B0F7-C6F159D39EB5}" srcOrd="0" destOrd="0" presId="urn:microsoft.com/office/officeart/2009/3/layout/HorizontalOrganizationChart"/>
    <dgm:cxn modelId="{CF23CC17-86D9-45C0-8492-C46017B3C271}" type="presParOf" srcId="{7D8F996F-DDD1-47AC-9CD4-0E86378F3F24}" destId="{02647CA7-84FE-4C74-AABA-FBC49A20BBD0}" srcOrd="1" destOrd="0" presId="urn:microsoft.com/office/officeart/2009/3/layout/HorizontalOrganizationChart"/>
    <dgm:cxn modelId="{64C6E64E-A24D-4D08-9E94-9B79FC40811F}" type="presParOf" srcId="{17C9D9BF-B2C3-4705-A09B-8AC098A9F9BB}" destId="{79B772BD-FAAC-41CA-9E59-22AAAB7B4FDD}" srcOrd="1" destOrd="0" presId="urn:microsoft.com/office/officeart/2009/3/layout/HorizontalOrganizationChart"/>
    <dgm:cxn modelId="{4379968D-8E3A-42FE-A726-4CF392F03CDE}" type="presParOf" srcId="{17C9D9BF-B2C3-4705-A09B-8AC098A9F9BB}" destId="{FD7D7EE9-DB25-4505-B6AF-83964EA564BC}" srcOrd="2" destOrd="0" presId="urn:microsoft.com/office/officeart/2009/3/layout/HorizontalOrganizationChart"/>
    <dgm:cxn modelId="{9C41F9E6-0288-4A2F-A9A3-89A0C6AA2DDE}" type="presParOf" srcId="{68E7D879-1659-4595-8042-57495A71B978}" destId="{6F1D90DC-03E6-4961-8433-2097821571DD}" srcOrd="8" destOrd="0" presId="urn:microsoft.com/office/officeart/2009/3/layout/HorizontalOrganizationChart"/>
    <dgm:cxn modelId="{4C2215E2-5207-483B-801B-4A6FAA2F5AC5}" type="presParOf" srcId="{68E7D879-1659-4595-8042-57495A71B978}" destId="{2494D89D-3282-45F5-BA0A-FEA23F62C1EF}" srcOrd="9" destOrd="0" presId="urn:microsoft.com/office/officeart/2009/3/layout/HorizontalOrganizationChart"/>
    <dgm:cxn modelId="{79F7A3B5-DF48-4C2D-AD41-75285C898C5D}" type="presParOf" srcId="{2494D89D-3282-45F5-BA0A-FEA23F62C1EF}" destId="{ADE5CE4F-4644-443C-B01A-3F09D3FEDFD2}" srcOrd="0" destOrd="0" presId="urn:microsoft.com/office/officeart/2009/3/layout/HorizontalOrganizationChart"/>
    <dgm:cxn modelId="{1FB16BBC-FB68-4DF9-AD43-73775BFD600A}" type="presParOf" srcId="{ADE5CE4F-4644-443C-B01A-3F09D3FEDFD2}" destId="{A9D1D21E-F7C3-4E53-A92F-069EF5412AF0}" srcOrd="0" destOrd="0" presId="urn:microsoft.com/office/officeart/2009/3/layout/HorizontalOrganizationChart"/>
    <dgm:cxn modelId="{C2163E0F-3F6F-4D6C-9FF7-BA966C89FD52}" type="presParOf" srcId="{ADE5CE4F-4644-443C-B01A-3F09D3FEDFD2}" destId="{4FFAB58C-0D91-46C2-A149-D742C5DA8089}" srcOrd="1" destOrd="0" presId="urn:microsoft.com/office/officeart/2009/3/layout/HorizontalOrganizationChart"/>
    <dgm:cxn modelId="{274A5E68-819F-4B42-8ACE-C4F47E4F7901}" type="presParOf" srcId="{2494D89D-3282-45F5-BA0A-FEA23F62C1EF}" destId="{36A0BF0F-671C-4CBD-989B-224C2C8449D8}" srcOrd="1" destOrd="0" presId="urn:microsoft.com/office/officeart/2009/3/layout/HorizontalOrganizationChart"/>
    <dgm:cxn modelId="{7FA15C61-9B23-4E6D-8481-0C3ECE4FA86F}" type="presParOf" srcId="{36A0BF0F-671C-4CBD-989B-224C2C8449D8}" destId="{EE62B4AA-EECF-4178-83BC-EBC967074B7D}" srcOrd="0" destOrd="0" presId="urn:microsoft.com/office/officeart/2009/3/layout/HorizontalOrganizationChart"/>
    <dgm:cxn modelId="{6E4B2864-0946-4BAD-8565-B3E5E582836A}" type="presParOf" srcId="{36A0BF0F-671C-4CBD-989B-224C2C8449D8}" destId="{F6E5CD45-1B20-4F86-8A1D-CBBE6E96071D}" srcOrd="1" destOrd="0" presId="urn:microsoft.com/office/officeart/2009/3/layout/HorizontalOrganizationChart"/>
    <dgm:cxn modelId="{EBD4CA41-E232-48BD-A073-2B17CE86C63A}" type="presParOf" srcId="{F6E5CD45-1B20-4F86-8A1D-CBBE6E96071D}" destId="{E4FC38DE-5B8B-4223-B2F0-1C92A87AA104}" srcOrd="0" destOrd="0" presId="urn:microsoft.com/office/officeart/2009/3/layout/HorizontalOrganizationChart"/>
    <dgm:cxn modelId="{E5033039-0F90-4692-AB97-599C46DBC8A5}" type="presParOf" srcId="{E4FC38DE-5B8B-4223-B2F0-1C92A87AA104}" destId="{FF308732-78D8-4C8D-A328-658599391E2E}" srcOrd="0" destOrd="0" presId="urn:microsoft.com/office/officeart/2009/3/layout/HorizontalOrganizationChart"/>
    <dgm:cxn modelId="{E9FD6202-264D-475E-A22B-8232E7486B18}" type="presParOf" srcId="{E4FC38DE-5B8B-4223-B2F0-1C92A87AA104}" destId="{EBB670C5-F7A4-41FE-AA3C-EDD191E25A0E}" srcOrd="1" destOrd="0" presId="urn:microsoft.com/office/officeart/2009/3/layout/HorizontalOrganizationChart"/>
    <dgm:cxn modelId="{D3CC28CF-C8FA-4184-91DC-955FEDF39AD2}" type="presParOf" srcId="{F6E5CD45-1B20-4F86-8A1D-CBBE6E96071D}" destId="{1B46909A-A18B-4744-90C6-442A2AA8145F}" srcOrd="1" destOrd="0" presId="urn:microsoft.com/office/officeart/2009/3/layout/HorizontalOrganizationChart"/>
    <dgm:cxn modelId="{F605BD53-24AF-4443-A1B9-5C4902AABF4D}" type="presParOf" srcId="{F6E5CD45-1B20-4F86-8A1D-CBBE6E96071D}" destId="{B28070BF-AB0B-4EFE-9679-61A7F75CA53D}" srcOrd="2" destOrd="0" presId="urn:microsoft.com/office/officeart/2009/3/layout/HorizontalOrganizationChart"/>
    <dgm:cxn modelId="{B5F90FFD-E899-4D8C-B776-C5FBD968AC32}" type="presParOf" srcId="{2494D89D-3282-45F5-BA0A-FEA23F62C1EF}" destId="{E49690DE-EB60-4354-BEC4-AABFAE5494FD}" srcOrd="2" destOrd="0" presId="urn:microsoft.com/office/officeart/2009/3/layout/HorizontalOrganizationChart"/>
    <dgm:cxn modelId="{45710992-79AE-4189-B150-728BBA9E87CE}" type="presParOf" srcId="{5F0B2E1A-320C-4F57-B8AF-9006E643E4BF}" destId="{15CD016E-9C85-4E45-9097-C3F7DEEC3B45}" srcOrd="2" destOrd="0" presId="urn:microsoft.com/office/officeart/2009/3/layout/HorizontalOrganizationChart"/>
    <dgm:cxn modelId="{4DE65A0E-08AA-4EFA-B519-4E77CDFF061C}" type="presParOf" srcId="{8FB1E290-4462-4A54-8217-3F98F27D0068}" destId="{A45DE338-6C12-4EAB-B76B-A48E03A8F685}" srcOrd="2" destOrd="0" presId="urn:microsoft.com/office/officeart/2009/3/layout/HorizontalOrganizationChart"/>
    <dgm:cxn modelId="{82DDDF43-5692-49AB-B9BE-80DAD6FB4C3D}" type="presParOf" srcId="{8FB1E290-4462-4A54-8217-3F98F27D0068}" destId="{AD26ABDA-D180-4732-8452-75F5A0295002}" srcOrd="3" destOrd="0" presId="urn:microsoft.com/office/officeart/2009/3/layout/HorizontalOrganizationChart"/>
    <dgm:cxn modelId="{CEDA53AE-6917-4432-AADE-676D8D257F03}" type="presParOf" srcId="{AD26ABDA-D180-4732-8452-75F5A0295002}" destId="{2124B93B-00AC-4979-8E39-8C2B22305FB8}" srcOrd="0" destOrd="0" presId="urn:microsoft.com/office/officeart/2009/3/layout/HorizontalOrganizationChart"/>
    <dgm:cxn modelId="{AAEE479D-2EBA-4D97-B9F9-C13AFA1A2DA2}" type="presParOf" srcId="{2124B93B-00AC-4979-8E39-8C2B22305FB8}" destId="{5297ED9F-1629-400F-877F-62FA915C2C56}" srcOrd="0" destOrd="0" presId="urn:microsoft.com/office/officeart/2009/3/layout/HorizontalOrganizationChart"/>
    <dgm:cxn modelId="{D562F1F7-CDCE-4BB5-9F6C-6E633F5C0FD0}" type="presParOf" srcId="{2124B93B-00AC-4979-8E39-8C2B22305FB8}" destId="{D4EA6AE6-B41C-410A-ADEC-8FABD6458DFE}" srcOrd="1" destOrd="0" presId="urn:microsoft.com/office/officeart/2009/3/layout/HorizontalOrganizationChart"/>
    <dgm:cxn modelId="{F2006912-DFA5-4D6A-8359-8770AD911449}" type="presParOf" srcId="{AD26ABDA-D180-4732-8452-75F5A0295002}" destId="{CC932FF1-BC93-4CD4-A3FD-3533E8EF82E3}" srcOrd="1" destOrd="0" presId="urn:microsoft.com/office/officeart/2009/3/layout/HorizontalOrganizationChart"/>
    <dgm:cxn modelId="{9033C769-620F-4811-8576-76A7BB90DA68}" type="presParOf" srcId="{CC932FF1-BC93-4CD4-A3FD-3533E8EF82E3}" destId="{DB31F9FC-7F1E-4EA2-A9EF-3591EB56C38F}" srcOrd="0" destOrd="0" presId="urn:microsoft.com/office/officeart/2009/3/layout/HorizontalOrganizationChart"/>
    <dgm:cxn modelId="{AB8A0B52-95A1-47E1-B553-1D768FF01484}" type="presParOf" srcId="{CC932FF1-BC93-4CD4-A3FD-3533E8EF82E3}" destId="{8EDA43B9-79F2-4D46-8976-7D0A8CEBBF12}" srcOrd="1" destOrd="0" presId="urn:microsoft.com/office/officeart/2009/3/layout/HorizontalOrganizationChart"/>
    <dgm:cxn modelId="{3D04E5E9-4786-44C5-BEAF-0F59FBB2998C}" type="presParOf" srcId="{8EDA43B9-79F2-4D46-8976-7D0A8CEBBF12}" destId="{49135369-EA78-415C-8B39-90D5738C5B96}" srcOrd="0" destOrd="0" presId="urn:microsoft.com/office/officeart/2009/3/layout/HorizontalOrganizationChart"/>
    <dgm:cxn modelId="{60783ADB-D971-4DAC-98E6-E4C2357481CC}" type="presParOf" srcId="{49135369-EA78-415C-8B39-90D5738C5B96}" destId="{72D4E929-8EBF-47E3-B7F3-1FB43F0B264C}" srcOrd="0" destOrd="0" presId="urn:microsoft.com/office/officeart/2009/3/layout/HorizontalOrganizationChart"/>
    <dgm:cxn modelId="{B150F20A-64AD-4AE5-AB7A-CDE715239005}" type="presParOf" srcId="{49135369-EA78-415C-8B39-90D5738C5B96}" destId="{595B66EA-97D7-4586-9689-F4FA292BC5E0}" srcOrd="1" destOrd="0" presId="urn:microsoft.com/office/officeart/2009/3/layout/HorizontalOrganizationChart"/>
    <dgm:cxn modelId="{97B86B6C-235F-43C7-B878-3A84177F76D2}" type="presParOf" srcId="{8EDA43B9-79F2-4D46-8976-7D0A8CEBBF12}" destId="{8A63D70E-F1BC-48C4-953C-C9019E9509A5}" srcOrd="1" destOrd="0" presId="urn:microsoft.com/office/officeart/2009/3/layout/HorizontalOrganizationChart"/>
    <dgm:cxn modelId="{0D15C770-F1DB-40C4-BF23-0D64520C9CB9}" type="presParOf" srcId="{8A63D70E-F1BC-48C4-953C-C9019E9509A5}" destId="{57E7626E-96B6-4687-AA25-F52EF6CB2347}" srcOrd="0" destOrd="0" presId="urn:microsoft.com/office/officeart/2009/3/layout/HorizontalOrganizationChart"/>
    <dgm:cxn modelId="{54B05D8E-AA76-442F-B22D-89B03F5438AC}" type="presParOf" srcId="{8A63D70E-F1BC-48C4-953C-C9019E9509A5}" destId="{2CE68CBA-9E03-4B69-A2DD-9FC6FA0BF3FA}" srcOrd="1" destOrd="0" presId="urn:microsoft.com/office/officeart/2009/3/layout/HorizontalOrganizationChart"/>
    <dgm:cxn modelId="{0AC74123-C277-4B2E-8A71-F675D1DF23AE}" type="presParOf" srcId="{2CE68CBA-9E03-4B69-A2DD-9FC6FA0BF3FA}" destId="{197A9D83-B354-485F-99C7-F7A61DBDE3DC}" srcOrd="0" destOrd="0" presId="urn:microsoft.com/office/officeart/2009/3/layout/HorizontalOrganizationChart"/>
    <dgm:cxn modelId="{87A3A840-4D61-4F13-9D2A-0A569CE36D80}" type="presParOf" srcId="{197A9D83-B354-485F-99C7-F7A61DBDE3DC}" destId="{8EC1F957-34CE-4984-9138-239EAC8CB5BB}" srcOrd="0" destOrd="0" presId="urn:microsoft.com/office/officeart/2009/3/layout/HorizontalOrganizationChart"/>
    <dgm:cxn modelId="{6709031D-F240-46FA-9D83-D668CB81FB74}" type="presParOf" srcId="{197A9D83-B354-485F-99C7-F7A61DBDE3DC}" destId="{29D79CA6-2FE6-46F1-AFA4-4696247C82FF}" srcOrd="1" destOrd="0" presId="urn:microsoft.com/office/officeart/2009/3/layout/HorizontalOrganizationChart"/>
    <dgm:cxn modelId="{EE7F3C2A-76BE-4AFB-BF77-84055D9FC1FC}" type="presParOf" srcId="{2CE68CBA-9E03-4B69-A2DD-9FC6FA0BF3FA}" destId="{7828B12F-434F-4A5F-A3F2-D9FCFBBDF688}" srcOrd="1" destOrd="0" presId="urn:microsoft.com/office/officeart/2009/3/layout/HorizontalOrganizationChart"/>
    <dgm:cxn modelId="{9D9A4777-ACCF-4B32-9892-8982B5FE0B38}" type="presParOf" srcId="{2CE68CBA-9E03-4B69-A2DD-9FC6FA0BF3FA}" destId="{93DCE8C3-2E4B-4B4A-B322-674CD48CDEEB}" srcOrd="2" destOrd="0" presId="urn:microsoft.com/office/officeart/2009/3/layout/HorizontalOrganizationChart"/>
    <dgm:cxn modelId="{AF977D67-5B13-44CE-9EEE-83B98A260CC8}" type="presParOf" srcId="{8A63D70E-F1BC-48C4-953C-C9019E9509A5}" destId="{D9114A33-F888-4CC8-BEBB-F2032C40512F}" srcOrd="2" destOrd="0" presId="urn:microsoft.com/office/officeart/2009/3/layout/HorizontalOrganizationChart"/>
    <dgm:cxn modelId="{F52D6A63-2E6B-4127-9B80-388144A44CC0}" type="presParOf" srcId="{8A63D70E-F1BC-48C4-953C-C9019E9509A5}" destId="{2488CFE3-30FD-4450-831C-05EF0BEC859B}" srcOrd="3" destOrd="0" presId="urn:microsoft.com/office/officeart/2009/3/layout/HorizontalOrganizationChart"/>
    <dgm:cxn modelId="{9C9DDD41-7723-4B19-8E51-5648610D8A81}" type="presParOf" srcId="{2488CFE3-30FD-4450-831C-05EF0BEC859B}" destId="{8B5625B6-3024-466D-A3F8-0C305CE2A49B}" srcOrd="0" destOrd="0" presId="urn:microsoft.com/office/officeart/2009/3/layout/HorizontalOrganizationChart"/>
    <dgm:cxn modelId="{778627B9-B078-4738-A8A5-346D26A24137}" type="presParOf" srcId="{8B5625B6-3024-466D-A3F8-0C305CE2A49B}" destId="{BA1E1FF7-7BA6-490D-92CD-E62022FBC088}" srcOrd="0" destOrd="0" presId="urn:microsoft.com/office/officeart/2009/3/layout/HorizontalOrganizationChart"/>
    <dgm:cxn modelId="{CDDD16BE-3947-4AE3-8FAB-D9A496CA6446}" type="presParOf" srcId="{8B5625B6-3024-466D-A3F8-0C305CE2A49B}" destId="{29455ACF-DC0E-4B21-ACFC-E7CDCF8F13A1}" srcOrd="1" destOrd="0" presId="urn:microsoft.com/office/officeart/2009/3/layout/HorizontalOrganizationChart"/>
    <dgm:cxn modelId="{AD181106-1D29-4462-A1E2-762C310A78FD}" type="presParOf" srcId="{2488CFE3-30FD-4450-831C-05EF0BEC859B}" destId="{E5DEE0F9-36F0-4342-ADEB-AA05BB15E9D9}" srcOrd="1" destOrd="0" presId="urn:microsoft.com/office/officeart/2009/3/layout/HorizontalOrganizationChart"/>
    <dgm:cxn modelId="{64F4FC34-EA89-45BB-BECC-E4C0F225FDAF}" type="presParOf" srcId="{2488CFE3-30FD-4450-831C-05EF0BEC859B}" destId="{D2482A1E-6E15-4D1E-910C-E9DEBA859457}" srcOrd="2" destOrd="0" presId="urn:microsoft.com/office/officeart/2009/3/layout/HorizontalOrganizationChart"/>
    <dgm:cxn modelId="{978BF894-4F51-466D-AAA6-F8EF10D63724}" type="presParOf" srcId="{8EDA43B9-79F2-4D46-8976-7D0A8CEBBF12}" destId="{9819E618-8061-40D1-A517-AF0689D9DBF3}" srcOrd="2" destOrd="0" presId="urn:microsoft.com/office/officeart/2009/3/layout/HorizontalOrganizationChart"/>
    <dgm:cxn modelId="{40BC7862-8B8E-4FF5-9122-66DDF0E381C1}" type="presParOf" srcId="{AD26ABDA-D180-4732-8452-75F5A0295002}" destId="{671D73C0-7155-4F07-B727-D5C8510D9783}" srcOrd="2" destOrd="0" presId="urn:microsoft.com/office/officeart/2009/3/layout/HorizontalOrganizationChart"/>
    <dgm:cxn modelId="{DA16FFC7-0E85-4C3E-9387-E7E5068BBA8C}" type="presParOf" srcId="{8FB1E290-4462-4A54-8217-3F98F27D0068}" destId="{E5F3A9C5-211E-4659-95D2-FA6BEBDD5584}" srcOrd="4" destOrd="0" presId="urn:microsoft.com/office/officeart/2009/3/layout/HorizontalOrganizationChart"/>
    <dgm:cxn modelId="{B07A56AE-C939-48B4-9BF5-2F8EE7938B7C}" type="presParOf" srcId="{8FB1E290-4462-4A54-8217-3F98F27D0068}" destId="{AF7D0C6D-65F2-469F-9F88-D977DC3D6352}" srcOrd="5" destOrd="0" presId="urn:microsoft.com/office/officeart/2009/3/layout/HorizontalOrganizationChart"/>
    <dgm:cxn modelId="{BA134B4B-C68F-423D-8627-68A2CF3F330D}" type="presParOf" srcId="{AF7D0C6D-65F2-469F-9F88-D977DC3D6352}" destId="{E42C2920-93A6-4F5F-939E-3E6618AA14EE}" srcOrd="0" destOrd="0" presId="urn:microsoft.com/office/officeart/2009/3/layout/HorizontalOrganizationChart"/>
    <dgm:cxn modelId="{21B187FE-7F58-43A0-9C02-18A25943D39C}" type="presParOf" srcId="{E42C2920-93A6-4F5F-939E-3E6618AA14EE}" destId="{A78981EE-6B47-4B45-B6A2-3B924EE7BD3D}" srcOrd="0" destOrd="0" presId="urn:microsoft.com/office/officeart/2009/3/layout/HorizontalOrganizationChart"/>
    <dgm:cxn modelId="{9E3B7C61-F3EC-437F-BFC2-8F293D3A5D7C}" type="presParOf" srcId="{E42C2920-93A6-4F5F-939E-3E6618AA14EE}" destId="{3F832DA0-8A5F-41C5-834D-882007CD62AF}" srcOrd="1" destOrd="0" presId="urn:microsoft.com/office/officeart/2009/3/layout/HorizontalOrganizationChart"/>
    <dgm:cxn modelId="{204ED492-8B85-40D4-9F16-F96F0878C834}" type="presParOf" srcId="{AF7D0C6D-65F2-469F-9F88-D977DC3D6352}" destId="{D5116D36-85F2-4117-8217-B42C16954D39}" srcOrd="1" destOrd="0" presId="urn:microsoft.com/office/officeart/2009/3/layout/HorizontalOrganizationChart"/>
    <dgm:cxn modelId="{4DA8B83A-44A8-4282-BA69-6F421E92B87D}" type="presParOf" srcId="{D5116D36-85F2-4117-8217-B42C16954D39}" destId="{7CEBADAC-8F88-42D7-97CE-D576577D2023}" srcOrd="0" destOrd="0" presId="urn:microsoft.com/office/officeart/2009/3/layout/HorizontalOrganizationChart"/>
    <dgm:cxn modelId="{C78A5445-04D1-487E-AF0E-BC962448C9E3}" type="presParOf" srcId="{D5116D36-85F2-4117-8217-B42C16954D39}" destId="{A0F9F27D-128C-4EEC-B164-A3A694796C3F}" srcOrd="1" destOrd="0" presId="urn:microsoft.com/office/officeart/2009/3/layout/HorizontalOrganizationChart"/>
    <dgm:cxn modelId="{816B2532-DD6A-4F78-BF36-2F045C0A7413}" type="presParOf" srcId="{A0F9F27D-128C-4EEC-B164-A3A694796C3F}" destId="{C9F0DEC7-330B-4E29-8245-3252D9DBA8E3}" srcOrd="0" destOrd="0" presId="urn:microsoft.com/office/officeart/2009/3/layout/HorizontalOrganizationChart"/>
    <dgm:cxn modelId="{65402FBD-5032-42D3-B9E1-8345D48B0F9E}" type="presParOf" srcId="{C9F0DEC7-330B-4E29-8245-3252D9DBA8E3}" destId="{CBE911E8-869C-4A1F-863A-106DCCF18A9D}" srcOrd="0" destOrd="0" presId="urn:microsoft.com/office/officeart/2009/3/layout/HorizontalOrganizationChart"/>
    <dgm:cxn modelId="{5F856FD4-32F6-43BB-B7AD-5D1B62CD3ECC}" type="presParOf" srcId="{C9F0DEC7-330B-4E29-8245-3252D9DBA8E3}" destId="{126528B5-01FF-4DEA-B73F-D2F8FC267C6F}" srcOrd="1" destOrd="0" presId="urn:microsoft.com/office/officeart/2009/3/layout/HorizontalOrganizationChart"/>
    <dgm:cxn modelId="{FC538ED9-2AAD-404F-8580-D9DF56DB5E92}" type="presParOf" srcId="{A0F9F27D-128C-4EEC-B164-A3A694796C3F}" destId="{AD485D72-B265-46E9-AA77-E8FEC0175097}" srcOrd="1" destOrd="0" presId="urn:microsoft.com/office/officeart/2009/3/layout/HorizontalOrganizationChart"/>
    <dgm:cxn modelId="{B5320397-CB3C-4765-868C-5A42BDFEA30D}" type="presParOf" srcId="{AD485D72-B265-46E9-AA77-E8FEC0175097}" destId="{47F385FE-A0CF-4C4F-9AF9-E9B158256494}" srcOrd="0" destOrd="0" presId="urn:microsoft.com/office/officeart/2009/3/layout/HorizontalOrganizationChart"/>
    <dgm:cxn modelId="{B8E33F75-ED1E-441B-A8B2-EBF1BDEECFC3}" type="presParOf" srcId="{AD485D72-B265-46E9-AA77-E8FEC0175097}" destId="{9E62014F-0ACF-4FA8-9D3F-6DE3A9207F0C}" srcOrd="1" destOrd="0" presId="urn:microsoft.com/office/officeart/2009/3/layout/HorizontalOrganizationChart"/>
    <dgm:cxn modelId="{44FED830-3F2F-4796-8A7B-130FFBD04A64}" type="presParOf" srcId="{9E62014F-0ACF-4FA8-9D3F-6DE3A9207F0C}" destId="{2FCB9DC2-4840-4C2B-B08E-A2C275C4816D}" srcOrd="0" destOrd="0" presId="urn:microsoft.com/office/officeart/2009/3/layout/HorizontalOrganizationChart"/>
    <dgm:cxn modelId="{AABDE693-D8A0-4F6F-81BD-755D8EEC3D4C}" type="presParOf" srcId="{2FCB9DC2-4840-4C2B-B08E-A2C275C4816D}" destId="{E551398A-F14D-4B39-8A43-BC85A945F5C3}" srcOrd="0" destOrd="0" presId="urn:microsoft.com/office/officeart/2009/3/layout/HorizontalOrganizationChart"/>
    <dgm:cxn modelId="{CB719701-88B5-4EF8-97A8-AA5E9C31EAC6}" type="presParOf" srcId="{2FCB9DC2-4840-4C2B-B08E-A2C275C4816D}" destId="{2C7FF3F6-0B4F-4ECA-B120-7D1F3115A146}" srcOrd="1" destOrd="0" presId="urn:microsoft.com/office/officeart/2009/3/layout/HorizontalOrganizationChart"/>
    <dgm:cxn modelId="{CDF23B11-5CF3-4F01-9A97-9B891D6D4B67}" type="presParOf" srcId="{9E62014F-0ACF-4FA8-9D3F-6DE3A9207F0C}" destId="{C228A5A6-7140-4A45-A72D-0095A6823792}" srcOrd="1" destOrd="0" presId="urn:microsoft.com/office/officeart/2009/3/layout/HorizontalOrganizationChart"/>
    <dgm:cxn modelId="{9EE7267C-B873-4F3C-A7E9-8F89889E0784}" type="presParOf" srcId="{9E62014F-0ACF-4FA8-9D3F-6DE3A9207F0C}" destId="{E29FF0B6-8441-4F26-B659-495B5137FE64}" srcOrd="2" destOrd="0" presId="urn:microsoft.com/office/officeart/2009/3/layout/HorizontalOrganizationChart"/>
    <dgm:cxn modelId="{0D966C81-983D-4A9A-90C8-972227CD7490}" type="presParOf" srcId="{A0F9F27D-128C-4EEC-B164-A3A694796C3F}" destId="{C2A24DFB-7B51-48A5-AC14-AD47372C4A6B}" srcOrd="2" destOrd="0" presId="urn:microsoft.com/office/officeart/2009/3/layout/HorizontalOrganizationChart"/>
    <dgm:cxn modelId="{86B0B10E-C6A4-42E9-8A44-DE6BEA29B094}" type="presParOf" srcId="{D5116D36-85F2-4117-8217-B42C16954D39}" destId="{07DE29A5-E7E9-4930-A955-B2F4DE7356F1}" srcOrd="2" destOrd="0" presId="urn:microsoft.com/office/officeart/2009/3/layout/HorizontalOrganizationChart"/>
    <dgm:cxn modelId="{6C61D0EA-2DA0-4A66-A0C0-BFD7D064815D}" type="presParOf" srcId="{D5116D36-85F2-4117-8217-B42C16954D39}" destId="{3D6A9570-0DA3-4EF2-84DE-17CCCF8042BA}" srcOrd="3" destOrd="0" presId="urn:microsoft.com/office/officeart/2009/3/layout/HorizontalOrganizationChart"/>
    <dgm:cxn modelId="{E5CC8626-A31F-4E84-81D4-4F61E721C2F7}" type="presParOf" srcId="{3D6A9570-0DA3-4EF2-84DE-17CCCF8042BA}" destId="{233BC8D4-6EE1-4416-8B5A-8D30EFB2CA66}" srcOrd="0" destOrd="0" presId="urn:microsoft.com/office/officeart/2009/3/layout/HorizontalOrganizationChart"/>
    <dgm:cxn modelId="{BEB02327-10DD-437E-BE35-38AFC01D7527}" type="presParOf" srcId="{233BC8D4-6EE1-4416-8B5A-8D30EFB2CA66}" destId="{78F91782-0FEB-4280-B50D-06F42D6C753F}" srcOrd="0" destOrd="0" presId="urn:microsoft.com/office/officeart/2009/3/layout/HorizontalOrganizationChart"/>
    <dgm:cxn modelId="{3142948B-A52F-4796-99F2-2AAB57290DF6}" type="presParOf" srcId="{233BC8D4-6EE1-4416-8B5A-8D30EFB2CA66}" destId="{53689FE6-37FA-46A0-ACDF-0BEF29868306}" srcOrd="1" destOrd="0" presId="urn:microsoft.com/office/officeart/2009/3/layout/HorizontalOrganizationChart"/>
    <dgm:cxn modelId="{F748B3A4-A42F-44E8-A38F-657BB9F3D415}" type="presParOf" srcId="{3D6A9570-0DA3-4EF2-84DE-17CCCF8042BA}" destId="{A770B459-789B-49D8-A0E9-08EBBEB0CBBD}" srcOrd="1" destOrd="0" presId="urn:microsoft.com/office/officeart/2009/3/layout/HorizontalOrganizationChart"/>
    <dgm:cxn modelId="{B71B0F25-DC50-4A32-B40C-04B50549BDAF}" type="presParOf" srcId="{A770B459-789B-49D8-A0E9-08EBBEB0CBBD}" destId="{921EAD4E-5A55-4C82-9F10-7ABDC3D4FFE2}" srcOrd="0" destOrd="0" presId="urn:microsoft.com/office/officeart/2009/3/layout/HorizontalOrganizationChart"/>
    <dgm:cxn modelId="{6F0F50EB-A365-405C-A5F0-DFCC2466B63A}" type="presParOf" srcId="{A770B459-789B-49D8-A0E9-08EBBEB0CBBD}" destId="{F63B6C9D-C8CC-46D1-A113-1F62A175A66E}" srcOrd="1" destOrd="0" presId="urn:microsoft.com/office/officeart/2009/3/layout/HorizontalOrganizationChart"/>
    <dgm:cxn modelId="{5343A3EE-1756-491B-9802-1B6563551BDC}" type="presParOf" srcId="{F63B6C9D-C8CC-46D1-A113-1F62A175A66E}" destId="{563DE905-4A8B-4017-9596-B078EF40E5DF}" srcOrd="0" destOrd="0" presId="urn:microsoft.com/office/officeart/2009/3/layout/HorizontalOrganizationChart"/>
    <dgm:cxn modelId="{8E268F1A-7806-45A6-BFBC-BE1A82DB46CC}" type="presParOf" srcId="{563DE905-4A8B-4017-9596-B078EF40E5DF}" destId="{A4891613-6702-49E4-9C26-20D2D235BAC1}" srcOrd="0" destOrd="0" presId="urn:microsoft.com/office/officeart/2009/3/layout/HorizontalOrganizationChart"/>
    <dgm:cxn modelId="{2A7C724B-0D94-46FB-9194-977D789FC4BF}" type="presParOf" srcId="{563DE905-4A8B-4017-9596-B078EF40E5DF}" destId="{FA3D07A1-1876-4A95-B44D-4B502A30536F}" srcOrd="1" destOrd="0" presId="urn:microsoft.com/office/officeart/2009/3/layout/HorizontalOrganizationChart"/>
    <dgm:cxn modelId="{7B58F8FE-340E-4BFC-8D96-B08C51880BB5}" type="presParOf" srcId="{F63B6C9D-C8CC-46D1-A113-1F62A175A66E}" destId="{4B5CB5B2-632A-4E17-802C-BB5297885D37}" srcOrd="1" destOrd="0" presId="urn:microsoft.com/office/officeart/2009/3/layout/HorizontalOrganizationChart"/>
    <dgm:cxn modelId="{5E39850D-3AD9-4554-AD7D-FFC357E9A750}" type="presParOf" srcId="{F63B6C9D-C8CC-46D1-A113-1F62A175A66E}" destId="{93A0AF2F-F234-406F-AE3D-E2E10479174A}" srcOrd="2" destOrd="0" presId="urn:microsoft.com/office/officeart/2009/3/layout/HorizontalOrganizationChart"/>
    <dgm:cxn modelId="{7579A893-8682-46C7-8D87-5276EE7ADEE4}" type="presParOf" srcId="{A770B459-789B-49D8-A0E9-08EBBEB0CBBD}" destId="{7F9CBF63-377E-4377-A2E6-ADA8CE034CB0}" srcOrd="2" destOrd="0" presId="urn:microsoft.com/office/officeart/2009/3/layout/HorizontalOrganizationChart"/>
    <dgm:cxn modelId="{DC4FAA42-89AA-4545-B511-37731360D91B}" type="presParOf" srcId="{A770B459-789B-49D8-A0E9-08EBBEB0CBBD}" destId="{1212BD47-4BD7-4DE7-9D6C-DD70787FADC9}" srcOrd="3" destOrd="0" presId="urn:microsoft.com/office/officeart/2009/3/layout/HorizontalOrganizationChart"/>
    <dgm:cxn modelId="{E4BCF017-882E-429F-AA9C-8876B1AAD3A6}" type="presParOf" srcId="{1212BD47-4BD7-4DE7-9D6C-DD70787FADC9}" destId="{7A9E8E32-DE10-458E-86FE-503C5CBA2F65}" srcOrd="0" destOrd="0" presId="urn:microsoft.com/office/officeart/2009/3/layout/HorizontalOrganizationChart"/>
    <dgm:cxn modelId="{0047FF60-D285-4C0B-9A9F-BD2788C00267}" type="presParOf" srcId="{7A9E8E32-DE10-458E-86FE-503C5CBA2F65}" destId="{FA969352-44D4-4C11-A032-74C6C6CC5EAF}" srcOrd="0" destOrd="0" presId="urn:microsoft.com/office/officeart/2009/3/layout/HorizontalOrganizationChart"/>
    <dgm:cxn modelId="{D2C6A5D4-5E33-4594-9818-E0BA571F18B3}" type="presParOf" srcId="{7A9E8E32-DE10-458E-86FE-503C5CBA2F65}" destId="{3EBDCCF5-8F3E-4391-8639-D987263BE594}" srcOrd="1" destOrd="0" presId="urn:microsoft.com/office/officeart/2009/3/layout/HorizontalOrganizationChart"/>
    <dgm:cxn modelId="{26EFE72D-1F14-457E-9CE7-7798AB4670A9}" type="presParOf" srcId="{1212BD47-4BD7-4DE7-9D6C-DD70787FADC9}" destId="{F69DFBA1-0DB4-4E79-931D-E51869279ACE}" srcOrd="1" destOrd="0" presId="urn:microsoft.com/office/officeart/2009/3/layout/HorizontalOrganizationChart"/>
    <dgm:cxn modelId="{18FA96E7-35BD-4504-B58A-E5EF87CA555D}" type="presParOf" srcId="{1212BD47-4BD7-4DE7-9D6C-DD70787FADC9}" destId="{EF0A6416-E9C6-4250-8906-8C7F500E2D89}" srcOrd="2" destOrd="0" presId="urn:microsoft.com/office/officeart/2009/3/layout/HorizontalOrganizationChart"/>
    <dgm:cxn modelId="{03EECD48-8EF0-4FB2-99A5-CC424935488C}" type="presParOf" srcId="{3D6A9570-0DA3-4EF2-84DE-17CCCF8042BA}" destId="{D087B17F-08FF-4A66-801E-2F04C1F1C0A9}" srcOrd="2" destOrd="0" presId="urn:microsoft.com/office/officeart/2009/3/layout/HorizontalOrganizationChart"/>
    <dgm:cxn modelId="{B450FC80-644A-443C-9E8F-D495BF6D5455}" type="presParOf" srcId="{D5116D36-85F2-4117-8217-B42C16954D39}" destId="{89B97CA3-BEB1-4862-8F47-9DE5E0D5DC0A}" srcOrd="4" destOrd="0" presId="urn:microsoft.com/office/officeart/2009/3/layout/HorizontalOrganizationChart"/>
    <dgm:cxn modelId="{3491DB9B-77C3-4D35-879C-13265EE34CEA}" type="presParOf" srcId="{D5116D36-85F2-4117-8217-B42C16954D39}" destId="{5EEB0FBF-3BC8-4730-9162-626ECE7A994A}" srcOrd="5" destOrd="0" presId="urn:microsoft.com/office/officeart/2009/3/layout/HorizontalOrganizationChart"/>
    <dgm:cxn modelId="{E8D54EE4-16CA-44B0-94D4-9A412990B808}" type="presParOf" srcId="{5EEB0FBF-3BC8-4730-9162-626ECE7A994A}" destId="{04759FAF-4F6B-448E-B685-8710BF41A95F}" srcOrd="0" destOrd="0" presId="urn:microsoft.com/office/officeart/2009/3/layout/HorizontalOrganizationChart"/>
    <dgm:cxn modelId="{B3B8FC28-7806-4E82-A76E-D766BB983146}" type="presParOf" srcId="{04759FAF-4F6B-448E-B685-8710BF41A95F}" destId="{480B921B-2CF0-479A-9810-D80BA14E78E6}" srcOrd="0" destOrd="0" presId="urn:microsoft.com/office/officeart/2009/3/layout/HorizontalOrganizationChart"/>
    <dgm:cxn modelId="{9912B2FE-75AA-4965-B3A1-96EEE7405EBE}" type="presParOf" srcId="{04759FAF-4F6B-448E-B685-8710BF41A95F}" destId="{27F306BE-9A5F-40F0-AFD8-BD60D340A43D}" srcOrd="1" destOrd="0" presId="urn:microsoft.com/office/officeart/2009/3/layout/HorizontalOrganizationChart"/>
    <dgm:cxn modelId="{7DAD0CA6-402D-4212-B116-51192F218574}" type="presParOf" srcId="{5EEB0FBF-3BC8-4730-9162-626ECE7A994A}" destId="{BF6117B4-B34D-465D-B7D3-C2D4D7E55334}" srcOrd="1" destOrd="0" presId="urn:microsoft.com/office/officeart/2009/3/layout/HorizontalOrganizationChart"/>
    <dgm:cxn modelId="{395F5695-C81D-4569-AF06-CF9BE5578AC2}" type="presParOf" srcId="{5EEB0FBF-3BC8-4730-9162-626ECE7A994A}" destId="{04E6BA6B-9C77-4BF9-A09A-2C415B2610C1}" srcOrd="2" destOrd="0" presId="urn:microsoft.com/office/officeart/2009/3/layout/HorizontalOrganizationChart"/>
    <dgm:cxn modelId="{DBB8E83E-B67D-49F3-86A7-C79EE3E0734C}" type="presParOf" srcId="{D5116D36-85F2-4117-8217-B42C16954D39}" destId="{5779CA1B-93CA-496B-AE54-0055C5B0A11E}" srcOrd="6" destOrd="0" presId="urn:microsoft.com/office/officeart/2009/3/layout/HorizontalOrganizationChart"/>
    <dgm:cxn modelId="{95E6E6DD-EC94-46E5-BF5D-29D2D0BD53B7}" type="presParOf" srcId="{D5116D36-85F2-4117-8217-B42C16954D39}" destId="{36FDEEB9-3FC0-46A0-B660-519B7AE7BBBB}" srcOrd="7" destOrd="0" presId="urn:microsoft.com/office/officeart/2009/3/layout/HorizontalOrganizationChart"/>
    <dgm:cxn modelId="{244AA56A-07CF-4565-9E66-0D8409EDDB88}" type="presParOf" srcId="{36FDEEB9-3FC0-46A0-B660-519B7AE7BBBB}" destId="{D5B99285-DE46-4620-94B7-0E79E5D6E758}" srcOrd="0" destOrd="0" presId="urn:microsoft.com/office/officeart/2009/3/layout/HorizontalOrganizationChart"/>
    <dgm:cxn modelId="{AA012148-3871-4A4C-AED4-C1EE750C34D5}" type="presParOf" srcId="{D5B99285-DE46-4620-94B7-0E79E5D6E758}" destId="{2E61EA65-458D-4660-8EB2-910944004F6B}" srcOrd="0" destOrd="0" presId="urn:microsoft.com/office/officeart/2009/3/layout/HorizontalOrganizationChart"/>
    <dgm:cxn modelId="{34B9E094-6E39-4C39-9E14-C17557CE0C9D}" type="presParOf" srcId="{D5B99285-DE46-4620-94B7-0E79E5D6E758}" destId="{CAFF5063-489A-435B-9385-6F898092B796}" srcOrd="1" destOrd="0" presId="urn:microsoft.com/office/officeart/2009/3/layout/HorizontalOrganizationChart"/>
    <dgm:cxn modelId="{D46E028F-AA58-4E74-BCE0-BEB3C70126C6}" type="presParOf" srcId="{36FDEEB9-3FC0-46A0-B660-519B7AE7BBBB}" destId="{B81A0855-7204-475C-9F18-60510A589DA5}" srcOrd="1" destOrd="0" presId="urn:microsoft.com/office/officeart/2009/3/layout/HorizontalOrganizationChart"/>
    <dgm:cxn modelId="{A23C0633-016C-4D0B-B209-09301C81D2D5}" type="presParOf" srcId="{36FDEEB9-3FC0-46A0-B660-519B7AE7BBBB}" destId="{92ABB01A-9F6C-4B77-AB61-7B11F9EF594B}" srcOrd="2" destOrd="0" presId="urn:microsoft.com/office/officeart/2009/3/layout/HorizontalOrganizationChart"/>
    <dgm:cxn modelId="{68D5C38C-A7C5-46CD-8DD7-F880A2A50449}" type="presParOf" srcId="{AF7D0C6D-65F2-469F-9F88-D977DC3D6352}" destId="{2B5D0708-EE1C-4486-9299-EBB561CE926B}" srcOrd="2" destOrd="0" presId="urn:microsoft.com/office/officeart/2009/3/layout/HorizontalOrganizationChart"/>
    <dgm:cxn modelId="{0FE0665B-2776-42F2-9138-5D5B98A1D2EE}" type="presParOf" srcId="{8FB1E290-4462-4A54-8217-3F98F27D0068}" destId="{15BB491E-119D-49FB-A2F0-7857B7BD7A8D}" srcOrd="6" destOrd="0" presId="urn:microsoft.com/office/officeart/2009/3/layout/HorizontalOrganizationChart"/>
    <dgm:cxn modelId="{5994CCAD-AC21-4AD6-9418-843385E89D75}" type="presParOf" srcId="{8FB1E290-4462-4A54-8217-3F98F27D0068}" destId="{3F3F2175-B08B-410E-89FD-1FC30CC242D8}" srcOrd="7" destOrd="0" presId="urn:microsoft.com/office/officeart/2009/3/layout/HorizontalOrganizationChart"/>
    <dgm:cxn modelId="{07630015-8595-49BE-B892-183FCA5DC7DF}" type="presParOf" srcId="{3F3F2175-B08B-410E-89FD-1FC30CC242D8}" destId="{A8517161-B21A-4D6E-A758-1CBE3633DCE4}" srcOrd="0" destOrd="0" presId="urn:microsoft.com/office/officeart/2009/3/layout/HorizontalOrganizationChart"/>
    <dgm:cxn modelId="{113D19D3-5E7E-4D8D-8B55-F5794C13F34C}" type="presParOf" srcId="{A8517161-B21A-4D6E-A758-1CBE3633DCE4}" destId="{2DBE8150-A83B-466D-9D44-38DE310F1BC7}" srcOrd="0" destOrd="0" presId="urn:microsoft.com/office/officeart/2009/3/layout/HorizontalOrganizationChart"/>
    <dgm:cxn modelId="{8207AA99-996C-4B48-B8D5-AD4AEA3C4CF3}" type="presParOf" srcId="{A8517161-B21A-4D6E-A758-1CBE3633DCE4}" destId="{B7337FF5-78FC-4507-B9D5-0759C2BBB409}" srcOrd="1" destOrd="0" presId="urn:microsoft.com/office/officeart/2009/3/layout/HorizontalOrganizationChart"/>
    <dgm:cxn modelId="{49CECA55-AD10-42D8-8E2A-93012F55F554}" type="presParOf" srcId="{3F3F2175-B08B-410E-89FD-1FC30CC242D8}" destId="{6C4C97DF-D77E-406F-B8F9-6FEBBFF0E021}" srcOrd="1" destOrd="0" presId="urn:microsoft.com/office/officeart/2009/3/layout/HorizontalOrganizationChart"/>
    <dgm:cxn modelId="{847E82C3-63ED-4A82-B8A7-C845C92A6B06}" type="presParOf" srcId="{6C4C97DF-D77E-406F-B8F9-6FEBBFF0E021}" destId="{49908D6F-7111-433C-BAA3-D593D6260F15}" srcOrd="0" destOrd="0" presId="urn:microsoft.com/office/officeart/2009/3/layout/HorizontalOrganizationChart"/>
    <dgm:cxn modelId="{6D1699B2-2A86-4657-9775-7561BFFD0D8E}" type="presParOf" srcId="{6C4C97DF-D77E-406F-B8F9-6FEBBFF0E021}" destId="{656069D8-DE42-4B6D-BAB9-B5B22176306D}" srcOrd="1" destOrd="0" presId="urn:microsoft.com/office/officeart/2009/3/layout/HorizontalOrganizationChart"/>
    <dgm:cxn modelId="{53792E0F-3B86-4B21-AD39-22D6F96591F3}" type="presParOf" srcId="{656069D8-DE42-4B6D-BAB9-B5B22176306D}" destId="{95896163-FE04-4007-8049-2E86A51E90AC}" srcOrd="0" destOrd="0" presId="urn:microsoft.com/office/officeart/2009/3/layout/HorizontalOrganizationChart"/>
    <dgm:cxn modelId="{AEB7E8F9-249A-4991-BE71-819EF01BD199}" type="presParOf" srcId="{95896163-FE04-4007-8049-2E86A51E90AC}" destId="{44DC906C-7019-4906-AF04-C9100537B5B8}" srcOrd="0" destOrd="0" presId="urn:microsoft.com/office/officeart/2009/3/layout/HorizontalOrganizationChart"/>
    <dgm:cxn modelId="{03E53E24-6515-4EEB-85C8-FBCA80C35ADE}" type="presParOf" srcId="{95896163-FE04-4007-8049-2E86A51E90AC}" destId="{34AC9478-3FC4-450E-BF35-0B32FCE0299D}" srcOrd="1" destOrd="0" presId="urn:microsoft.com/office/officeart/2009/3/layout/HorizontalOrganizationChart"/>
    <dgm:cxn modelId="{0694F635-A3A1-415E-A8E8-2C707C2BBFCE}" type="presParOf" srcId="{656069D8-DE42-4B6D-BAB9-B5B22176306D}" destId="{680DCAB2-E579-4E10-89C2-F3AAB40FD720}" srcOrd="1" destOrd="0" presId="urn:microsoft.com/office/officeart/2009/3/layout/HorizontalOrganizationChart"/>
    <dgm:cxn modelId="{F8EF8E30-B75C-4CA9-BCBC-1C8780376FCC}" type="presParOf" srcId="{656069D8-DE42-4B6D-BAB9-B5B22176306D}" destId="{5D891BA3-37B5-42F0-93C6-B31A3A595381}" srcOrd="2" destOrd="0" presId="urn:microsoft.com/office/officeart/2009/3/layout/HorizontalOrganizationChart"/>
    <dgm:cxn modelId="{10529C3C-E3DE-4467-9B8C-94D36FDC40DA}" type="presParOf" srcId="{6C4C97DF-D77E-406F-B8F9-6FEBBFF0E021}" destId="{3BC42DC1-239D-4203-A3F2-DAD92CE34CBC}" srcOrd="2" destOrd="0" presId="urn:microsoft.com/office/officeart/2009/3/layout/HorizontalOrganizationChart"/>
    <dgm:cxn modelId="{F121DA83-EC3E-40E7-8EF5-BE394E5AB4D0}" type="presParOf" srcId="{6C4C97DF-D77E-406F-B8F9-6FEBBFF0E021}" destId="{F631C762-2FB7-4ADE-8E66-96252C5568F2}" srcOrd="3" destOrd="0" presId="urn:microsoft.com/office/officeart/2009/3/layout/HorizontalOrganizationChart"/>
    <dgm:cxn modelId="{F6097004-0E5A-4C21-B44A-64F0BAD17263}" type="presParOf" srcId="{F631C762-2FB7-4ADE-8E66-96252C5568F2}" destId="{1EA7263A-5044-4F76-BEBA-D2AFBDA23277}" srcOrd="0" destOrd="0" presId="urn:microsoft.com/office/officeart/2009/3/layout/HorizontalOrganizationChart"/>
    <dgm:cxn modelId="{4BC88785-540C-48E5-9E5E-FF3AFC70FA3E}" type="presParOf" srcId="{1EA7263A-5044-4F76-BEBA-D2AFBDA23277}" destId="{FEEBE90A-1319-434D-8355-F1514F6404E2}" srcOrd="0" destOrd="0" presId="urn:microsoft.com/office/officeart/2009/3/layout/HorizontalOrganizationChart"/>
    <dgm:cxn modelId="{9634D46D-866E-4C5B-BCEB-79957F3F3E08}" type="presParOf" srcId="{1EA7263A-5044-4F76-BEBA-D2AFBDA23277}" destId="{363D71D9-9BD9-43A5-AE95-06FE69EF6737}" srcOrd="1" destOrd="0" presId="urn:microsoft.com/office/officeart/2009/3/layout/HorizontalOrganizationChart"/>
    <dgm:cxn modelId="{3CAA0D9D-FEF0-4422-843A-B390A7CADF14}" type="presParOf" srcId="{F631C762-2FB7-4ADE-8E66-96252C5568F2}" destId="{1DC0D8D5-7896-404A-BDA9-810BDECE288C}" srcOrd="1" destOrd="0" presId="urn:microsoft.com/office/officeart/2009/3/layout/HorizontalOrganizationChart"/>
    <dgm:cxn modelId="{2D3599ED-14C5-41AD-B627-117D8A970E43}" type="presParOf" srcId="{1DC0D8D5-7896-404A-BDA9-810BDECE288C}" destId="{F0DDC082-25B4-4BF4-8DED-6568D5B5BAE4}" srcOrd="0" destOrd="0" presId="urn:microsoft.com/office/officeart/2009/3/layout/HorizontalOrganizationChart"/>
    <dgm:cxn modelId="{E275948C-1CE7-405C-942B-562DE980F3E8}" type="presParOf" srcId="{1DC0D8D5-7896-404A-BDA9-810BDECE288C}" destId="{C23A5124-B564-4AAD-BEFA-ECB976A8297E}" srcOrd="1" destOrd="0" presId="urn:microsoft.com/office/officeart/2009/3/layout/HorizontalOrganizationChart"/>
    <dgm:cxn modelId="{C24D5292-98F2-458B-B43D-3CF08FCCE533}" type="presParOf" srcId="{C23A5124-B564-4AAD-BEFA-ECB976A8297E}" destId="{B1C7169E-5F31-4404-9866-20B7D609F889}" srcOrd="0" destOrd="0" presId="urn:microsoft.com/office/officeart/2009/3/layout/HorizontalOrganizationChart"/>
    <dgm:cxn modelId="{3318D9FE-918E-488C-8432-7965DF02654D}" type="presParOf" srcId="{B1C7169E-5F31-4404-9866-20B7D609F889}" destId="{4E36A359-9DBA-40E9-9F16-BE2E95BB0BA9}" srcOrd="0" destOrd="0" presId="urn:microsoft.com/office/officeart/2009/3/layout/HorizontalOrganizationChart"/>
    <dgm:cxn modelId="{A9DC39C0-4F63-40D3-8C9B-381D3623D6A8}" type="presParOf" srcId="{B1C7169E-5F31-4404-9866-20B7D609F889}" destId="{8776B3F3-FFED-42A3-BC3B-0805FB07948D}" srcOrd="1" destOrd="0" presId="urn:microsoft.com/office/officeart/2009/3/layout/HorizontalOrganizationChart"/>
    <dgm:cxn modelId="{A536A785-0B25-45F7-85FD-478E0551C7F2}" type="presParOf" srcId="{C23A5124-B564-4AAD-BEFA-ECB976A8297E}" destId="{52D3C7AF-B3D2-4A91-8721-D93AA30735C7}" srcOrd="1" destOrd="0" presId="urn:microsoft.com/office/officeart/2009/3/layout/HorizontalOrganizationChart"/>
    <dgm:cxn modelId="{5DA4CF2C-8DFF-4B3D-8D88-BF6D44E19B55}" type="presParOf" srcId="{C23A5124-B564-4AAD-BEFA-ECB976A8297E}" destId="{38E3EB2F-D47F-423F-9594-C91386D848C4}" srcOrd="2" destOrd="0" presId="urn:microsoft.com/office/officeart/2009/3/layout/HorizontalOrganizationChart"/>
    <dgm:cxn modelId="{8E33331F-CE91-47D1-8ABE-357DF4F16674}" type="presParOf" srcId="{1DC0D8D5-7896-404A-BDA9-810BDECE288C}" destId="{AA33F20B-56FA-4731-92A3-3B0746AEB104}" srcOrd="2" destOrd="0" presId="urn:microsoft.com/office/officeart/2009/3/layout/HorizontalOrganizationChart"/>
    <dgm:cxn modelId="{2A81ED77-C78E-4B13-9444-D6235B1DAB63}" type="presParOf" srcId="{1DC0D8D5-7896-404A-BDA9-810BDECE288C}" destId="{EA9B7FC9-91A3-4C26-A7B2-5A196E50BE60}" srcOrd="3" destOrd="0" presId="urn:microsoft.com/office/officeart/2009/3/layout/HorizontalOrganizationChart"/>
    <dgm:cxn modelId="{1AEEED4F-A783-44D0-800D-79F52316E86F}" type="presParOf" srcId="{EA9B7FC9-91A3-4C26-A7B2-5A196E50BE60}" destId="{42030390-DC54-4F7E-B792-D5B226D56904}" srcOrd="0" destOrd="0" presId="urn:microsoft.com/office/officeart/2009/3/layout/HorizontalOrganizationChart"/>
    <dgm:cxn modelId="{F151FB63-363D-45E8-8373-09FD39F7A6FB}" type="presParOf" srcId="{42030390-DC54-4F7E-B792-D5B226D56904}" destId="{37318709-D7D6-4C18-934E-E7F5A601F607}" srcOrd="0" destOrd="0" presId="urn:microsoft.com/office/officeart/2009/3/layout/HorizontalOrganizationChart"/>
    <dgm:cxn modelId="{5C23CBBD-CCF9-4DEE-A667-32022EAAAC10}" type="presParOf" srcId="{42030390-DC54-4F7E-B792-D5B226D56904}" destId="{3CB4316D-669C-4FC8-A7B9-7184EE2EFA01}" srcOrd="1" destOrd="0" presId="urn:microsoft.com/office/officeart/2009/3/layout/HorizontalOrganizationChart"/>
    <dgm:cxn modelId="{CDE625EF-41E8-4A5A-9226-463E3E2861EE}" type="presParOf" srcId="{EA9B7FC9-91A3-4C26-A7B2-5A196E50BE60}" destId="{75CAC284-B748-4BDF-A04B-10083D033FDD}" srcOrd="1" destOrd="0" presId="urn:microsoft.com/office/officeart/2009/3/layout/HorizontalOrganizationChart"/>
    <dgm:cxn modelId="{8D201FA8-04C2-46ED-BB7F-3B1955E0D306}" type="presParOf" srcId="{EA9B7FC9-91A3-4C26-A7B2-5A196E50BE60}" destId="{E2B43E8C-69F9-49D8-A500-956E70154496}" srcOrd="2" destOrd="0" presId="urn:microsoft.com/office/officeart/2009/3/layout/HorizontalOrganizationChart"/>
    <dgm:cxn modelId="{4E560F55-A45F-4269-9213-0CA5D43B471E}" type="presParOf" srcId="{F631C762-2FB7-4ADE-8E66-96252C5568F2}" destId="{DB974D0A-0221-498D-A7C4-1378B4B01BAD}" srcOrd="2" destOrd="0" presId="urn:microsoft.com/office/officeart/2009/3/layout/HorizontalOrganizationChart"/>
    <dgm:cxn modelId="{6AE74DD7-F21C-4EDA-9A90-D6DFBC4B3854}" type="presParOf" srcId="{6C4C97DF-D77E-406F-B8F9-6FEBBFF0E021}" destId="{219DC4A8-F3DE-46E4-BB79-7F3886A832B4}" srcOrd="4" destOrd="0" presId="urn:microsoft.com/office/officeart/2009/3/layout/HorizontalOrganizationChart"/>
    <dgm:cxn modelId="{0BA70B44-5BF2-4577-814A-9401F853AB58}" type="presParOf" srcId="{6C4C97DF-D77E-406F-B8F9-6FEBBFF0E021}" destId="{B62EF4ED-6430-40AF-8DB1-D281D37E0DB0}" srcOrd="5" destOrd="0" presId="urn:microsoft.com/office/officeart/2009/3/layout/HorizontalOrganizationChart"/>
    <dgm:cxn modelId="{06E4B4E5-E42F-4386-9F49-96296E025887}" type="presParOf" srcId="{B62EF4ED-6430-40AF-8DB1-D281D37E0DB0}" destId="{3CF110A2-BC8A-46FB-8240-83EA8C943DCE}" srcOrd="0" destOrd="0" presId="urn:microsoft.com/office/officeart/2009/3/layout/HorizontalOrganizationChart"/>
    <dgm:cxn modelId="{21606103-433B-4B3E-B05A-69EAFEBF528B}" type="presParOf" srcId="{3CF110A2-BC8A-46FB-8240-83EA8C943DCE}" destId="{D7B11F3F-D478-4AA1-B929-7C48FF9DD215}" srcOrd="0" destOrd="0" presId="urn:microsoft.com/office/officeart/2009/3/layout/HorizontalOrganizationChart"/>
    <dgm:cxn modelId="{D6331998-7220-49D2-BC9A-DF475256A924}" type="presParOf" srcId="{3CF110A2-BC8A-46FB-8240-83EA8C943DCE}" destId="{CF0F2A0D-A0C9-4026-BD99-4C72CD80BA26}" srcOrd="1" destOrd="0" presId="urn:microsoft.com/office/officeart/2009/3/layout/HorizontalOrganizationChart"/>
    <dgm:cxn modelId="{B8516771-72CF-4FE9-9CEC-78ADFB34384A}" type="presParOf" srcId="{B62EF4ED-6430-40AF-8DB1-D281D37E0DB0}" destId="{764B4911-256E-471F-807F-AD68A21B286F}" srcOrd="1" destOrd="0" presId="urn:microsoft.com/office/officeart/2009/3/layout/HorizontalOrganizationChart"/>
    <dgm:cxn modelId="{1D97C0DA-239D-47D1-AD60-6F0B79309719}" type="presParOf" srcId="{764B4911-256E-471F-807F-AD68A21B286F}" destId="{490E3A5C-2BAA-4157-AA00-A60085CE0842}" srcOrd="0" destOrd="0" presId="urn:microsoft.com/office/officeart/2009/3/layout/HorizontalOrganizationChart"/>
    <dgm:cxn modelId="{0526CC49-506F-4169-8A2F-ED48880E2FA7}" type="presParOf" srcId="{764B4911-256E-471F-807F-AD68A21B286F}" destId="{B9EF524A-94D0-45C1-932C-E940213090D3}" srcOrd="1" destOrd="0" presId="urn:microsoft.com/office/officeart/2009/3/layout/HorizontalOrganizationChart"/>
    <dgm:cxn modelId="{EEE80BB8-4729-4920-BA3E-3E3C68833DFD}" type="presParOf" srcId="{B9EF524A-94D0-45C1-932C-E940213090D3}" destId="{986DDE2E-5A88-410B-9198-B83556C1BFE6}" srcOrd="0" destOrd="0" presId="urn:microsoft.com/office/officeart/2009/3/layout/HorizontalOrganizationChart"/>
    <dgm:cxn modelId="{992B64CB-F5D3-4B96-868B-A1FA35F7ECF6}" type="presParOf" srcId="{986DDE2E-5A88-410B-9198-B83556C1BFE6}" destId="{B98AF40E-6FE3-4A21-B9F8-3D438FB47759}" srcOrd="0" destOrd="0" presId="urn:microsoft.com/office/officeart/2009/3/layout/HorizontalOrganizationChart"/>
    <dgm:cxn modelId="{709C6350-4469-4AD9-81BC-68751B8B1257}" type="presParOf" srcId="{986DDE2E-5A88-410B-9198-B83556C1BFE6}" destId="{C6D97E78-D1E2-45ED-A7E5-76ACBCEA8326}" srcOrd="1" destOrd="0" presId="urn:microsoft.com/office/officeart/2009/3/layout/HorizontalOrganizationChart"/>
    <dgm:cxn modelId="{9B776DAA-5E32-43FE-8A2E-3A1663CDDBB2}" type="presParOf" srcId="{B9EF524A-94D0-45C1-932C-E940213090D3}" destId="{BAA68ED3-56C3-4ADB-AE8E-42431FD11073}" srcOrd="1" destOrd="0" presId="urn:microsoft.com/office/officeart/2009/3/layout/HorizontalOrganizationChart"/>
    <dgm:cxn modelId="{BDFD9B49-9A5F-455A-A0DC-A766FFC14204}" type="presParOf" srcId="{B9EF524A-94D0-45C1-932C-E940213090D3}" destId="{2A0F55E6-9C7A-44C4-AE30-55DFD6089DB6}" srcOrd="2" destOrd="0" presId="urn:microsoft.com/office/officeart/2009/3/layout/HorizontalOrganizationChart"/>
    <dgm:cxn modelId="{2A60DF1E-FEA8-4E4C-8A59-944C07CBC5E6}" type="presParOf" srcId="{764B4911-256E-471F-807F-AD68A21B286F}" destId="{6970977B-F23D-4F7C-AB7D-AA2A8BA90D39}" srcOrd="2" destOrd="0" presId="urn:microsoft.com/office/officeart/2009/3/layout/HorizontalOrganizationChart"/>
    <dgm:cxn modelId="{426F841B-0A2C-496A-8D3E-F84D228DF244}" type="presParOf" srcId="{764B4911-256E-471F-807F-AD68A21B286F}" destId="{1B0A8D47-F614-4079-844F-461F75DDDDC9}" srcOrd="3" destOrd="0" presId="urn:microsoft.com/office/officeart/2009/3/layout/HorizontalOrganizationChart"/>
    <dgm:cxn modelId="{BC3DB832-F600-40A7-9ACA-D9CE83367418}" type="presParOf" srcId="{1B0A8D47-F614-4079-844F-461F75DDDDC9}" destId="{51950C67-A47F-4138-B4F2-3F27100609B2}" srcOrd="0" destOrd="0" presId="urn:microsoft.com/office/officeart/2009/3/layout/HorizontalOrganizationChart"/>
    <dgm:cxn modelId="{0C530161-D780-4779-9336-19187CE78439}" type="presParOf" srcId="{51950C67-A47F-4138-B4F2-3F27100609B2}" destId="{AD9DE34A-5938-44E6-AB04-B3CC447E4D97}" srcOrd="0" destOrd="0" presId="urn:microsoft.com/office/officeart/2009/3/layout/HorizontalOrganizationChart"/>
    <dgm:cxn modelId="{473E6AC5-0187-470B-8ABF-6408202A0A54}" type="presParOf" srcId="{51950C67-A47F-4138-B4F2-3F27100609B2}" destId="{FCA2C244-8026-4CD9-AC13-F97D02936BF7}" srcOrd="1" destOrd="0" presId="urn:microsoft.com/office/officeart/2009/3/layout/HorizontalOrganizationChart"/>
    <dgm:cxn modelId="{777D0ECF-92F2-479D-999C-B730E73793B3}" type="presParOf" srcId="{1B0A8D47-F614-4079-844F-461F75DDDDC9}" destId="{67FFF6CD-730B-41C3-9F7B-0768F55C1C58}" srcOrd="1" destOrd="0" presId="urn:microsoft.com/office/officeart/2009/3/layout/HorizontalOrganizationChart"/>
    <dgm:cxn modelId="{5003F24C-7100-4717-9DA9-3F05B6AD4A8B}" type="presParOf" srcId="{1B0A8D47-F614-4079-844F-461F75DDDDC9}" destId="{1114334F-1F40-447C-8BD4-C82831E30783}" srcOrd="2" destOrd="0" presId="urn:microsoft.com/office/officeart/2009/3/layout/HorizontalOrganizationChart"/>
    <dgm:cxn modelId="{0F8AEAFF-368C-4875-BD67-A68AFE6920FB}" type="presParOf" srcId="{B62EF4ED-6430-40AF-8DB1-D281D37E0DB0}" destId="{037D5C1C-F7E7-4EBB-A3B7-998B95640A75}" srcOrd="2" destOrd="0" presId="urn:microsoft.com/office/officeart/2009/3/layout/HorizontalOrganizationChart"/>
    <dgm:cxn modelId="{8EF4A26B-52B9-40D8-80E5-E9F137AEE73D}" type="presParOf" srcId="{6C4C97DF-D77E-406F-B8F9-6FEBBFF0E021}" destId="{FC7003AB-D7A1-4FA4-B595-15CF331371E5}" srcOrd="6" destOrd="0" presId="urn:microsoft.com/office/officeart/2009/3/layout/HorizontalOrganizationChart"/>
    <dgm:cxn modelId="{FF142FD9-D1F0-4C53-859B-12E3329AB443}" type="presParOf" srcId="{6C4C97DF-D77E-406F-B8F9-6FEBBFF0E021}" destId="{CF592668-36D0-4FB0-AF49-C5B01B91F793}" srcOrd="7" destOrd="0" presId="urn:microsoft.com/office/officeart/2009/3/layout/HorizontalOrganizationChart"/>
    <dgm:cxn modelId="{B3F6C4FA-0BB1-45E7-890B-AB5F5483988E}" type="presParOf" srcId="{CF592668-36D0-4FB0-AF49-C5B01B91F793}" destId="{926FF97A-8475-4FF9-9163-6036D7186F82}" srcOrd="0" destOrd="0" presId="urn:microsoft.com/office/officeart/2009/3/layout/HorizontalOrganizationChart"/>
    <dgm:cxn modelId="{090DC1E6-4B39-460C-8B3C-E112FBDEDAAA}" type="presParOf" srcId="{926FF97A-8475-4FF9-9163-6036D7186F82}" destId="{8BDBF6D6-8228-4E90-92B9-C581BC844A5C}" srcOrd="0" destOrd="0" presId="urn:microsoft.com/office/officeart/2009/3/layout/HorizontalOrganizationChart"/>
    <dgm:cxn modelId="{34F0C52B-5AD1-4E27-A860-95C79F97DEBC}" type="presParOf" srcId="{926FF97A-8475-4FF9-9163-6036D7186F82}" destId="{CBD81DD6-D8BB-44C6-85E0-7EC906D9CDC9}" srcOrd="1" destOrd="0" presId="urn:microsoft.com/office/officeart/2009/3/layout/HorizontalOrganizationChart"/>
    <dgm:cxn modelId="{14F8192B-5D1A-407A-BC9F-FD7360FEA307}" type="presParOf" srcId="{CF592668-36D0-4FB0-AF49-C5B01B91F793}" destId="{04E7E2B1-E5C1-4B38-83B7-30D4B0A6E1F9}" srcOrd="1" destOrd="0" presId="urn:microsoft.com/office/officeart/2009/3/layout/HorizontalOrganizationChart"/>
    <dgm:cxn modelId="{DD6CAFCE-3F0E-424E-BBFF-231D96D08AB0}" type="presParOf" srcId="{CF592668-36D0-4FB0-AF49-C5B01B91F793}" destId="{C54B255D-EA68-45B4-88C1-45B640892D5B}" srcOrd="2" destOrd="0" presId="urn:microsoft.com/office/officeart/2009/3/layout/HorizontalOrganizationChart"/>
    <dgm:cxn modelId="{16FDD11A-D505-4A24-96B2-1A8C5BF116BA}" type="presParOf" srcId="{3F3F2175-B08B-410E-89FD-1FC30CC242D8}" destId="{116055C5-4484-4F81-8093-CC59023B34D9}" srcOrd="2" destOrd="0" presId="urn:microsoft.com/office/officeart/2009/3/layout/HorizontalOrganizationChart"/>
    <dgm:cxn modelId="{0032F48D-9C36-4962-BA1C-027D76EA7021}" type="presParOf" srcId="{9BB887DA-1519-4054-A5AF-35E4EECAFA4F}" destId="{B041CE30-CB52-459C-A563-A5CB28F93EAB}" srcOrd="2" destOrd="0" presId="urn:microsoft.com/office/officeart/2009/3/layout/HorizontalOrganizationChart"/>
    <dgm:cxn modelId="{5CD8F33D-DE1C-46BA-A419-8CF7A800C1E2}" type="presParOf" srcId="{DABE83BF-C9C5-4301-B6BB-DE691EAEF835}" destId="{3DB3098B-8B53-47F1-86FA-677DD65D938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11EFA-3D8C-47B4-B722-0CD9D06FB1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6D63F3EF-D13E-4FD8-8B89-8C6867E79CAF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로그인</a:t>
          </a:r>
          <a:endParaRPr lang="ko-KR" altLang="en-US" b="1" dirty="0">
            <a:solidFill>
              <a:schemeClr val="tx1"/>
            </a:solidFill>
          </a:endParaRPr>
        </a:p>
      </dgm:t>
    </dgm:pt>
    <dgm:pt modelId="{93D54E96-C2DC-4694-B1B0-D1B5218DF9D2}" type="parTrans" cxnId="{97225C2E-CACB-4A19-8A27-FF536618EC4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3D7C6C3-6EC4-4124-B821-ACC2B427A5D5}" type="sibTrans" cxnId="{97225C2E-CACB-4A19-8A27-FF536618EC4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535826F-A021-49E6-8BFF-13C560F5115E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부모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62ADDB0B-788A-41CE-B488-83BE198D8B76}" type="parTrans" cxnId="{C27B7F71-EB76-4B3E-97EE-734870DBE9B9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7171596-EC23-4E31-B3A7-4963EB44E1BA}" type="sibTrans" cxnId="{C27B7F71-EB76-4B3E-97EE-734870DBE9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DE6DCA3-3D9B-4DE5-9B17-075570C6986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일별관리</a:t>
          </a:r>
          <a:endParaRPr lang="ko-KR" altLang="en-US" b="1" dirty="0">
            <a:solidFill>
              <a:schemeClr val="tx1"/>
            </a:solidFill>
          </a:endParaRPr>
        </a:p>
      </dgm:t>
    </dgm:pt>
    <dgm:pt modelId="{25736CF9-FB61-4BD6-968E-3663C9713A1B}" type="parTrans" cxnId="{C9FD639C-1E1E-4F31-B7AE-E8FA7F6057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5253A9-CAF9-4B6F-83FC-CF6D1F670920}" type="sibTrans" cxnId="{C9FD639C-1E1E-4F31-B7AE-E8FA7F6057F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6ED8A01-2446-49F8-951D-E7A9D96C2BFC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자녀와의 대화</a:t>
          </a:r>
          <a:endParaRPr lang="ko-KR" altLang="en-US" b="1" dirty="0">
            <a:solidFill>
              <a:schemeClr val="tx1"/>
            </a:solidFill>
          </a:endParaRPr>
        </a:p>
      </dgm:t>
    </dgm:pt>
    <dgm:pt modelId="{056201DE-223F-433B-9E73-5FF60B92348F}" type="parTrans" cxnId="{1501224B-D201-4416-8CA8-6EEF47F0B60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3088343-9992-497C-8F37-4240322FAE7D}" type="sibTrans" cxnId="{1501224B-D201-4416-8CA8-6EEF47F0B6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0401561-264B-4B32-BC97-DEF9A04B5012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2833B8FD-9484-4C0D-9318-871DA81ED5C8}" type="parTrans" cxnId="{F6894FFC-B508-4FA6-AF1D-1A43177E3896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7B7A692-9918-495F-9C1B-F60451C7857B}" type="sibTrans" cxnId="{F6894FFC-B508-4FA6-AF1D-1A43177E389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E8B3A09-3AE0-4092-A6D7-A03278F7D52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삭제</a:t>
          </a:r>
          <a:endParaRPr lang="ko-KR" altLang="en-US" b="1" dirty="0">
            <a:solidFill>
              <a:schemeClr val="tx1"/>
            </a:solidFill>
          </a:endParaRPr>
        </a:p>
      </dgm:t>
    </dgm:pt>
    <dgm:pt modelId="{8D7B0867-5BBB-476E-A84E-6537603CA166}" type="parTrans" cxnId="{1F76F0BB-2FC0-48A2-8E69-04EEEA95F8F7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625354A-12AF-4C4B-9A8F-58AC2F9D1AC5}" type="sibTrans" cxnId="{1F76F0BB-2FC0-48A2-8E69-04EEEA95F8F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EF0F7DB-019E-4C69-8FAA-09E93465956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65C2F813-70DD-4DED-95A1-11396C8DF8FA}" type="parTrans" cxnId="{6FFFD51B-8047-4544-A8E5-9876821CB88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2629579-B902-4172-A578-68FBD18FC24C}" type="sibTrans" cxnId="{6FFFD51B-8047-4544-A8E5-9876821CB88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C413FB5-1334-49DE-A8A2-813E3443D37F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일기장</a:t>
          </a:r>
          <a:endParaRPr lang="ko-KR" altLang="en-US" b="1" dirty="0">
            <a:solidFill>
              <a:schemeClr val="tx1"/>
            </a:solidFill>
          </a:endParaRPr>
        </a:p>
      </dgm:t>
    </dgm:pt>
    <dgm:pt modelId="{7A846DD6-5AC6-4F9E-9F86-657E4EED9521}" type="parTrans" cxnId="{2153A70A-633A-43B3-A68A-12403AB16FB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FA8D907-2128-4943-8488-710C3F08C091}" type="sibTrans" cxnId="{2153A70A-633A-43B3-A68A-12403AB16FB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BA602AE-1C01-4379-ADF7-34D249CAE5DE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5D48AFAD-5147-4AA2-A9D6-ACB6663F6041}" type="parTrans" cxnId="{1F25BA9E-CFC5-4373-87EE-2E64F81620C4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3A2F81D-86B1-47EC-A671-B551B839772D}" type="sibTrans" cxnId="{1F25BA9E-CFC5-4373-87EE-2E64F81620C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A8D880D-AFD6-4DB3-AE76-876E4D66D6A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날씨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날짜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3A6A9690-6CDE-4DB5-97AA-A2E4C68FAE0B}" type="parTrans" cxnId="{5CED27F8-487C-4CE1-8A47-4701B2FE2E9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5BF16A5-06E3-49B3-8DE6-CD30A0C98266}" type="sibTrans" cxnId="{5CED27F8-487C-4CE1-8A47-4701B2FE2E9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D54CF90-7F45-4E81-9705-3D0D6FB7D6E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 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5BF6B5E8-8EC8-46A3-9A3E-4AE4DE9E9CD3}" type="parTrans" cxnId="{FEEFAACD-2FF5-44BB-838C-B3EB6604CED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F5D193B-85C9-477C-BAA1-116DD564FD5F}" type="sibTrans" cxnId="{FEEFAACD-2FF5-44BB-838C-B3EB6604CED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814012B-DD80-4E85-BBD0-C02D302D669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575FA7A6-D586-4E04-9748-5658E786DA91}" type="parTrans" cxnId="{A97BE266-7B48-42D4-940B-C22A886E2C7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0F78E2-9F00-4880-AC63-007C40888E80}" type="sibTrans" cxnId="{A97BE266-7B48-42D4-940B-C22A886E2C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8812455-47D8-47D0-8D47-C9DDF0C0DFCB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보내요</a:t>
          </a:r>
          <a:endParaRPr lang="ko-KR" altLang="en-US" b="1" dirty="0">
            <a:solidFill>
              <a:schemeClr val="tx1"/>
            </a:solidFill>
          </a:endParaRPr>
        </a:p>
      </dgm:t>
    </dgm:pt>
    <dgm:pt modelId="{50DAACB9-8D13-4104-9256-BF658B5776ED}" type="parTrans" cxnId="{47058F53-B3CB-41E1-9979-326FD6AC8D87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343EE31-DF2D-4D39-B570-DD7D9DD13511}" type="sibTrans" cxnId="{47058F53-B3CB-41E1-9979-326FD6AC8D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271AA8D-D148-4EDB-9C83-DD74B48D1E6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내역상세보기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A7E65A89-F963-48CD-9B5E-683297DAB88E}" type="parTrans" cxnId="{074FBD7A-91D8-42C0-8BBE-FCA8F46E4699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F9BD998-A89E-4906-A567-94CF80C1D47D}" type="sibTrans" cxnId="{074FBD7A-91D8-42C0-8BBE-FCA8F46E469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5322298-B631-42E2-85F8-F75F9C6BCE05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월별결산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8549BEE4-8E45-4F1B-B99A-128AB71AFFE4}" type="parTrans" cxnId="{A97B7EA0-C554-47B2-9B63-18FD169AAB0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4A061FB-26B6-44EB-A55F-2DA7F0CFC7DB}" type="sibTrans" cxnId="{A97B7EA0-C554-47B2-9B63-18FD169AAB0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4080786-D3A7-40AB-AF5D-A9CA7A09072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년도별결산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A1DFBF6D-BF1E-4D33-9163-BCA4CA35C1E5}" type="parTrans" cxnId="{45838B63-E443-4816-8332-576761D1CF2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C4B273E-23BD-49A5-A9A6-E5A1A506AEA7}" type="sibTrans" cxnId="{45838B63-E443-4816-8332-576761D1CF2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55E31F3-3136-474B-9C1B-8C11EFA3F38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자녀목표관리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A383D356-A07E-4B2A-8261-D2BC69AA465C}" type="parTrans" cxnId="{C4E3C524-B59B-404F-B658-97ADD595E2CD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2E53552-51EC-46A7-8941-1138885B3A01}" type="sibTrans" cxnId="{C4E3C524-B59B-404F-B658-97ADD595E2C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D656CC5-00C8-4EEA-9C71-544D95776D38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한도설정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FA1419B1-3E60-4779-96EF-7DB86B8467C0}" type="parTrans" cxnId="{CD6FF8E8-8316-4838-B2D1-9F8209D7EEAB}">
      <dgm:prSet/>
      <dgm:spPr/>
      <dgm:t>
        <a:bodyPr/>
        <a:lstStyle/>
        <a:p>
          <a:pPr latinLnBrk="1"/>
          <a:endParaRPr lang="ko-KR" altLang="en-US"/>
        </a:p>
      </dgm:t>
    </dgm:pt>
    <dgm:pt modelId="{F7C07DAF-C811-4426-A6A5-A0E7B8585870}" type="sibTrans" cxnId="{CD6FF8E8-8316-4838-B2D1-9F8209D7EEAB}">
      <dgm:prSet/>
      <dgm:spPr/>
      <dgm:t>
        <a:bodyPr/>
        <a:lstStyle/>
        <a:p>
          <a:pPr latinLnBrk="1"/>
          <a:endParaRPr lang="ko-KR" altLang="en-US"/>
        </a:p>
      </dgm:t>
    </dgm:pt>
    <dgm:pt modelId="{644EFC06-9F1B-4DBD-8797-C4BC2CFCC4F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추가</a:t>
          </a:r>
          <a:endParaRPr lang="ko-KR" altLang="en-US" b="1" dirty="0">
            <a:solidFill>
              <a:schemeClr val="tx1"/>
            </a:solidFill>
          </a:endParaRPr>
        </a:p>
      </dgm:t>
    </dgm:pt>
    <dgm:pt modelId="{21014575-21FA-403C-BC13-E91D079DEA53}" type="parTrans" cxnId="{B2375105-6BA3-44DD-8D99-DB246ABE5D76}">
      <dgm:prSet/>
      <dgm:spPr/>
      <dgm:t>
        <a:bodyPr/>
        <a:lstStyle/>
        <a:p>
          <a:pPr latinLnBrk="1"/>
          <a:endParaRPr lang="ko-KR" altLang="en-US"/>
        </a:p>
      </dgm:t>
    </dgm:pt>
    <dgm:pt modelId="{B692EBE9-29E8-4E8B-943A-FE0333E2CE00}" type="sibTrans" cxnId="{B2375105-6BA3-44DD-8D99-DB246ABE5D76}">
      <dgm:prSet/>
      <dgm:spPr/>
      <dgm:t>
        <a:bodyPr/>
        <a:lstStyle/>
        <a:p>
          <a:pPr latinLnBrk="1"/>
          <a:endParaRPr lang="ko-KR" altLang="en-US"/>
        </a:p>
      </dgm:t>
    </dgm:pt>
    <dgm:pt modelId="{7100CAC3-702C-4FF8-A0B6-9CD9116DB138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 수정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115FB67E-113D-457B-8B80-818A79791F3F}" type="parTrans" cxnId="{9B92F07B-E883-4E96-9E86-8FA800E276E0}">
      <dgm:prSet/>
      <dgm:spPr/>
      <dgm:t>
        <a:bodyPr/>
        <a:lstStyle/>
        <a:p>
          <a:pPr latinLnBrk="1"/>
          <a:endParaRPr lang="ko-KR" altLang="en-US"/>
        </a:p>
      </dgm:t>
    </dgm:pt>
    <dgm:pt modelId="{47C574E2-1C37-4727-9CBF-3F1BBBF10B66}" type="sibTrans" cxnId="{9B92F07B-E883-4E96-9E86-8FA800E276E0}">
      <dgm:prSet/>
      <dgm:spPr/>
      <dgm:t>
        <a:bodyPr/>
        <a:lstStyle/>
        <a:p>
          <a:pPr latinLnBrk="1"/>
          <a:endParaRPr lang="ko-KR" altLang="en-US"/>
        </a:p>
      </dgm:t>
    </dgm:pt>
    <dgm:pt modelId="{DC8E8ECD-888F-4C35-9455-79A819E34212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일지조회</a:t>
          </a:r>
          <a:endParaRPr lang="ko-KR" altLang="en-US" b="1" dirty="0">
            <a:solidFill>
              <a:schemeClr val="tx1"/>
            </a:solidFill>
          </a:endParaRPr>
        </a:p>
      </dgm:t>
    </dgm:pt>
    <dgm:pt modelId="{05D14EFF-0155-470D-A470-686B5C81882E}" type="parTrans" cxnId="{7B85ADF4-D65B-43A2-8961-9758AEB4BEAB}">
      <dgm:prSet/>
      <dgm:spPr/>
      <dgm:t>
        <a:bodyPr/>
        <a:lstStyle/>
        <a:p>
          <a:pPr latinLnBrk="1"/>
          <a:endParaRPr lang="ko-KR" altLang="en-US"/>
        </a:p>
      </dgm:t>
    </dgm:pt>
    <dgm:pt modelId="{43AB5E01-8855-493C-9A4E-8C2A7B86E964}" type="sibTrans" cxnId="{7B85ADF4-D65B-43A2-8961-9758AEB4BEAB}">
      <dgm:prSet/>
      <dgm:spPr/>
      <dgm:t>
        <a:bodyPr/>
        <a:lstStyle/>
        <a:p>
          <a:pPr latinLnBrk="1"/>
          <a:endParaRPr lang="ko-KR" altLang="en-US"/>
        </a:p>
      </dgm:t>
    </dgm:pt>
    <dgm:pt modelId="{C1508DCD-699A-4D77-B502-CC3F3F7637B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일별결산</a:t>
          </a:r>
          <a:endParaRPr lang="ko-KR" altLang="en-US" b="1" dirty="0">
            <a:solidFill>
              <a:schemeClr val="tx1"/>
            </a:solidFill>
          </a:endParaRPr>
        </a:p>
      </dgm:t>
    </dgm:pt>
    <dgm:pt modelId="{808A4049-3AD8-4868-8DE7-C6B53D8E7BF2}" type="parTrans" cxnId="{D3D4872C-EC1B-4424-898C-A10E29CACEEB}">
      <dgm:prSet/>
      <dgm:spPr/>
      <dgm:t>
        <a:bodyPr/>
        <a:lstStyle/>
        <a:p>
          <a:pPr latinLnBrk="1"/>
          <a:endParaRPr lang="ko-KR" altLang="en-US"/>
        </a:p>
      </dgm:t>
    </dgm:pt>
    <dgm:pt modelId="{1AC313C2-1D76-411B-BA6C-BC78D7103144}" type="sibTrans" cxnId="{D3D4872C-EC1B-4424-898C-A10E29CACEEB}">
      <dgm:prSet/>
      <dgm:spPr/>
      <dgm:t>
        <a:bodyPr/>
        <a:lstStyle/>
        <a:p>
          <a:pPr latinLnBrk="1"/>
          <a:endParaRPr lang="ko-KR" altLang="en-US"/>
        </a:p>
      </dgm:t>
    </dgm:pt>
    <dgm:pt modelId="{FECBE95F-D8EB-4995-8139-209A19D6BE17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일기수정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82604C1C-0FDA-4474-AFCE-2A7BA08003E7}" type="parTrans" cxnId="{4E34558D-D952-4951-B643-7497C2E0A9B4}">
      <dgm:prSet/>
      <dgm:spPr/>
      <dgm:t>
        <a:bodyPr/>
        <a:lstStyle/>
        <a:p>
          <a:pPr latinLnBrk="1"/>
          <a:endParaRPr lang="ko-KR" altLang="en-US"/>
        </a:p>
      </dgm:t>
    </dgm:pt>
    <dgm:pt modelId="{6C521FAC-0635-4AD2-825F-AB320421F8FA}" type="sibTrans" cxnId="{4E34558D-D952-4951-B643-7497C2E0A9B4}">
      <dgm:prSet/>
      <dgm:spPr/>
      <dgm:t>
        <a:bodyPr/>
        <a:lstStyle/>
        <a:p>
          <a:pPr latinLnBrk="1"/>
          <a:endParaRPr lang="ko-KR" altLang="en-US"/>
        </a:p>
      </dgm:t>
    </dgm:pt>
    <dgm:pt modelId="{92C8D0A7-1646-42A9-A289-AB2723E3D59D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일기삭제</a:t>
          </a:r>
          <a:endParaRPr lang="ko-KR" altLang="en-US" b="1" dirty="0">
            <a:solidFill>
              <a:schemeClr val="tx1"/>
            </a:solidFill>
          </a:endParaRPr>
        </a:p>
      </dgm:t>
    </dgm:pt>
    <dgm:pt modelId="{EF1108FE-3AE4-4643-8735-1E2B7A790778}" type="parTrans" cxnId="{516634E7-42E9-4528-9BF6-1E5A16EAB07B}">
      <dgm:prSet/>
      <dgm:spPr/>
      <dgm:t>
        <a:bodyPr/>
        <a:lstStyle/>
        <a:p>
          <a:pPr latinLnBrk="1"/>
          <a:endParaRPr lang="ko-KR" altLang="en-US"/>
        </a:p>
      </dgm:t>
    </dgm:pt>
    <dgm:pt modelId="{2F74A89D-B539-435E-931E-A06EFE1ECCA7}" type="sibTrans" cxnId="{516634E7-42E9-4528-9BF6-1E5A16EAB07B}">
      <dgm:prSet/>
      <dgm:spPr/>
      <dgm:t>
        <a:bodyPr/>
        <a:lstStyle/>
        <a:p>
          <a:pPr latinLnBrk="1"/>
          <a:endParaRPr lang="ko-KR" altLang="en-US"/>
        </a:p>
      </dgm:t>
    </dgm:pt>
    <dgm:pt modelId="{5E64586D-711B-42C1-B7A4-0EEFDE43EC0A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제목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내용 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B114E6A3-6476-4145-872B-2D7F564A3B4C}" type="parTrans" cxnId="{5ABB281D-46D3-49C3-886E-65FD69C96E3E}">
      <dgm:prSet/>
      <dgm:spPr/>
      <dgm:t>
        <a:bodyPr/>
        <a:lstStyle/>
        <a:p>
          <a:pPr latinLnBrk="1"/>
          <a:endParaRPr lang="ko-KR" altLang="en-US"/>
        </a:p>
      </dgm:t>
    </dgm:pt>
    <dgm:pt modelId="{F95505F6-7D92-4852-B347-B7A18E197FBA}" type="sibTrans" cxnId="{5ABB281D-46D3-49C3-886E-65FD69C96E3E}">
      <dgm:prSet/>
      <dgm:spPr/>
      <dgm:t>
        <a:bodyPr/>
        <a:lstStyle/>
        <a:p>
          <a:pPr latinLnBrk="1"/>
          <a:endParaRPr lang="ko-KR" altLang="en-US"/>
        </a:p>
      </dgm:t>
    </dgm:pt>
    <dgm:pt modelId="{4EF3570C-68AF-4087-91D3-37118087457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금액작성</a:t>
          </a:r>
          <a:endParaRPr lang="ko-KR" altLang="en-US" b="1" dirty="0">
            <a:solidFill>
              <a:schemeClr val="tx1"/>
            </a:solidFill>
          </a:endParaRPr>
        </a:p>
      </dgm:t>
    </dgm:pt>
    <dgm:pt modelId="{643A2E2B-CF99-4B1C-B2C2-FA7BD5688E23}" type="parTrans" cxnId="{7C867A75-719D-455B-ACB0-C71F53298F04}">
      <dgm:prSet/>
      <dgm:spPr/>
      <dgm:t>
        <a:bodyPr/>
        <a:lstStyle/>
        <a:p>
          <a:pPr latinLnBrk="1"/>
          <a:endParaRPr lang="ko-KR" altLang="en-US"/>
        </a:p>
      </dgm:t>
    </dgm:pt>
    <dgm:pt modelId="{B4B787A6-FC7A-470F-BAED-936EEC2AF587}" type="sibTrans" cxnId="{7C867A75-719D-455B-ACB0-C71F53298F04}">
      <dgm:prSet/>
      <dgm:spPr/>
      <dgm:t>
        <a:bodyPr/>
        <a:lstStyle/>
        <a:p>
          <a:pPr latinLnBrk="1"/>
          <a:endParaRPr lang="ko-KR" altLang="en-US"/>
        </a:p>
      </dgm:t>
    </dgm:pt>
    <dgm:pt modelId="{C6803AC6-110D-4F96-AB63-6FB4DE2FBD4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달성도보기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31809EB2-3A34-4B10-ADA2-431E820098D3}" type="parTrans" cxnId="{43E45E4A-422A-4E93-8CBD-33E2A4DB85F5}">
      <dgm:prSet/>
      <dgm:spPr/>
      <dgm:t>
        <a:bodyPr/>
        <a:lstStyle/>
        <a:p>
          <a:pPr latinLnBrk="1"/>
          <a:endParaRPr lang="ko-KR" altLang="en-US"/>
        </a:p>
      </dgm:t>
    </dgm:pt>
    <dgm:pt modelId="{2D943305-8A80-4893-89B2-BE26748DBD6D}" type="sibTrans" cxnId="{43E45E4A-422A-4E93-8CBD-33E2A4DB85F5}">
      <dgm:prSet/>
      <dgm:spPr/>
      <dgm:t>
        <a:bodyPr/>
        <a:lstStyle/>
        <a:p>
          <a:pPr latinLnBrk="1"/>
          <a:endParaRPr lang="ko-KR" altLang="en-US"/>
        </a:p>
      </dgm:t>
    </dgm:pt>
    <dgm:pt modelId="{6E9D669E-8AFC-471C-BCB5-52EF7102BCF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금액설정</a:t>
          </a:r>
          <a:endParaRPr lang="ko-KR" altLang="en-US" b="1" dirty="0">
            <a:solidFill>
              <a:schemeClr val="tx1"/>
            </a:solidFill>
          </a:endParaRPr>
        </a:p>
      </dgm:t>
    </dgm:pt>
    <dgm:pt modelId="{A7EC6394-EE2B-4F91-9696-FF31478E8E12}" type="parTrans" cxnId="{702C6D4F-7574-400F-AF0D-77CA0247ACFE}">
      <dgm:prSet/>
      <dgm:spPr/>
      <dgm:t>
        <a:bodyPr/>
        <a:lstStyle/>
        <a:p>
          <a:pPr latinLnBrk="1"/>
          <a:endParaRPr lang="ko-KR" altLang="en-US"/>
        </a:p>
      </dgm:t>
    </dgm:pt>
    <dgm:pt modelId="{EEF62EA0-7D0C-4569-A184-161E5A0EE677}" type="sibTrans" cxnId="{702C6D4F-7574-400F-AF0D-77CA0247ACFE}">
      <dgm:prSet/>
      <dgm:spPr/>
      <dgm:t>
        <a:bodyPr/>
        <a:lstStyle/>
        <a:p>
          <a:pPr latinLnBrk="1"/>
          <a:endParaRPr lang="ko-KR" altLang="en-US"/>
        </a:p>
      </dgm:t>
    </dgm:pt>
    <dgm:pt modelId="{57A24A97-77D9-468E-BB13-965695648790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메모</a:t>
          </a:r>
          <a:endParaRPr lang="ko-KR" altLang="en-US" b="1" dirty="0">
            <a:solidFill>
              <a:schemeClr val="tx1"/>
            </a:solidFill>
          </a:endParaRPr>
        </a:p>
      </dgm:t>
    </dgm:pt>
    <dgm:pt modelId="{7872F703-92B0-41E3-B5DF-6C73D4F1291A}" type="parTrans" cxnId="{12AFDEDA-9900-465A-AC61-ABFC0D56244B}">
      <dgm:prSet/>
      <dgm:spPr/>
      <dgm:t>
        <a:bodyPr/>
        <a:lstStyle/>
        <a:p>
          <a:pPr latinLnBrk="1"/>
          <a:endParaRPr lang="ko-KR" altLang="en-US"/>
        </a:p>
      </dgm:t>
    </dgm:pt>
    <dgm:pt modelId="{37CB7A99-FC94-4FFD-8A62-B6B278C2B965}" type="sibTrans" cxnId="{12AFDEDA-9900-465A-AC61-ABFC0D56244B}">
      <dgm:prSet/>
      <dgm:spPr/>
      <dgm:t>
        <a:bodyPr/>
        <a:lstStyle/>
        <a:p>
          <a:pPr latinLnBrk="1"/>
          <a:endParaRPr lang="ko-KR" altLang="en-US"/>
        </a:p>
      </dgm:t>
    </dgm:pt>
    <dgm:pt modelId="{10CA693F-8797-4165-BB5E-ED4F84015C29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칭찬하기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114E927B-E138-41F5-A023-74033B066B42}" type="parTrans" cxnId="{630F4866-25F2-49ED-884E-305934D0D74A}">
      <dgm:prSet/>
      <dgm:spPr/>
      <dgm:t>
        <a:bodyPr/>
        <a:lstStyle/>
        <a:p>
          <a:pPr latinLnBrk="1"/>
          <a:endParaRPr lang="ko-KR" altLang="en-US"/>
        </a:p>
      </dgm:t>
    </dgm:pt>
    <dgm:pt modelId="{83E3C332-798A-450C-83BE-339352D74356}" type="sibTrans" cxnId="{630F4866-25F2-49ED-884E-305934D0D74A}">
      <dgm:prSet/>
      <dgm:spPr/>
      <dgm:t>
        <a:bodyPr/>
        <a:lstStyle/>
        <a:p>
          <a:pPr latinLnBrk="1"/>
          <a:endParaRPr lang="ko-KR" altLang="en-US"/>
        </a:p>
      </dgm:t>
    </dgm:pt>
    <dgm:pt modelId="{B474917B-A3CC-406E-A808-281F626E4ABD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금액설정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6E958716-D130-42B4-A8FB-3DB3E37B4961}" type="parTrans" cxnId="{BE4014D3-7721-4344-85EE-1736A1207B13}">
      <dgm:prSet/>
      <dgm:spPr/>
      <dgm:t>
        <a:bodyPr/>
        <a:lstStyle/>
        <a:p>
          <a:pPr latinLnBrk="1"/>
          <a:endParaRPr lang="ko-KR" altLang="en-US"/>
        </a:p>
      </dgm:t>
    </dgm:pt>
    <dgm:pt modelId="{AAB5D4C5-5EEE-41A7-9154-A988A2E33131}" type="sibTrans" cxnId="{BE4014D3-7721-4344-85EE-1736A1207B13}">
      <dgm:prSet/>
      <dgm:spPr/>
      <dgm:t>
        <a:bodyPr/>
        <a:lstStyle/>
        <a:p>
          <a:pPr latinLnBrk="1"/>
          <a:endParaRPr lang="ko-KR" altLang="en-US"/>
        </a:p>
      </dgm:t>
    </dgm:pt>
    <dgm:pt modelId="{040BBD59-2ED1-4DF3-BDEF-440B0084F2E4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자녀 관리</a:t>
          </a:r>
          <a:endParaRPr lang="ko-KR" altLang="en-US" b="1" dirty="0">
            <a:solidFill>
              <a:schemeClr val="tx1"/>
            </a:solidFill>
          </a:endParaRPr>
        </a:p>
      </dgm:t>
    </dgm:pt>
    <dgm:pt modelId="{6E639F8D-068A-4AB2-8E5B-2FEF65DA95DE}" type="parTrans" cxnId="{A29F44D2-54E6-4A7D-8657-141162046349}">
      <dgm:prSet/>
      <dgm:spPr/>
      <dgm:t>
        <a:bodyPr/>
        <a:lstStyle/>
        <a:p>
          <a:pPr latinLnBrk="1"/>
          <a:endParaRPr lang="ko-KR" altLang="en-US"/>
        </a:p>
      </dgm:t>
    </dgm:pt>
    <dgm:pt modelId="{BA84B5E7-8C59-487B-A643-7513A9F58C51}" type="sibTrans" cxnId="{A29F44D2-54E6-4A7D-8657-141162046349}">
      <dgm:prSet/>
      <dgm:spPr/>
      <dgm:t>
        <a:bodyPr/>
        <a:lstStyle/>
        <a:p>
          <a:pPr latinLnBrk="1"/>
          <a:endParaRPr lang="ko-KR" altLang="en-US"/>
        </a:p>
      </dgm:t>
    </dgm:pt>
    <dgm:pt modelId="{28E380DA-8476-47CD-B05C-B14423A42D7F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자녀 일기조회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67DF9375-52F3-4B9D-AE12-3816EC315D6C}" type="parTrans" cxnId="{A91A2EF0-DC02-4F0C-9AC4-4FD5BB8E5541}">
      <dgm:prSet/>
      <dgm:spPr/>
      <dgm:t>
        <a:bodyPr/>
        <a:lstStyle/>
        <a:p>
          <a:pPr latinLnBrk="1"/>
          <a:endParaRPr lang="ko-KR" altLang="en-US"/>
        </a:p>
      </dgm:t>
    </dgm:pt>
    <dgm:pt modelId="{5E783238-3693-4C2C-9D6B-3AD9BE249975}" type="sibTrans" cxnId="{A91A2EF0-DC02-4F0C-9AC4-4FD5BB8E5541}">
      <dgm:prSet/>
      <dgm:spPr/>
      <dgm:t>
        <a:bodyPr/>
        <a:lstStyle/>
        <a:p>
          <a:pPr latinLnBrk="1"/>
          <a:endParaRPr lang="ko-KR" altLang="en-US"/>
        </a:p>
      </dgm:t>
    </dgm:pt>
    <dgm:pt modelId="{F68C11E2-A685-479B-B8D4-BF62C8952941}">
      <dgm:prSet phldrT="[텍스트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자녀 달력조회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4B82E513-FE3E-4B99-9658-E713FEA2BF63}" type="parTrans" cxnId="{B81A3A70-6CD3-4C21-9118-D156564E12EA}">
      <dgm:prSet/>
      <dgm:spPr/>
      <dgm:t>
        <a:bodyPr/>
        <a:lstStyle/>
        <a:p>
          <a:pPr latinLnBrk="1"/>
          <a:endParaRPr lang="ko-KR" altLang="en-US"/>
        </a:p>
      </dgm:t>
    </dgm:pt>
    <dgm:pt modelId="{4046EA20-A892-4198-A624-E8AE0A5FE5F6}" type="sibTrans" cxnId="{B81A3A70-6CD3-4C21-9118-D156564E12EA}">
      <dgm:prSet/>
      <dgm:spPr/>
      <dgm:t>
        <a:bodyPr/>
        <a:lstStyle/>
        <a:p>
          <a:pPr latinLnBrk="1"/>
          <a:endParaRPr lang="ko-KR" altLang="en-US"/>
        </a:p>
      </dgm:t>
    </dgm:pt>
    <dgm:pt modelId="{864EC4F8-823A-4A8C-9BA0-D90C757AFEF6}" type="pres">
      <dgm:prSet presAssocID="{B5511EFA-3D8C-47B4-B722-0CD9D06FB1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BE83BF-C9C5-4301-B6BB-DE691EAEF835}" type="pres">
      <dgm:prSet presAssocID="{6D63F3EF-D13E-4FD8-8B89-8C6867E79CAF}" presName="hierRoot1" presStyleCnt="0">
        <dgm:presLayoutVars>
          <dgm:hierBranch val="init"/>
        </dgm:presLayoutVars>
      </dgm:prSet>
      <dgm:spPr/>
    </dgm:pt>
    <dgm:pt modelId="{9C0F7323-189A-4535-980C-518E038BA79A}" type="pres">
      <dgm:prSet presAssocID="{6D63F3EF-D13E-4FD8-8B89-8C6867E79CAF}" presName="rootComposite1" presStyleCnt="0"/>
      <dgm:spPr/>
    </dgm:pt>
    <dgm:pt modelId="{249BAD63-9FAC-463E-90D0-101E6AE991FE}" type="pres">
      <dgm:prSet presAssocID="{6D63F3EF-D13E-4FD8-8B89-8C6867E79C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959FE0-D390-4875-8801-B7BC0E4164B8}" type="pres">
      <dgm:prSet presAssocID="{6D63F3EF-D13E-4FD8-8B89-8C6867E79CA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97E9E22-4212-4F22-8B07-2ABABD24C057}" type="pres">
      <dgm:prSet presAssocID="{6D63F3EF-D13E-4FD8-8B89-8C6867E79CAF}" presName="hierChild2" presStyleCnt="0"/>
      <dgm:spPr/>
    </dgm:pt>
    <dgm:pt modelId="{7E3FE28F-3675-40F6-8F79-B5E5CA6BB60D}" type="pres">
      <dgm:prSet presAssocID="{62ADDB0B-788A-41CE-B488-83BE198D8B76}" presName="Name64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BB887DA-1519-4054-A5AF-35E4EECAFA4F}" type="pres">
      <dgm:prSet presAssocID="{8535826F-A021-49E6-8BFF-13C560F5115E}" presName="hierRoot2" presStyleCnt="0">
        <dgm:presLayoutVars>
          <dgm:hierBranch val="init"/>
        </dgm:presLayoutVars>
      </dgm:prSet>
      <dgm:spPr/>
    </dgm:pt>
    <dgm:pt modelId="{DABAC251-EAD5-4B29-9BFA-A2B57080D73F}" type="pres">
      <dgm:prSet presAssocID="{8535826F-A021-49E6-8BFF-13C560F5115E}" presName="rootComposite" presStyleCnt="0"/>
      <dgm:spPr/>
    </dgm:pt>
    <dgm:pt modelId="{FEECF267-F3CB-45E8-91FF-33048DD907D3}" type="pres">
      <dgm:prSet presAssocID="{8535826F-A021-49E6-8BFF-13C560F5115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F81C3A-2D71-4555-8FFC-BC9D470AB987}" type="pres">
      <dgm:prSet presAssocID="{8535826F-A021-49E6-8BFF-13C560F5115E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FB1E290-4462-4A54-8217-3F98F27D0068}" type="pres">
      <dgm:prSet presAssocID="{8535826F-A021-49E6-8BFF-13C560F5115E}" presName="hierChild4" presStyleCnt="0"/>
      <dgm:spPr/>
    </dgm:pt>
    <dgm:pt modelId="{E4160569-E6D3-41D3-B5D2-587A4D57E4D5}" type="pres">
      <dgm:prSet presAssocID="{25736CF9-FB61-4BD6-968E-3663C9713A1B}" presName="Name64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F0B2E1A-320C-4F57-B8AF-9006E643E4BF}" type="pres">
      <dgm:prSet presAssocID="{FDE6DCA3-3D9B-4DE5-9B17-075570C69861}" presName="hierRoot2" presStyleCnt="0">
        <dgm:presLayoutVars>
          <dgm:hierBranch val="init"/>
        </dgm:presLayoutVars>
      </dgm:prSet>
      <dgm:spPr/>
    </dgm:pt>
    <dgm:pt modelId="{D8A5EA41-5808-4F7C-B39E-C82E79B79A98}" type="pres">
      <dgm:prSet presAssocID="{FDE6DCA3-3D9B-4DE5-9B17-075570C69861}" presName="rootComposite" presStyleCnt="0"/>
      <dgm:spPr/>
    </dgm:pt>
    <dgm:pt modelId="{9A97CC98-7399-4B69-9A31-D38831251EFB}" type="pres">
      <dgm:prSet presAssocID="{FDE6DCA3-3D9B-4DE5-9B17-075570C6986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0A8DAF-5E41-4EEF-9376-AEBB36A84345}" type="pres">
      <dgm:prSet presAssocID="{FDE6DCA3-3D9B-4DE5-9B17-075570C69861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8E7D879-1659-4595-8042-57495A71B978}" type="pres">
      <dgm:prSet presAssocID="{FDE6DCA3-3D9B-4DE5-9B17-075570C69861}" presName="hierChild4" presStyleCnt="0"/>
      <dgm:spPr/>
    </dgm:pt>
    <dgm:pt modelId="{478A3274-61C3-46C1-8BBB-C1BF5A127DAE}" type="pres">
      <dgm:prSet presAssocID="{FA1419B1-3E60-4779-96EF-7DB86B8467C0}" presName="Name64" presStyleLbl="parChTrans1D4" presStyleIdx="0" presStyleCnt="28"/>
      <dgm:spPr/>
    </dgm:pt>
    <dgm:pt modelId="{D3974EE0-FE9E-418A-BE87-C9028E7D7DC8}" type="pres">
      <dgm:prSet presAssocID="{DD656CC5-00C8-4EEA-9C71-544D95776D38}" presName="hierRoot2" presStyleCnt="0">
        <dgm:presLayoutVars>
          <dgm:hierBranch val="init"/>
        </dgm:presLayoutVars>
      </dgm:prSet>
      <dgm:spPr/>
    </dgm:pt>
    <dgm:pt modelId="{A24B8BEE-B87E-4D80-844A-F774DA73C018}" type="pres">
      <dgm:prSet presAssocID="{DD656CC5-00C8-4EEA-9C71-544D95776D38}" presName="rootComposite" presStyleCnt="0"/>
      <dgm:spPr/>
    </dgm:pt>
    <dgm:pt modelId="{9666C638-2702-478F-B6E1-9EF54CA98ABE}" type="pres">
      <dgm:prSet presAssocID="{DD656CC5-00C8-4EEA-9C71-544D95776D38}" presName="rootText" presStyleLbl="node4" presStyleIdx="0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059D29-6EAA-4B8E-880E-A38E40339C2E}" type="pres">
      <dgm:prSet presAssocID="{DD656CC5-00C8-4EEA-9C71-544D95776D38}" presName="rootConnector" presStyleLbl="node4" presStyleIdx="0" presStyleCnt="28"/>
      <dgm:spPr/>
      <dgm:t>
        <a:bodyPr/>
        <a:lstStyle/>
        <a:p>
          <a:pPr latinLnBrk="1"/>
          <a:endParaRPr lang="ko-KR" altLang="en-US"/>
        </a:p>
      </dgm:t>
    </dgm:pt>
    <dgm:pt modelId="{2CEA1DFE-8F02-402F-AADE-82A0BA4E8E61}" type="pres">
      <dgm:prSet presAssocID="{DD656CC5-00C8-4EEA-9C71-544D95776D38}" presName="hierChild4" presStyleCnt="0"/>
      <dgm:spPr/>
    </dgm:pt>
    <dgm:pt modelId="{A044729C-0087-432B-9F51-ED276FBF60B9}" type="pres">
      <dgm:prSet presAssocID="{DD656CC5-00C8-4EEA-9C71-544D95776D38}" presName="hierChild5" presStyleCnt="0"/>
      <dgm:spPr/>
    </dgm:pt>
    <dgm:pt modelId="{0C76D9AF-32EA-4534-BA08-E551FCAEA862}" type="pres">
      <dgm:prSet presAssocID="{21014575-21FA-403C-BC13-E91D079DEA53}" presName="Name64" presStyleLbl="parChTrans1D4" presStyleIdx="1" presStyleCnt="28"/>
      <dgm:spPr/>
    </dgm:pt>
    <dgm:pt modelId="{374704BA-EEFF-4EFD-9893-122B505A2EAC}" type="pres">
      <dgm:prSet presAssocID="{644EFC06-9F1B-4DBD-8797-C4BC2CFCC4F0}" presName="hierRoot2" presStyleCnt="0">
        <dgm:presLayoutVars>
          <dgm:hierBranch val="init"/>
        </dgm:presLayoutVars>
      </dgm:prSet>
      <dgm:spPr/>
    </dgm:pt>
    <dgm:pt modelId="{E8EB8933-15A2-43D7-97E5-BE136A514A5E}" type="pres">
      <dgm:prSet presAssocID="{644EFC06-9F1B-4DBD-8797-C4BC2CFCC4F0}" presName="rootComposite" presStyleCnt="0"/>
      <dgm:spPr/>
    </dgm:pt>
    <dgm:pt modelId="{9518D67D-F06A-4599-BDCA-3425E4C1A280}" type="pres">
      <dgm:prSet presAssocID="{644EFC06-9F1B-4DBD-8797-C4BC2CFCC4F0}" presName="rootText" presStyleLbl="node4" presStyleIdx="1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A36178-156E-40C6-A859-EBABDD341E8B}" type="pres">
      <dgm:prSet presAssocID="{644EFC06-9F1B-4DBD-8797-C4BC2CFCC4F0}" presName="rootConnector" presStyleLbl="node4" presStyleIdx="1" presStyleCnt="28"/>
      <dgm:spPr/>
      <dgm:t>
        <a:bodyPr/>
        <a:lstStyle/>
        <a:p>
          <a:pPr latinLnBrk="1"/>
          <a:endParaRPr lang="ko-KR" altLang="en-US"/>
        </a:p>
      </dgm:t>
    </dgm:pt>
    <dgm:pt modelId="{441FBF27-1037-4733-A4CC-F487410C8A6B}" type="pres">
      <dgm:prSet presAssocID="{644EFC06-9F1B-4DBD-8797-C4BC2CFCC4F0}" presName="hierChild4" presStyleCnt="0"/>
      <dgm:spPr/>
    </dgm:pt>
    <dgm:pt modelId="{0B0486FB-D954-4D7A-8F32-12DD7F22A0E0}" type="pres">
      <dgm:prSet presAssocID="{A7EC6394-EE2B-4F91-9696-FF31478E8E12}" presName="Name64" presStyleLbl="parChTrans1D4" presStyleIdx="2" presStyleCnt="28"/>
      <dgm:spPr/>
    </dgm:pt>
    <dgm:pt modelId="{77A0FCDD-2500-4E5E-813A-324340961043}" type="pres">
      <dgm:prSet presAssocID="{6E9D669E-8AFC-471C-BCB5-52EF7102BCF1}" presName="hierRoot2" presStyleCnt="0">
        <dgm:presLayoutVars>
          <dgm:hierBranch val="init"/>
        </dgm:presLayoutVars>
      </dgm:prSet>
      <dgm:spPr/>
    </dgm:pt>
    <dgm:pt modelId="{27C021E9-85E3-4A7B-873F-3461B3366287}" type="pres">
      <dgm:prSet presAssocID="{6E9D669E-8AFC-471C-BCB5-52EF7102BCF1}" presName="rootComposite" presStyleCnt="0"/>
      <dgm:spPr/>
    </dgm:pt>
    <dgm:pt modelId="{615EC938-EE5A-424A-8D30-2A2D7135D546}" type="pres">
      <dgm:prSet presAssocID="{6E9D669E-8AFC-471C-BCB5-52EF7102BCF1}" presName="rootText" presStyleLbl="node4" presStyleIdx="2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31A6F9-3FF8-4F23-85C0-445B5AFAAEA3}" type="pres">
      <dgm:prSet presAssocID="{6E9D669E-8AFC-471C-BCB5-52EF7102BCF1}" presName="rootConnector" presStyleLbl="node4" presStyleIdx="2" presStyleCnt="28"/>
      <dgm:spPr/>
      <dgm:t>
        <a:bodyPr/>
        <a:lstStyle/>
        <a:p>
          <a:pPr latinLnBrk="1"/>
          <a:endParaRPr lang="ko-KR" altLang="en-US"/>
        </a:p>
      </dgm:t>
    </dgm:pt>
    <dgm:pt modelId="{F5E4A1D5-2F2C-4481-8194-2651FFAD44F6}" type="pres">
      <dgm:prSet presAssocID="{6E9D669E-8AFC-471C-BCB5-52EF7102BCF1}" presName="hierChild4" presStyleCnt="0"/>
      <dgm:spPr/>
    </dgm:pt>
    <dgm:pt modelId="{EEE98A4B-431B-45C8-8FC1-6EA008BA0090}" type="pres">
      <dgm:prSet presAssocID="{6E9D669E-8AFC-471C-BCB5-52EF7102BCF1}" presName="hierChild5" presStyleCnt="0"/>
      <dgm:spPr/>
    </dgm:pt>
    <dgm:pt modelId="{5EFCB9E2-09B4-46A0-887C-0C7953CD8D97}" type="pres">
      <dgm:prSet presAssocID="{7872F703-92B0-41E3-B5DF-6C73D4F1291A}" presName="Name64" presStyleLbl="parChTrans1D4" presStyleIdx="3" presStyleCnt="28"/>
      <dgm:spPr/>
    </dgm:pt>
    <dgm:pt modelId="{C5B8C6CD-DE01-49D2-A6F2-F47FEB75FB31}" type="pres">
      <dgm:prSet presAssocID="{57A24A97-77D9-468E-BB13-965695648790}" presName="hierRoot2" presStyleCnt="0">
        <dgm:presLayoutVars>
          <dgm:hierBranch val="init"/>
        </dgm:presLayoutVars>
      </dgm:prSet>
      <dgm:spPr/>
    </dgm:pt>
    <dgm:pt modelId="{ED1B81FE-42AD-4F48-808A-62237FD8DA9A}" type="pres">
      <dgm:prSet presAssocID="{57A24A97-77D9-468E-BB13-965695648790}" presName="rootComposite" presStyleCnt="0"/>
      <dgm:spPr/>
    </dgm:pt>
    <dgm:pt modelId="{358A97F9-C4F6-41C6-A90D-9C26A4347BCA}" type="pres">
      <dgm:prSet presAssocID="{57A24A97-77D9-468E-BB13-965695648790}" presName="rootText" presStyleLbl="node4" presStyleIdx="3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67EE0-BD2E-40E5-88AC-7A8CB4C03E2A}" type="pres">
      <dgm:prSet presAssocID="{57A24A97-77D9-468E-BB13-965695648790}" presName="rootConnector" presStyleLbl="node4" presStyleIdx="3" presStyleCnt="28"/>
      <dgm:spPr/>
      <dgm:t>
        <a:bodyPr/>
        <a:lstStyle/>
        <a:p>
          <a:pPr latinLnBrk="1"/>
          <a:endParaRPr lang="ko-KR" altLang="en-US"/>
        </a:p>
      </dgm:t>
    </dgm:pt>
    <dgm:pt modelId="{331654E7-251E-4853-9148-87D3D9F9F584}" type="pres">
      <dgm:prSet presAssocID="{57A24A97-77D9-468E-BB13-965695648790}" presName="hierChild4" presStyleCnt="0"/>
      <dgm:spPr/>
    </dgm:pt>
    <dgm:pt modelId="{74B005F0-16E5-4BF0-BB79-34F3A816B926}" type="pres">
      <dgm:prSet presAssocID="{57A24A97-77D9-468E-BB13-965695648790}" presName="hierChild5" presStyleCnt="0"/>
      <dgm:spPr/>
    </dgm:pt>
    <dgm:pt modelId="{FDC285FD-F75F-4827-9DE1-F0262FC3C6B0}" type="pres">
      <dgm:prSet presAssocID="{644EFC06-9F1B-4DBD-8797-C4BC2CFCC4F0}" presName="hierChild5" presStyleCnt="0"/>
      <dgm:spPr/>
    </dgm:pt>
    <dgm:pt modelId="{B86B7127-CE02-4347-89C7-78F045EA5D77}" type="pres">
      <dgm:prSet presAssocID="{115FB67E-113D-457B-8B80-818A79791F3F}" presName="Name64" presStyleLbl="parChTrans1D4" presStyleIdx="4" presStyleCnt="28"/>
      <dgm:spPr/>
    </dgm:pt>
    <dgm:pt modelId="{34907FE3-9CF2-4365-BB74-844A9104DA30}" type="pres">
      <dgm:prSet presAssocID="{7100CAC3-702C-4FF8-A0B6-9CD9116DB138}" presName="hierRoot2" presStyleCnt="0">
        <dgm:presLayoutVars>
          <dgm:hierBranch val="init"/>
        </dgm:presLayoutVars>
      </dgm:prSet>
      <dgm:spPr/>
    </dgm:pt>
    <dgm:pt modelId="{BDDE2140-CF5F-40E7-9A15-985DCF4F6CBD}" type="pres">
      <dgm:prSet presAssocID="{7100CAC3-702C-4FF8-A0B6-9CD9116DB138}" presName="rootComposite" presStyleCnt="0"/>
      <dgm:spPr/>
    </dgm:pt>
    <dgm:pt modelId="{5CA09BFE-99BA-404A-9E6E-AB29C338884C}" type="pres">
      <dgm:prSet presAssocID="{7100CAC3-702C-4FF8-A0B6-9CD9116DB138}" presName="rootText" presStyleLbl="node4" presStyleIdx="4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82B65-27E9-4D45-BAE1-6216C647BA1C}" type="pres">
      <dgm:prSet presAssocID="{7100CAC3-702C-4FF8-A0B6-9CD9116DB138}" presName="rootConnector" presStyleLbl="node4" presStyleIdx="4" presStyleCnt="28"/>
      <dgm:spPr/>
      <dgm:t>
        <a:bodyPr/>
        <a:lstStyle/>
        <a:p>
          <a:pPr latinLnBrk="1"/>
          <a:endParaRPr lang="ko-KR" altLang="en-US"/>
        </a:p>
      </dgm:t>
    </dgm:pt>
    <dgm:pt modelId="{589288CF-1B14-4D1D-B419-B4F59A4442A9}" type="pres">
      <dgm:prSet presAssocID="{7100CAC3-702C-4FF8-A0B6-9CD9116DB138}" presName="hierChild4" presStyleCnt="0"/>
      <dgm:spPr/>
    </dgm:pt>
    <dgm:pt modelId="{A1D90883-8C0B-459F-9333-EB909E2ED35A}" type="pres">
      <dgm:prSet presAssocID="{7100CAC3-702C-4FF8-A0B6-9CD9116DB138}" presName="hierChild5" presStyleCnt="0"/>
      <dgm:spPr/>
    </dgm:pt>
    <dgm:pt modelId="{AED40F20-57F1-495E-90DF-F6774F7807A8}" type="pres">
      <dgm:prSet presAssocID="{8D7B0867-5BBB-476E-A84E-6537603CA166}" presName="Name64" presStyleLbl="parChTrans1D4" presStyleIdx="5" presStyleCnt="28"/>
      <dgm:spPr/>
      <dgm:t>
        <a:bodyPr/>
        <a:lstStyle/>
        <a:p>
          <a:pPr latinLnBrk="1"/>
          <a:endParaRPr lang="ko-KR" altLang="en-US"/>
        </a:p>
      </dgm:t>
    </dgm:pt>
    <dgm:pt modelId="{17C9D9BF-B2C3-4705-A09B-8AC098A9F9BB}" type="pres">
      <dgm:prSet presAssocID="{1E8B3A09-3AE0-4092-A6D7-A03278F7D520}" presName="hierRoot2" presStyleCnt="0">
        <dgm:presLayoutVars>
          <dgm:hierBranch val="init"/>
        </dgm:presLayoutVars>
      </dgm:prSet>
      <dgm:spPr/>
    </dgm:pt>
    <dgm:pt modelId="{7D8F996F-DDD1-47AC-9CD4-0E86378F3F24}" type="pres">
      <dgm:prSet presAssocID="{1E8B3A09-3AE0-4092-A6D7-A03278F7D520}" presName="rootComposite" presStyleCnt="0"/>
      <dgm:spPr/>
    </dgm:pt>
    <dgm:pt modelId="{5BC4F5E1-D0ED-4769-B0F7-C6F159D39EB5}" type="pres">
      <dgm:prSet presAssocID="{1E8B3A09-3AE0-4092-A6D7-A03278F7D520}" presName="rootText" presStyleLbl="node4" presStyleIdx="5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647CA7-84FE-4C74-AABA-FBC49A20BBD0}" type="pres">
      <dgm:prSet presAssocID="{1E8B3A09-3AE0-4092-A6D7-A03278F7D520}" presName="rootConnector" presStyleLbl="node4" presStyleIdx="5" presStyleCnt="28"/>
      <dgm:spPr/>
      <dgm:t>
        <a:bodyPr/>
        <a:lstStyle/>
        <a:p>
          <a:pPr latinLnBrk="1"/>
          <a:endParaRPr lang="ko-KR" altLang="en-US"/>
        </a:p>
      </dgm:t>
    </dgm:pt>
    <dgm:pt modelId="{79B772BD-FAAC-41CA-9E59-22AAAB7B4FDD}" type="pres">
      <dgm:prSet presAssocID="{1E8B3A09-3AE0-4092-A6D7-A03278F7D520}" presName="hierChild4" presStyleCnt="0"/>
      <dgm:spPr/>
    </dgm:pt>
    <dgm:pt modelId="{FD7D7EE9-DB25-4505-B6AF-83964EA564BC}" type="pres">
      <dgm:prSet presAssocID="{1E8B3A09-3AE0-4092-A6D7-A03278F7D520}" presName="hierChild5" presStyleCnt="0"/>
      <dgm:spPr/>
    </dgm:pt>
    <dgm:pt modelId="{6F1D90DC-03E6-4961-8433-2097821571DD}" type="pres">
      <dgm:prSet presAssocID="{05D14EFF-0155-470D-A470-686B5C81882E}" presName="Name64" presStyleLbl="parChTrans1D4" presStyleIdx="6" presStyleCnt="28"/>
      <dgm:spPr/>
    </dgm:pt>
    <dgm:pt modelId="{2494D89D-3282-45F5-BA0A-FEA23F62C1EF}" type="pres">
      <dgm:prSet presAssocID="{DC8E8ECD-888F-4C35-9455-79A819E34212}" presName="hierRoot2" presStyleCnt="0">
        <dgm:presLayoutVars>
          <dgm:hierBranch val="init"/>
        </dgm:presLayoutVars>
      </dgm:prSet>
      <dgm:spPr/>
    </dgm:pt>
    <dgm:pt modelId="{ADE5CE4F-4644-443C-B01A-3F09D3FEDFD2}" type="pres">
      <dgm:prSet presAssocID="{DC8E8ECD-888F-4C35-9455-79A819E34212}" presName="rootComposite" presStyleCnt="0"/>
      <dgm:spPr/>
    </dgm:pt>
    <dgm:pt modelId="{A9D1D21E-F7C3-4E53-A92F-069EF5412AF0}" type="pres">
      <dgm:prSet presAssocID="{DC8E8ECD-888F-4C35-9455-79A819E34212}" presName="rootText" presStyleLbl="node4" presStyleIdx="6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FAB58C-0D91-46C2-A149-D742C5DA8089}" type="pres">
      <dgm:prSet presAssocID="{DC8E8ECD-888F-4C35-9455-79A819E34212}" presName="rootConnector" presStyleLbl="node4" presStyleIdx="6" presStyleCnt="28"/>
      <dgm:spPr/>
      <dgm:t>
        <a:bodyPr/>
        <a:lstStyle/>
        <a:p>
          <a:pPr latinLnBrk="1"/>
          <a:endParaRPr lang="ko-KR" altLang="en-US"/>
        </a:p>
      </dgm:t>
    </dgm:pt>
    <dgm:pt modelId="{36A0BF0F-671C-4CBD-989B-224C2C8449D8}" type="pres">
      <dgm:prSet presAssocID="{DC8E8ECD-888F-4C35-9455-79A819E34212}" presName="hierChild4" presStyleCnt="0"/>
      <dgm:spPr/>
    </dgm:pt>
    <dgm:pt modelId="{EE62B4AA-EECF-4178-83BC-EBC967074B7D}" type="pres">
      <dgm:prSet presAssocID="{808A4049-3AD8-4868-8DE7-C6B53D8E7BF2}" presName="Name64" presStyleLbl="parChTrans1D4" presStyleIdx="7" presStyleCnt="28"/>
      <dgm:spPr/>
    </dgm:pt>
    <dgm:pt modelId="{F6E5CD45-1B20-4F86-8A1D-CBBE6E96071D}" type="pres">
      <dgm:prSet presAssocID="{C1508DCD-699A-4D77-B502-CC3F3F7637B9}" presName="hierRoot2" presStyleCnt="0">
        <dgm:presLayoutVars>
          <dgm:hierBranch val="init"/>
        </dgm:presLayoutVars>
      </dgm:prSet>
      <dgm:spPr/>
    </dgm:pt>
    <dgm:pt modelId="{E4FC38DE-5B8B-4223-B2F0-1C92A87AA104}" type="pres">
      <dgm:prSet presAssocID="{C1508DCD-699A-4D77-B502-CC3F3F7637B9}" presName="rootComposite" presStyleCnt="0"/>
      <dgm:spPr/>
    </dgm:pt>
    <dgm:pt modelId="{FF308732-78D8-4C8D-A328-658599391E2E}" type="pres">
      <dgm:prSet presAssocID="{C1508DCD-699A-4D77-B502-CC3F3F7637B9}" presName="rootText" presStyleLbl="node4" presStyleIdx="7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B670C5-F7A4-41FE-AA3C-EDD191E25A0E}" type="pres">
      <dgm:prSet presAssocID="{C1508DCD-699A-4D77-B502-CC3F3F7637B9}" presName="rootConnector" presStyleLbl="node4" presStyleIdx="7" presStyleCnt="28"/>
      <dgm:spPr/>
      <dgm:t>
        <a:bodyPr/>
        <a:lstStyle/>
        <a:p>
          <a:pPr latinLnBrk="1"/>
          <a:endParaRPr lang="ko-KR" altLang="en-US"/>
        </a:p>
      </dgm:t>
    </dgm:pt>
    <dgm:pt modelId="{1B46909A-A18B-4744-90C6-442A2AA8145F}" type="pres">
      <dgm:prSet presAssocID="{C1508DCD-699A-4D77-B502-CC3F3F7637B9}" presName="hierChild4" presStyleCnt="0"/>
      <dgm:spPr/>
    </dgm:pt>
    <dgm:pt modelId="{B28070BF-AB0B-4EFE-9679-61A7F75CA53D}" type="pres">
      <dgm:prSet presAssocID="{C1508DCD-699A-4D77-B502-CC3F3F7637B9}" presName="hierChild5" presStyleCnt="0"/>
      <dgm:spPr/>
    </dgm:pt>
    <dgm:pt modelId="{E49690DE-EB60-4354-BEC4-AABFAE5494FD}" type="pres">
      <dgm:prSet presAssocID="{DC8E8ECD-888F-4C35-9455-79A819E34212}" presName="hierChild5" presStyleCnt="0"/>
      <dgm:spPr/>
    </dgm:pt>
    <dgm:pt modelId="{15CD016E-9C85-4E45-9097-C3F7DEEC3B45}" type="pres">
      <dgm:prSet presAssocID="{FDE6DCA3-3D9B-4DE5-9B17-075570C69861}" presName="hierChild5" presStyleCnt="0"/>
      <dgm:spPr/>
    </dgm:pt>
    <dgm:pt modelId="{A45DE338-6C12-4EAB-B76B-A48E03A8F685}" type="pres">
      <dgm:prSet presAssocID="{65C2F813-70DD-4DED-95A1-11396C8DF8FA}" presName="Name64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D26ABDA-D180-4732-8452-75F5A0295002}" type="pres">
      <dgm:prSet presAssocID="{0EF0F7DB-019E-4C69-8FAA-09E934659565}" presName="hierRoot2" presStyleCnt="0">
        <dgm:presLayoutVars>
          <dgm:hierBranch val="init"/>
        </dgm:presLayoutVars>
      </dgm:prSet>
      <dgm:spPr/>
    </dgm:pt>
    <dgm:pt modelId="{2124B93B-00AC-4979-8E39-8C2B22305FB8}" type="pres">
      <dgm:prSet presAssocID="{0EF0F7DB-019E-4C69-8FAA-09E934659565}" presName="rootComposite" presStyleCnt="0"/>
      <dgm:spPr/>
    </dgm:pt>
    <dgm:pt modelId="{5297ED9F-1629-400F-877F-62FA915C2C56}" type="pres">
      <dgm:prSet presAssocID="{0EF0F7DB-019E-4C69-8FAA-09E93465956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A6AE6-B41C-410A-ADEC-8FABD6458DFE}" type="pres">
      <dgm:prSet presAssocID="{0EF0F7DB-019E-4C69-8FAA-09E93465956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C932FF1-BC93-4CD4-A3FD-3533E8EF82E3}" type="pres">
      <dgm:prSet presAssocID="{0EF0F7DB-019E-4C69-8FAA-09E934659565}" presName="hierChild4" presStyleCnt="0"/>
      <dgm:spPr/>
    </dgm:pt>
    <dgm:pt modelId="{DB31F9FC-7F1E-4EA2-A9EF-3591EB56C38F}" type="pres">
      <dgm:prSet presAssocID="{A7E65A89-F963-48CD-9B5E-683297DAB88E}" presName="Name64" presStyleLbl="parChTrans1D4" presStyleIdx="8" presStyleCnt="28"/>
      <dgm:spPr/>
      <dgm:t>
        <a:bodyPr/>
        <a:lstStyle/>
        <a:p>
          <a:pPr latinLnBrk="1"/>
          <a:endParaRPr lang="ko-KR" altLang="en-US"/>
        </a:p>
      </dgm:t>
    </dgm:pt>
    <dgm:pt modelId="{8EDA43B9-79F2-4D46-8976-7D0A8CEBBF12}" type="pres">
      <dgm:prSet presAssocID="{B271AA8D-D148-4EDB-9C83-DD74B48D1E64}" presName="hierRoot2" presStyleCnt="0">
        <dgm:presLayoutVars>
          <dgm:hierBranch val="init"/>
        </dgm:presLayoutVars>
      </dgm:prSet>
      <dgm:spPr/>
    </dgm:pt>
    <dgm:pt modelId="{49135369-EA78-415C-8B39-90D5738C5B96}" type="pres">
      <dgm:prSet presAssocID="{B271AA8D-D148-4EDB-9C83-DD74B48D1E64}" presName="rootComposite" presStyleCnt="0"/>
      <dgm:spPr/>
    </dgm:pt>
    <dgm:pt modelId="{72D4E929-8EBF-47E3-B7F3-1FB43F0B264C}" type="pres">
      <dgm:prSet presAssocID="{B271AA8D-D148-4EDB-9C83-DD74B48D1E64}" presName="rootText" presStyleLbl="node4" presStyleIdx="8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5B66EA-97D7-4586-9689-F4FA292BC5E0}" type="pres">
      <dgm:prSet presAssocID="{B271AA8D-D148-4EDB-9C83-DD74B48D1E64}" presName="rootConnector" presStyleLbl="node4" presStyleIdx="8" presStyleCnt="28"/>
      <dgm:spPr/>
      <dgm:t>
        <a:bodyPr/>
        <a:lstStyle/>
        <a:p>
          <a:pPr latinLnBrk="1"/>
          <a:endParaRPr lang="ko-KR" altLang="en-US"/>
        </a:p>
      </dgm:t>
    </dgm:pt>
    <dgm:pt modelId="{8A63D70E-F1BC-48C4-953C-C9019E9509A5}" type="pres">
      <dgm:prSet presAssocID="{B271AA8D-D148-4EDB-9C83-DD74B48D1E64}" presName="hierChild4" presStyleCnt="0"/>
      <dgm:spPr/>
    </dgm:pt>
    <dgm:pt modelId="{57E7626E-96B6-4687-AA25-F52EF6CB2347}" type="pres">
      <dgm:prSet presAssocID="{8549BEE4-8E45-4F1B-B99A-128AB71AFFE4}" presName="Name64" presStyleLbl="parChTrans1D4" presStyleIdx="9" presStyleCnt="28"/>
      <dgm:spPr/>
      <dgm:t>
        <a:bodyPr/>
        <a:lstStyle/>
        <a:p>
          <a:pPr latinLnBrk="1"/>
          <a:endParaRPr lang="ko-KR" altLang="en-US"/>
        </a:p>
      </dgm:t>
    </dgm:pt>
    <dgm:pt modelId="{2CE68CBA-9E03-4B69-A2DD-9FC6FA0BF3FA}" type="pres">
      <dgm:prSet presAssocID="{95322298-B631-42E2-85F8-F75F9C6BCE05}" presName="hierRoot2" presStyleCnt="0">
        <dgm:presLayoutVars>
          <dgm:hierBranch val="init"/>
        </dgm:presLayoutVars>
      </dgm:prSet>
      <dgm:spPr/>
    </dgm:pt>
    <dgm:pt modelId="{197A9D83-B354-485F-99C7-F7A61DBDE3DC}" type="pres">
      <dgm:prSet presAssocID="{95322298-B631-42E2-85F8-F75F9C6BCE05}" presName="rootComposite" presStyleCnt="0"/>
      <dgm:spPr/>
    </dgm:pt>
    <dgm:pt modelId="{8EC1F957-34CE-4984-9138-239EAC8CB5BB}" type="pres">
      <dgm:prSet presAssocID="{95322298-B631-42E2-85F8-F75F9C6BCE05}" presName="rootText" presStyleLbl="node4" presStyleIdx="9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79CA6-2FE6-46F1-AFA4-4696247C82FF}" type="pres">
      <dgm:prSet presAssocID="{95322298-B631-42E2-85F8-F75F9C6BCE05}" presName="rootConnector" presStyleLbl="node4" presStyleIdx="9" presStyleCnt="28"/>
      <dgm:spPr/>
      <dgm:t>
        <a:bodyPr/>
        <a:lstStyle/>
        <a:p>
          <a:pPr latinLnBrk="1"/>
          <a:endParaRPr lang="ko-KR" altLang="en-US"/>
        </a:p>
      </dgm:t>
    </dgm:pt>
    <dgm:pt modelId="{7828B12F-434F-4A5F-A3F2-D9FCFBBDF688}" type="pres">
      <dgm:prSet presAssocID="{95322298-B631-42E2-85F8-F75F9C6BCE05}" presName="hierChild4" presStyleCnt="0"/>
      <dgm:spPr/>
    </dgm:pt>
    <dgm:pt modelId="{93DCE8C3-2E4B-4B4A-B322-674CD48CDEEB}" type="pres">
      <dgm:prSet presAssocID="{95322298-B631-42E2-85F8-F75F9C6BCE05}" presName="hierChild5" presStyleCnt="0"/>
      <dgm:spPr/>
    </dgm:pt>
    <dgm:pt modelId="{D9114A33-F888-4CC8-BEBB-F2032C40512F}" type="pres">
      <dgm:prSet presAssocID="{A1DFBF6D-BF1E-4D33-9163-BCA4CA35C1E5}" presName="Name64" presStyleLbl="parChTrans1D4" presStyleIdx="10" presStyleCnt="28"/>
      <dgm:spPr/>
      <dgm:t>
        <a:bodyPr/>
        <a:lstStyle/>
        <a:p>
          <a:pPr latinLnBrk="1"/>
          <a:endParaRPr lang="ko-KR" altLang="en-US"/>
        </a:p>
      </dgm:t>
    </dgm:pt>
    <dgm:pt modelId="{2488CFE3-30FD-4450-831C-05EF0BEC859B}" type="pres">
      <dgm:prSet presAssocID="{44080786-D3A7-40AB-AF5D-A9CA7A090724}" presName="hierRoot2" presStyleCnt="0">
        <dgm:presLayoutVars>
          <dgm:hierBranch val="init"/>
        </dgm:presLayoutVars>
      </dgm:prSet>
      <dgm:spPr/>
    </dgm:pt>
    <dgm:pt modelId="{8B5625B6-3024-466D-A3F8-0C305CE2A49B}" type="pres">
      <dgm:prSet presAssocID="{44080786-D3A7-40AB-AF5D-A9CA7A090724}" presName="rootComposite" presStyleCnt="0"/>
      <dgm:spPr/>
    </dgm:pt>
    <dgm:pt modelId="{BA1E1FF7-7BA6-490D-92CD-E62022FBC088}" type="pres">
      <dgm:prSet presAssocID="{44080786-D3A7-40AB-AF5D-A9CA7A090724}" presName="rootText" presStyleLbl="node4" presStyleIdx="10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55ACF-DC0E-4B21-ACFC-E7CDCF8F13A1}" type="pres">
      <dgm:prSet presAssocID="{44080786-D3A7-40AB-AF5D-A9CA7A090724}" presName="rootConnector" presStyleLbl="node4" presStyleIdx="10" presStyleCnt="28"/>
      <dgm:spPr/>
      <dgm:t>
        <a:bodyPr/>
        <a:lstStyle/>
        <a:p>
          <a:pPr latinLnBrk="1"/>
          <a:endParaRPr lang="ko-KR" altLang="en-US"/>
        </a:p>
      </dgm:t>
    </dgm:pt>
    <dgm:pt modelId="{E5DEE0F9-36F0-4342-ADEB-AA05BB15E9D9}" type="pres">
      <dgm:prSet presAssocID="{44080786-D3A7-40AB-AF5D-A9CA7A090724}" presName="hierChild4" presStyleCnt="0"/>
      <dgm:spPr/>
    </dgm:pt>
    <dgm:pt modelId="{D2482A1E-6E15-4D1E-910C-E9DEBA859457}" type="pres">
      <dgm:prSet presAssocID="{44080786-D3A7-40AB-AF5D-A9CA7A090724}" presName="hierChild5" presStyleCnt="0"/>
      <dgm:spPr/>
    </dgm:pt>
    <dgm:pt modelId="{9819E618-8061-40D1-A517-AF0689D9DBF3}" type="pres">
      <dgm:prSet presAssocID="{B271AA8D-D148-4EDB-9C83-DD74B48D1E64}" presName="hierChild5" presStyleCnt="0"/>
      <dgm:spPr/>
    </dgm:pt>
    <dgm:pt modelId="{671D73C0-7155-4F07-B727-D5C8510D9783}" type="pres">
      <dgm:prSet presAssocID="{0EF0F7DB-019E-4C69-8FAA-09E934659565}" presName="hierChild5" presStyleCnt="0"/>
      <dgm:spPr/>
    </dgm:pt>
    <dgm:pt modelId="{E5F3A9C5-211E-4659-95D2-FA6BEBDD5584}" type="pres">
      <dgm:prSet presAssocID="{7A846DD6-5AC6-4F9E-9F86-657E4EED9521}" presName="Name64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F7D0C6D-65F2-469F-9F88-D977DC3D6352}" type="pres">
      <dgm:prSet presAssocID="{2C413FB5-1334-49DE-A8A2-813E3443D37F}" presName="hierRoot2" presStyleCnt="0">
        <dgm:presLayoutVars>
          <dgm:hierBranch val="init"/>
        </dgm:presLayoutVars>
      </dgm:prSet>
      <dgm:spPr/>
    </dgm:pt>
    <dgm:pt modelId="{E42C2920-93A6-4F5F-939E-3E6618AA14EE}" type="pres">
      <dgm:prSet presAssocID="{2C413FB5-1334-49DE-A8A2-813E3443D37F}" presName="rootComposite" presStyleCnt="0"/>
      <dgm:spPr/>
    </dgm:pt>
    <dgm:pt modelId="{A78981EE-6B47-4B45-B6A2-3B924EE7BD3D}" type="pres">
      <dgm:prSet presAssocID="{2C413FB5-1334-49DE-A8A2-813E3443D37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832DA0-8A5F-41C5-834D-882007CD62AF}" type="pres">
      <dgm:prSet presAssocID="{2C413FB5-1334-49DE-A8A2-813E3443D37F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116D36-85F2-4117-8217-B42C16954D39}" type="pres">
      <dgm:prSet presAssocID="{2C413FB5-1334-49DE-A8A2-813E3443D37F}" presName="hierChild4" presStyleCnt="0"/>
      <dgm:spPr/>
    </dgm:pt>
    <dgm:pt modelId="{7CEBADAC-8F88-42D7-97CE-D576577D2023}" type="pres">
      <dgm:prSet presAssocID="{5BF6B5E8-8EC8-46A3-9A3E-4AE4DE9E9CD3}" presName="Name64" presStyleLbl="parChTrans1D4" presStyleIdx="11" presStyleCnt="28"/>
      <dgm:spPr/>
      <dgm:t>
        <a:bodyPr/>
        <a:lstStyle/>
        <a:p>
          <a:pPr latinLnBrk="1"/>
          <a:endParaRPr lang="ko-KR" altLang="en-US"/>
        </a:p>
      </dgm:t>
    </dgm:pt>
    <dgm:pt modelId="{A0F9F27D-128C-4EEC-B164-A3A694796C3F}" type="pres">
      <dgm:prSet presAssocID="{4D54CF90-7F45-4E81-9705-3D0D6FB7D6E9}" presName="hierRoot2" presStyleCnt="0">
        <dgm:presLayoutVars>
          <dgm:hierBranch val="init"/>
        </dgm:presLayoutVars>
      </dgm:prSet>
      <dgm:spPr/>
    </dgm:pt>
    <dgm:pt modelId="{C9F0DEC7-330B-4E29-8245-3252D9DBA8E3}" type="pres">
      <dgm:prSet presAssocID="{4D54CF90-7F45-4E81-9705-3D0D6FB7D6E9}" presName="rootComposite" presStyleCnt="0"/>
      <dgm:spPr/>
    </dgm:pt>
    <dgm:pt modelId="{CBE911E8-869C-4A1F-863A-106DCCF18A9D}" type="pres">
      <dgm:prSet presAssocID="{4D54CF90-7F45-4E81-9705-3D0D6FB7D6E9}" presName="rootText" presStyleLbl="node4" presStyleIdx="11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28B5-01FF-4DEA-B73F-D2F8FC267C6F}" type="pres">
      <dgm:prSet presAssocID="{4D54CF90-7F45-4E81-9705-3D0D6FB7D6E9}" presName="rootConnector" presStyleLbl="node4" presStyleIdx="11" presStyleCnt="28"/>
      <dgm:spPr/>
      <dgm:t>
        <a:bodyPr/>
        <a:lstStyle/>
        <a:p>
          <a:pPr latinLnBrk="1"/>
          <a:endParaRPr lang="ko-KR" altLang="en-US"/>
        </a:p>
      </dgm:t>
    </dgm:pt>
    <dgm:pt modelId="{AD485D72-B265-46E9-AA77-E8FEC0175097}" type="pres">
      <dgm:prSet presAssocID="{4D54CF90-7F45-4E81-9705-3D0D6FB7D6E9}" presName="hierChild4" presStyleCnt="0"/>
      <dgm:spPr/>
    </dgm:pt>
    <dgm:pt modelId="{47F385FE-A0CF-4C4F-9AF9-E9B158256494}" type="pres">
      <dgm:prSet presAssocID="{575FA7A6-D586-4E04-9748-5658E786DA91}" presName="Name64" presStyleLbl="parChTrans1D4" presStyleIdx="12" presStyleCnt="28"/>
      <dgm:spPr/>
      <dgm:t>
        <a:bodyPr/>
        <a:lstStyle/>
        <a:p>
          <a:pPr latinLnBrk="1"/>
          <a:endParaRPr lang="ko-KR" altLang="en-US"/>
        </a:p>
      </dgm:t>
    </dgm:pt>
    <dgm:pt modelId="{9E62014F-0ACF-4FA8-9D3F-6DE3A9207F0C}" type="pres">
      <dgm:prSet presAssocID="{F814012B-DD80-4E85-BBD0-C02D302D6699}" presName="hierRoot2" presStyleCnt="0">
        <dgm:presLayoutVars>
          <dgm:hierBranch val="init"/>
        </dgm:presLayoutVars>
      </dgm:prSet>
      <dgm:spPr/>
    </dgm:pt>
    <dgm:pt modelId="{2FCB9DC2-4840-4C2B-B08E-A2C275C4816D}" type="pres">
      <dgm:prSet presAssocID="{F814012B-DD80-4E85-BBD0-C02D302D6699}" presName="rootComposite" presStyleCnt="0"/>
      <dgm:spPr/>
    </dgm:pt>
    <dgm:pt modelId="{E551398A-F14D-4B39-8A43-BC85A945F5C3}" type="pres">
      <dgm:prSet presAssocID="{F814012B-DD80-4E85-BBD0-C02D302D6699}" presName="rootText" presStyleLbl="node4" presStyleIdx="12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FF3F6-0B4F-4ECA-B120-7D1F3115A146}" type="pres">
      <dgm:prSet presAssocID="{F814012B-DD80-4E85-BBD0-C02D302D6699}" presName="rootConnector" presStyleLbl="node4" presStyleIdx="12" presStyleCnt="28"/>
      <dgm:spPr/>
      <dgm:t>
        <a:bodyPr/>
        <a:lstStyle/>
        <a:p>
          <a:pPr latinLnBrk="1"/>
          <a:endParaRPr lang="ko-KR" altLang="en-US"/>
        </a:p>
      </dgm:t>
    </dgm:pt>
    <dgm:pt modelId="{C228A5A6-7140-4A45-A72D-0095A6823792}" type="pres">
      <dgm:prSet presAssocID="{F814012B-DD80-4E85-BBD0-C02D302D6699}" presName="hierChild4" presStyleCnt="0"/>
      <dgm:spPr/>
    </dgm:pt>
    <dgm:pt modelId="{E29FF0B6-8441-4F26-B659-495B5137FE64}" type="pres">
      <dgm:prSet presAssocID="{F814012B-DD80-4E85-BBD0-C02D302D6699}" presName="hierChild5" presStyleCnt="0"/>
      <dgm:spPr/>
    </dgm:pt>
    <dgm:pt modelId="{C2A24DFB-7B51-48A5-AC14-AD47372C4A6B}" type="pres">
      <dgm:prSet presAssocID="{4D54CF90-7F45-4E81-9705-3D0D6FB7D6E9}" presName="hierChild5" presStyleCnt="0"/>
      <dgm:spPr/>
    </dgm:pt>
    <dgm:pt modelId="{07DE29A5-E7E9-4930-A955-B2F4DE7356F1}" type="pres">
      <dgm:prSet presAssocID="{5D48AFAD-5147-4AA2-A9D6-ACB6663F6041}" presName="Name64" presStyleLbl="parChTrans1D4" presStyleIdx="13" presStyleCnt="28"/>
      <dgm:spPr/>
      <dgm:t>
        <a:bodyPr/>
        <a:lstStyle/>
        <a:p>
          <a:pPr latinLnBrk="1"/>
          <a:endParaRPr lang="ko-KR" altLang="en-US"/>
        </a:p>
      </dgm:t>
    </dgm:pt>
    <dgm:pt modelId="{3D6A9570-0DA3-4EF2-84DE-17CCCF8042BA}" type="pres">
      <dgm:prSet presAssocID="{3BA602AE-1C01-4379-ADF7-34D249CAE5DE}" presName="hierRoot2" presStyleCnt="0">
        <dgm:presLayoutVars>
          <dgm:hierBranch val="init"/>
        </dgm:presLayoutVars>
      </dgm:prSet>
      <dgm:spPr/>
    </dgm:pt>
    <dgm:pt modelId="{233BC8D4-6EE1-4416-8B5A-8D30EFB2CA66}" type="pres">
      <dgm:prSet presAssocID="{3BA602AE-1C01-4379-ADF7-34D249CAE5DE}" presName="rootComposite" presStyleCnt="0"/>
      <dgm:spPr/>
    </dgm:pt>
    <dgm:pt modelId="{78F91782-0FEB-4280-B50D-06F42D6C753F}" type="pres">
      <dgm:prSet presAssocID="{3BA602AE-1C01-4379-ADF7-34D249CAE5DE}" presName="rootText" presStyleLbl="node4" presStyleIdx="13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689FE6-37FA-46A0-ACDF-0BEF29868306}" type="pres">
      <dgm:prSet presAssocID="{3BA602AE-1C01-4379-ADF7-34D249CAE5DE}" presName="rootConnector" presStyleLbl="node4" presStyleIdx="13" presStyleCnt="28"/>
      <dgm:spPr/>
      <dgm:t>
        <a:bodyPr/>
        <a:lstStyle/>
        <a:p>
          <a:pPr latinLnBrk="1"/>
          <a:endParaRPr lang="ko-KR" altLang="en-US"/>
        </a:p>
      </dgm:t>
    </dgm:pt>
    <dgm:pt modelId="{A770B459-789B-49D8-A0E9-08EBBEB0CBBD}" type="pres">
      <dgm:prSet presAssocID="{3BA602AE-1C01-4379-ADF7-34D249CAE5DE}" presName="hierChild4" presStyleCnt="0"/>
      <dgm:spPr/>
    </dgm:pt>
    <dgm:pt modelId="{921EAD4E-5A55-4C82-9F10-7ABDC3D4FFE2}" type="pres">
      <dgm:prSet presAssocID="{3A6A9690-6CDE-4DB5-97AA-A2E4C68FAE0B}" presName="Name64" presStyleLbl="parChTrans1D4" presStyleIdx="14" presStyleCnt="28"/>
      <dgm:spPr/>
      <dgm:t>
        <a:bodyPr/>
        <a:lstStyle/>
        <a:p>
          <a:pPr latinLnBrk="1"/>
          <a:endParaRPr lang="ko-KR" altLang="en-US"/>
        </a:p>
      </dgm:t>
    </dgm:pt>
    <dgm:pt modelId="{F63B6C9D-C8CC-46D1-A113-1F62A175A66E}" type="pres">
      <dgm:prSet presAssocID="{EA8D880D-AFD6-4DB3-AE76-876E4D66D6A9}" presName="hierRoot2" presStyleCnt="0">
        <dgm:presLayoutVars>
          <dgm:hierBranch val="init"/>
        </dgm:presLayoutVars>
      </dgm:prSet>
      <dgm:spPr/>
    </dgm:pt>
    <dgm:pt modelId="{563DE905-4A8B-4017-9596-B078EF40E5DF}" type="pres">
      <dgm:prSet presAssocID="{EA8D880D-AFD6-4DB3-AE76-876E4D66D6A9}" presName="rootComposite" presStyleCnt="0"/>
      <dgm:spPr/>
    </dgm:pt>
    <dgm:pt modelId="{A4891613-6702-49E4-9C26-20D2D235BAC1}" type="pres">
      <dgm:prSet presAssocID="{EA8D880D-AFD6-4DB3-AE76-876E4D66D6A9}" presName="rootText" presStyleLbl="node4" presStyleIdx="14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D07A1-1876-4A95-B44D-4B502A30536F}" type="pres">
      <dgm:prSet presAssocID="{EA8D880D-AFD6-4DB3-AE76-876E4D66D6A9}" presName="rootConnector" presStyleLbl="node4" presStyleIdx="14" presStyleCnt="28"/>
      <dgm:spPr/>
      <dgm:t>
        <a:bodyPr/>
        <a:lstStyle/>
        <a:p>
          <a:pPr latinLnBrk="1"/>
          <a:endParaRPr lang="ko-KR" altLang="en-US"/>
        </a:p>
      </dgm:t>
    </dgm:pt>
    <dgm:pt modelId="{4B5CB5B2-632A-4E17-802C-BB5297885D37}" type="pres">
      <dgm:prSet presAssocID="{EA8D880D-AFD6-4DB3-AE76-876E4D66D6A9}" presName="hierChild4" presStyleCnt="0"/>
      <dgm:spPr/>
    </dgm:pt>
    <dgm:pt modelId="{93A0AF2F-F234-406F-AE3D-E2E10479174A}" type="pres">
      <dgm:prSet presAssocID="{EA8D880D-AFD6-4DB3-AE76-876E4D66D6A9}" presName="hierChild5" presStyleCnt="0"/>
      <dgm:spPr/>
    </dgm:pt>
    <dgm:pt modelId="{7F9CBF63-377E-4377-A2E6-ADA8CE034CB0}" type="pres">
      <dgm:prSet presAssocID="{B114E6A3-6476-4145-872B-2D7F564A3B4C}" presName="Name64" presStyleLbl="parChTrans1D4" presStyleIdx="15" presStyleCnt="28"/>
      <dgm:spPr/>
    </dgm:pt>
    <dgm:pt modelId="{1212BD47-4BD7-4DE7-9D6C-DD70787FADC9}" type="pres">
      <dgm:prSet presAssocID="{5E64586D-711B-42C1-B7A4-0EEFDE43EC0A}" presName="hierRoot2" presStyleCnt="0">
        <dgm:presLayoutVars>
          <dgm:hierBranch val="init"/>
        </dgm:presLayoutVars>
      </dgm:prSet>
      <dgm:spPr/>
    </dgm:pt>
    <dgm:pt modelId="{7A9E8E32-DE10-458E-86FE-503C5CBA2F65}" type="pres">
      <dgm:prSet presAssocID="{5E64586D-711B-42C1-B7A4-0EEFDE43EC0A}" presName="rootComposite" presStyleCnt="0"/>
      <dgm:spPr/>
    </dgm:pt>
    <dgm:pt modelId="{FA969352-44D4-4C11-A032-74C6C6CC5EAF}" type="pres">
      <dgm:prSet presAssocID="{5E64586D-711B-42C1-B7A4-0EEFDE43EC0A}" presName="rootText" presStyleLbl="node4" presStyleIdx="15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DCCF5-8F3E-4391-8639-D987263BE594}" type="pres">
      <dgm:prSet presAssocID="{5E64586D-711B-42C1-B7A4-0EEFDE43EC0A}" presName="rootConnector" presStyleLbl="node4" presStyleIdx="15" presStyleCnt="28"/>
      <dgm:spPr/>
      <dgm:t>
        <a:bodyPr/>
        <a:lstStyle/>
        <a:p>
          <a:pPr latinLnBrk="1"/>
          <a:endParaRPr lang="ko-KR" altLang="en-US"/>
        </a:p>
      </dgm:t>
    </dgm:pt>
    <dgm:pt modelId="{F69DFBA1-0DB4-4E79-931D-E51869279ACE}" type="pres">
      <dgm:prSet presAssocID="{5E64586D-711B-42C1-B7A4-0EEFDE43EC0A}" presName="hierChild4" presStyleCnt="0"/>
      <dgm:spPr/>
    </dgm:pt>
    <dgm:pt modelId="{EF0A6416-E9C6-4250-8906-8C7F500E2D89}" type="pres">
      <dgm:prSet presAssocID="{5E64586D-711B-42C1-B7A4-0EEFDE43EC0A}" presName="hierChild5" presStyleCnt="0"/>
      <dgm:spPr/>
    </dgm:pt>
    <dgm:pt modelId="{D087B17F-08FF-4A66-801E-2F04C1F1C0A9}" type="pres">
      <dgm:prSet presAssocID="{3BA602AE-1C01-4379-ADF7-34D249CAE5DE}" presName="hierChild5" presStyleCnt="0"/>
      <dgm:spPr/>
    </dgm:pt>
    <dgm:pt modelId="{89B97CA3-BEB1-4862-8F47-9DE5E0D5DC0A}" type="pres">
      <dgm:prSet presAssocID="{82604C1C-0FDA-4474-AFCE-2A7BA08003E7}" presName="Name64" presStyleLbl="parChTrans1D4" presStyleIdx="16" presStyleCnt="28"/>
      <dgm:spPr/>
    </dgm:pt>
    <dgm:pt modelId="{5EEB0FBF-3BC8-4730-9162-626ECE7A994A}" type="pres">
      <dgm:prSet presAssocID="{FECBE95F-D8EB-4995-8139-209A19D6BE17}" presName="hierRoot2" presStyleCnt="0">
        <dgm:presLayoutVars>
          <dgm:hierBranch val="init"/>
        </dgm:presLayoutVars>
      </dgm:prSet>
      <dgm:spPr/>
    </dgm:pt>
    <dgm:pt modelId="{04759FAF-4F6B-448E-B685-8710BF41A95F}" type="pres">
      <dgm:prSet presAssocID="{FECBE95F-D8EB-4995-8139-209A19D6BE17}" presName="rootComposite" presStyleCnt="0"/>
      <dgm:spPr/>
    </dgm:pt>
    <dgm:pt modelId="{480B921B-2CF0-479A-9810-D80BA14E78E6}" type="pres">
      <dgm:prSet presAssocID="{FECBE95F-D8EB-4995-8139-209A19D6BE17}" presName="rootText" presStyleLbl="node4" presStyleIdx="16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F306BE-9A5F-40F0-AFD8-BD60D340A43D}" type="pres">
      <dgm:prSet presAssocID="{FECBE95F-D8EB-4995-8139-209A19D6BE17}" presName="rootConnector" presStyleLbl="node4" presStyleIdx="16" presStyleCnt="28"/>
      <dgm:spPr/>
      <dgm:t>
        <a:bodyPr/>
        <a:lstStyle/>
        <a:p>
          <a:pPr latinLnBrk="1"/>
          <a:endParaRPr lang="ko-KR" altLang="en-US"/>
        </a:p>
      </dgm:t>
    </dgm:pt>
    <dgm:pt modelId="{BF6117B4-B34D-465D-B7D3-C2D4D7E55334}" type="pres">
      <dgm:prSet presAssocID="{FECBE95F-D8EB-4995-8139-209A19D6BE17}" presName="hierChild4" presStyleCnt="0"/>
      <dgm:spPr/>
    </dgm:pt>
    <dgm:pt modelId="{04E6BA6B-9C77-4BF9-A09A-2C415B2610C1}" type="pres">
      <dgm:prSet presAssocID="{FECBE95F-D8EB-4995-8139-209A19D6BE17}" presName="hierChild5" presStyleCnt="0"/>
      <dgm:spPr/>
    </dgm:pt>
    <dgm:pt modelId="{5779CA1B-93CA-496B-AE54-0055C5B0A11E}" type="pres">
      <dgm:prSet presAssocID="{EF1108FE-3AE4-4643-8735-1E2B7A790778}" presName="Name64" presStyleLbl="parChTrans1D4" presStyleIdx="17" presStyleCnt="28"/>
      <dgm:spPr/>
    </dgm:pt>
    <dgm:pt modelId="{36FDEEB9-3FC0-46A0-B660-519B7AE7BBBB}" type="pres">
      <dgm:prSet presAssocID="{92C8D0A7-1646-42A9-A289-AB2723E3D59D}" presName="hierRoot2" presStyleCnt="0">
        <dgm:presLayoutVars>
          <dgm:hierBranch val="init"/>
        </dgm:presLayoutVars>
      </dgm:prSet>
      <dgm:spPr/>
    </dgm:pt>
    <dgm:pt modelId="{D5B99285-DE46-4620-94B7-0E79E5D6E758}" type="pres">
      <dgm:prSet presAssocID="{92C8D0A7-1646-42A9-A289-AB2723E3D59D}" presName="rootComposite" presStyleCnt="0"/>
      <dgm:spPr/>
    </dgm:pt>
    <dgm:pt modelId="{2E61EA65-458D-4660-8EB2-910944004F6B}" type="pres">
      <dgm:prSet presAssocID="{92C8D0A7-1646-42A9-A289-AB2723E3D59D}" presName="rootText" presStyleLbl="node4" presStyleIdx="17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FF5063-489A-435B-9385-6F898092B796}" type="pres">
      <dgm:prSet presAssocID="{92C8D0A7-1646-42A9-A289-AB2723E3D59D}" presName="rootConnector" presStyleLbl="node4" presStyleIdx="17" presStyleCnt="28"/>
      <dgm:spPr/>
      <dgm:t>
        <a:bodyPr/>
        <a:lstStyle/>
        <a:p>
          <a:pPr latinLnBrk="1"/>
          <a:endParaRPr lang="ko-KR" altLang="en-US"/>
        </a:p>
      </dgm:t>
    </dgm:pt>
    <dgm:pt modelId="{B81A0855-7204-475C-9F18-60510A589DA5}" type="pres">
      <dgm:prSet presAssocID="{92C8D0A7-1646-42A9-A289-AB2723E3D59D}" presName="hierChild4" presStyleCnt="0"/>
      <dgm:spPr/>
    </dgm:pt>
    <dgm:pt modelId="{92ABB01A-9F6C-4B77-AB61-7B11F9EF594B}" type="pres">
      <dgm:prSet presAssocID="{92C8D0A7-1646-42A9-A289-AB2723E3D59D}" presName="hierChild5" presStyleCnt="0"/>
      <dgm:spPr/>
    </dgm:pt>
    <dgm:pt modelId="{2B5D0708-EE1C-4486-9299-EBB561CE926B}" type="pres">
      <dgm:prSet presAssocID="{2C413FB5-1334-49DE-A8A2-813E3443D37F}" presName="hierChild5" presStyleCnt="0"/>
      <dgm:spPr/>
    </dgm:pt>
    <dgm:pt modelId="{BF58D98B-EB35-4E5E-8978-38A5C6723FF2}" type="pres">
      <dgm:prSet presAssocID="{6E639F8D-068A-4AB2-8E5B-2FEF65DA95DE}" presName="Name64" presStyleLbl="parChTrans1D3" presStyleIdx="3" presStyleCnt="4"/>
      <dgm:spPr/>
    </dgm:pt>
    <dgm:pt modelId="{9AB0236B-C693-4C6A-96E3-5131872CEB49}" type="pres">
      <dgm:prSet presAssocID="{040BBD59-2ED1-4DF3-BDEF-440B0084F2E4}" presName="hierRoot2" presStyleCnt="0">
        <dgm:presLayoutVars>
          <dgm:hierBranch val="init"/>
        </dgm:presLayoutVars>
      </dgm:prSet>
      <dgm:spPr/>
    </dgm:pt>
    <dgm:pt modelId="{9F8DB36B-AC28-4769-B697-F1D11CA29FFA}" type="pres">
      <dgm:prSet presAssocID="{040BBD59-2ED1-4DF3-BDEF-440B0084F2E4}" presName="rootComposite" presStyleCnt="0"/>
      <dgm:spPr/>
    </dgm:pt>
    <dgm:pt modelId="{660DEFA1-569A-4160-B530-636E12BC6BD4}" type="pres">
      <dgm:prSet presAssocID="{040BBD59-2ED1-4DF3-BDEF-440B0084F2E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D95369-39E4-45A7-813C-015044B77A91}" type="pres">
      <dgm:prSet presAssocID="{040BBD59-2ED1-4DF3-BDEF-440B0084F2E4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E9AF280-47CE-4D10-81E0-404EFBA50110}" type="pres">
      <dgm:prSet presAssocID="{040BBD59-2ED1-4DF3-BDEF-440B0084F2E4}" presName="hierChild4" presStyleCnt="0"/>
      <dgm:spPr/>
    </dgm:pt>
    <dgm:pt modelId="{15BB491E-119D-49FB-A2F0-7857B7BD7A8D}" type="pres">
      <dgm:prSet presAssocID="{056201DE-223F-433B-9E73-5FF60B92348F}" presName="Name64" presStyleLbl="parChTrans1D4" presStyleIdx="18" presStyleCnt="28"/>
      <dgm:spPr/>
      <dgm:t>
        <a:bodyPr/>
        <a:lstStyle/>
        <a:p>
          <a:pPr latinLnBrk="1"/>
          <a:endParaRPr lang="ko-KR" altLang="en-US"/>
        </a:p>
      </dgm:t>
    </dgm:pt>
    <dgm:pt modelId="{3F3F2175-B08B-410E-89FD-1FC30CC242D8}" type="pres">
      <dgm:prSet presAssocID="{26ED8A01-2446-49F8-951D-E7A9D96C2BFC}" presName="hierRoot2" presStyleCnt="0">
        <dgm:presLayoutVars>
          <dgm:hierBranch val="init"/>
        </dgm:presLayoutVars>
      </dgm:prSet>
      <dgm:spPr/>
    </dgm:pt>
    <dgm:pt modelId="{A8517161-B21A-4D6E-A758-1CBE3633DCE4}" type="pres">
      <dgm:prSet presAssocID="{26ED8A01-2446-49F8-951D-E7A9D96C2BFC}" presName="rootComposite" presStyleCnt="0"/>
      <dgm:spPr/>
    </dgm:pt>
    <dgm:pt modelId="{2DBE8150-A83B-466D-9D44-38DE310F1BC7}" type="pres">
      <dgm:prSet presAssocID="{26ED8A01-2446-49F8-951D-E7A9D96C2BFC}" presName="rootText" presStyleLbl="node4" presStyleIdx="18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337FF5-78FC-4507-B9D5-0759C2BBB409}" type="pres">
      <dgm:prSet presAssocID="{26ED8A01-2446-49F8-951D-E7A9D96C2BFC}" presName="rootConnector" presStyleLbl="node4" presStyleIdx="18" presStyleCnt="28"/>
      <dgm:spPr/>
      <dgm:t>
        <a:bodyPr/>
        <a:lstStyle/>
        <a:p>
          <a:pPr latinLnBrk="1"/>
          <a:endParaRPr lang="ko-KR" altLang="en-US"/>
        </a:p>
      </dgm:t>
    </dgm:pt>
    <dgm:pt modelId="{6C4C97DF-D77E-406F-B8F9-6FEBBFF0E021}" type="pres">
      <dgm:prSet presAssocID="{26ED8A01-2446-49F8-951D-E7A9D96C2BFC}" presName="hierChild4" presStyleCnt="0"/>
      <dgm:spPr/>
    </dgm:pt>
    <dgm:pt modelId="{49908D6F-7111-433C-BAA3-D593D6260F15}" type="pres">
      <dgm:prSet presAssocID="{2833B8FD-9484-4C0D-9318-871DA81ED5C8}" presName="Name64" presStyleLbl="parChTrans1D4" presStyleIdx="19" presStyleCnt="28"/>
      <dgm:spPr/>
      <dgm:t>
        <a:bodyPr/>
        <a:lstStyle/>
        <a:p>
          <a:pPr latinLnBrk="1"/>
          <a:endParaRPr lang="ko-KR" altLang="en-US"/>
        </a:p>
      </dgm:t>
    </dgm:pt>
    <dgm:pt modelId="{656069D8-DE42-4B6D-BAB9-B5B22176306D}" type="pres">
      <dgm:prSet presAssocID="{80401561-264B-4B32-BC97-DEF9A04B5012}" presName="hierRoot2" presStyleCnt="0">
        <dgm:presLayoutVars>
          <dgm:hierBranch val="init"/>
        </dgm:presLayoutVars>
      </dgm:prSet>
      <dgm:spPr/>
    </dgm:pt>
    <dgm:pt modelId="{95896163-FE04-4007-8049-2E86A51E90AC}" type="pres">
      <dgm:prSet presAssocID="{80401561-264B-4B32-BC97-DEF9A04B5012}" presName="rootComposite" presStyleCnt="0"/>
      <dgm:spPr/>
    </dgm:pt>
    <dgm:pt modelId="{44DC906C-7019-4906-AF04-C9100537B5B8}" type="pres">
      <dgm:prSet presAssocID="{80401561-264B-4B32-BC97-DEF9A04B5012}" presName="rootText" presStyleLbl="node4" presStyleIdx="19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C9478-3FC4-450E-BF35-0B32FCE0299D}" type="pres">
      <dgm:prSet presAssocID="{80401561-264B-4B32-BC97-DEF9A04B5012}" presName="rootConnector" presStyleLbl="node4" presStyleIdx="19" presStyleCnt="28"/>
      <dgm:spPr/>
      <dgm:t>
        <a:bodyPr/>
        <a:lstStyle/>
        <a:p>
          <a:pPr latinLnBrk="1"/>
          <a:endParaRPr lang="ko-KR" altLang="en-US"/>
        </a:p>
      </dgm:t>
    </dgm:pt>
    <dgm:pt modelId="{680DCAB2-E579-4E10-89C2-F3AAB40FD720}" type="pres">
      <dgm:prSet presAssocID="{80401561-264B-4B32-BC97-DEF9A04B5012}" presName="hierChild4" presStyleCnt="0"/>
      <dgm:spPr/>
    </dgm:pt>
    <dgm:pt modelId="{5D891BA3-37B5-42F0-93C6-B31A3A595381}" type="pres">
      <dgm:prSet presAssocID="{80401561-264B-4B32-BC97-DEF9A04B5012}" presName="hierChild5" presStyleCnt="0"/>
      <dgm:spPr/>
    </dgm:pt>
    <dgm:pt modelId="{3BC42DC1-239D-4203-A3F2-DAD92CE34CBC}" type="pres">
      <dgm:prSet presAssocID="{50DAACB9-8D13-4104-9256-BF658B5776ED}" presName="Name64" presStyleLbl="parChTrans1D4" presStyleIdx="20" presStyleCnt="28"/>
      <dgm:spPr/>
      <dgm:t>
        <a:bodyPr/>
        <a:lstStyle/>
        <a:p>
          <a:pPr latinLnBrk="1"/>
          <a:endParaRPr lang="ko-KR" altLang="en-US"/>
        </a:p>
      </dgm:t>
    </dgm:pt>
    <dgm:pt modelId="{F631C762-2FB7-4ADE-8E66-96252C5568F2}" type="pres">
      <dgm:prSet presAssocID="{88812455-47D8-47D0-8D47-C9DDF0C0DFCB}" presName="hierRoot2" presStyleCnt="0">
        <dgm:presLayoutVars>
          <dgm:hierBranch val="init"/>
        </dgm:presLayoutVars>
      </dgm:prSet>
      <dgm:spPr/>
    </dgm:pt>
    <dgm:pt modelId="{1EA7263A-5044-4F76-BEBA-D2AFBDA23277}" type="pres">
      <dgm:prSet presAssocID="{88812455-47D8-47D0-8D47-C9DDF0C0DFCB}" presName="rootComposite" presStyleCnt="0"/>
      <dgm:spPr/>
    </dgm:pt>
    <dgm:pt modelId="{FEEBE90A-1319-434D-8355-F1514F6404E2}" type="pres">
      <dgm:prSet presAssocID="{88812455-47D8-47D0-8D47-C9DDF0C0DFCB}" presName="rootText" presStyleLbl="node4" presStyleIdx="20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3D71D9-9BD9-43A5-AE95-06FE69EF6737}" type="pres">
      <dgm:prSet presAssocID="{88812455-47D8-47D0-8D47-C9DDF0C0DFCB}" presName="rootConnector" presStyleLbl="node4" presStyleIdx="20" presStyleCnt="28"/>
      <dgm:spPr/>
      <dgm:t>
        <a:bodyPr/>
        <a:lstStyle/>
        <a:p>
          <a:pPr latinLnBrk="1"/>
          <a:endParaRPr lang="ko-KR" altLang="en-US"/>
        </a:p>
      </dgm:t>
    </dgm:pt>
    <dgm:pt modelId="{1DC0D8D5-7896-404A-BDA9-810BDECE288C}" type="pres">
      <dgm:prSet presAssocID="{88812455-47D8-47D0-8D47-C9DDF0C0DFCB}" presName="hierChild4" presStyleCnt="0"/>
      <dgm:spPr/>
    </dgm:pt>
    <dgm:pt modelId="{AA33F20B-56FA-4731-92A3-3B0746AEB104}" type="pres">
      <dgm:prSet presAssocID="{643A2E2B-CF99-4B1C-B2C2-FA7BD5688E23}" presName="Name64" presStyleLbl="parChTrans1D4" presStyleIdx="21" presStyleCnt="28"/>
      <dgm:spPr/>
    </dgm:pt>
    <dgm:pt modelId="{EA9B7FC9-91A3-4C26-A7B2-5A196E50BE60}" type="pres">
      <dgm:prSet presAssocID="{4EF3570C-68AF-4087-91D3-371180874571}" presName="hierRoot2" presStyleCnt="0">
        <dgm:presLayoutVars>
          <dgm:hierBranch val="init"/>
        </dgm:presLayoutVars>
      </dgm:prSet>
      <dgm:spPr/>
    </dgm:pt>
    <dgm:pt modelId="{42030390-DC54-4F7E-B792-D5B226D56904}" type="pres">
      <dgm:prSet presAssocID="{4EF3570C-68AF-4087-91D3-371180874571}" presName="rootComposite" presStyleCnt="0"/>
      <dgm:spPr/>
    </dgm:pt>
    <dgm:pt modelId="{37318709-D7D6-4C18-934E-E7F5A601F607}" type="pres">
      <dgm:prSet presAssocID="{4EF3570C-68AF-4087-91D3-371180874571}" presName="rootText" presStyleLbl="node4" presStyleIdx="21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B4316D-669C-4FC8-A7B9-7184EE2EFA01}" type="pres">
      <dgm:prSet presAssocID="{4EF3570C-68AF-4087-91D3-371180874571}" presName="rootConnector" presStyleLbl="node4" presStyleIdx="21" presStyleCnt="28"/>
      <dgm:spPr/>
      <dgm:t>
        <a:bodyPr/>
        <a:lstStyle/>
        <a:p>
          <a:pPr latinLnBrk="1"/>
          <a:endParaRPr lang="ko-KR" altLang="en-US"/>
        </a:p>
      </dgm:t>
    </dgm:pt>
    <dgm:pt modelId="{75CAC284-B748-4BDF-A04B-10083D033FDD}" type="pres">
      <dgm:prSet presAssocID="{4EF3570C-68AF-4087-91D3-371180874571}" presName="hierChild4" presStyleCnt="0"/>
      <dgm:spPr/>
    </dgm:pt>
    <dgm:pt modelId="{E2B43E8C-69F9-49D8-A500-956E70154496}" type="pres">
      <dgm:prSet presAssocID="{4EF3570C-68AF-4087-91D3-371180874571}" presName="hierChild5" presStyleCnt="0"/>
      <dgm:spPr/>
    </dgm:pt>
    <dgm:pt modelId="{DB974D0A-0221-498D-A7C4-1378B4B01BAD}" type="pres">
      <dgm:prSet presAssocID="{88812455-47D8-47D0-8D47-C9DDF0C0DFCB}" presName="hierChild5" presStyleCnt="0"/>
      <dgm:spPr/>
    </dgm:pt>
    <dgm:pt modelId="{490E3A5C-2BAA-4157-AA00-A60085CE0842}" type="pres">
      <dgm:prSet presAssocID="{A383D356-A07E-4B2A-8261-D2BC69AA465C}" presName="Name64" presStyleLbl="parChTrans1D4" presStyleIdx="22" presStyleCnt="28"/>
      <dgm:spPr/>
      <dgm:t>
        <a:bodyPr/>
        <a:lstStyle/>
        <a:p>
          <a:pPr latinLnBrk="1"/>
          <a:endParaRPr lang="ko-KR" altLang="en-US"/>
        </a:p>
      </dgm:t>
    </dgm:pt>
    <dgm:pt modelId="{B9EF524A-94D0-45C1-932C-E940213090D3}" type="pres">
      <dgm:prSet presAssocID="{E55E31F3-3136-474B-9C1B-8C11EFA3F381}" presName="hierRoot2" presStyleCnt="0">
        <dgm:presLayoutVars>
          <dgm:hierBranch val="init"/>
        </dgm:presLayoutVars>
      </dgm:prSet>
      <dgm:spPr/>
    </dgm:pt>
    <dgm:pt modelId="{986DDE2E-5A88-410B-9198-B83556C1BFE6}" type="pres">
      <dgm:prSet presAssocID="{E55E31F3-3136-474B-9C1B-8C11EFA3F381}" presName="rootComposite" presStyleCnt="0"/>
      <dgm:spPr/>
    </dgm:pt>
    <dgm:pt modelId="{B98AF40E-6FE3-4A21-B9F8-3D438FB47759}" type="pres">
      <dgm:prSet presAssocID="{E55E31F3-3136-474B-9C1B-8C11EFA3F381}" presName="rootText" presStyleLbl="node4" presStyleIdx="22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D97E78-D1E2-45ED-A7E5-76ACBCEA8326}" type="pres">
      <dgm:prSet presAssocID="{E55E31F3-3136-474B-9C1B-8C11EFA3F381}" presName="rootConnector" presStyleLbl="node4" presStyleIdx="22" presStyleCnt="28"/>
      <dgm:spPr/>
      <dgm:t>
        <a:bodyPr/>
        <a:lstStyle/>
        <a:p>
          <a:pPr latinLnBrk="1"/>
          <a:endParaRPr lang="ko-KR" altLang="en-US"/>
        </a:p>
      </dgm:t>
    </dgm:pt>
    <dgm:pt modelId="{BAA68ED3-56C3-4ADB-AE8E-42431FD11073}" type="pres">
      <dgm:prSet presAssocID="{E55E31F3-3136-474B-9C1B-8C11EFA3F381}" presName="hierChild4" presStyleCnt="0"/>
      <dgm:spPr/>
    </dgm:pt>
    <dgm:pt modelId="{1F9AB835-3417-47FD-8985-6850358D44A7}" type="pres">
      <dgm:prSet presAssocID="{114E927B-E138-41F5-A023-74033B066B42}" presName="Name64" presStyleLbl="parChTrans1D4" presStyleIdx="23" presStyleCnt="28"/>
      <dgm:spPr/>
    </dgm:pt>
    <dgm:pt modelId="{0E174DFB-8E10-424D-ACA7-10C8D4A1B4D6}" type="pres">
      <dgm:prSet presAssocID="{10CA693F-8797-4165-BB5E-ED4F84015C29}" presName="hierRoot2" presStyleCnt="0">
        <dgm:presLayoutVars>
          <dgm:hierBranch val="init"/>
        </dgm:presLayoutVars>
      </dgm:prSet>
      <dgm:spPr/>
    </dgm:pt>
    <dgm:pt modelId="{D3B5B117-86AD-44EC-87C3-41F04F665EBD}" type="pres">
      <dgm:prSet presAssocID="{10CA693F-8797-4165-BB5E-ED4F84015C29}" presName="rootComposite" presStyleCnt="0"/>
      <dgm:spPr/>
    </dgm:pt>
    <dgm:pt modelId="{C9F7737C-7EC1-4D47-8C67-9E6139B4837E}" type="pres">
      <dgm:prSet presAssocID="{10CA693F-8797-4165-BB5E-ED4F84015C29}" presName="rootText" presStyleLbl="node4" presStyleIdx="23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1BB33E-CDC6-454B-B799-0369895C304D}" type="pres">
      <dgm:prSet presAssocID="{10CA693F-8797-4165-BB5E-ED4F84015C29}" presName="rootConnector" presStyleLbl="node4" presStyleIdx="23" presStyleCnt="28"/>
      <dgm:spPr/>
      <dgm:t>
        <a:bodyPr/>
        <a:lstStyle/>
        <a:p>
          <a:pPr latinLnBrk="1"/>
          <a:endParaRPr lang="ko-KR" altLang="en-US"/>
        </a:p>
      </dgm:t>
    </dgm:pt>
    <dgm:pt modelId="{2A159871-A2F5-4DFB-9B3A-B7A0CB8F958D}" type="pres">
      <dgm:prSet presAssocID="{10CA693F-8797-4165-BB5E-ED4F84015C29}" presName="hierChild4" presStyleCnt="0"/>
      <dgm:spPr/>
    </dgm:pt>
    <dgm:pt modelId="{397456C8-7B68-485E-9403-E5F4C53C9B58}" type="pres">
      <dgm:prSet presAssocID="{10CA693F-8797-4165-BB5E-ED4F84015C29}" presName="hierChild5" presStyleCnt="0"/>
      <dgm:spPr/>
    </dgm:pt>
    <dgm:pt modelId="{1B281161-CD26-4EC6-8E51-1913EF498B9A}" type="pres">
      <dgm:prSet presAssocID="{6E958716-D130-42B4-A8FB-3DB3E37B4961}" presName="Name64" presStyleLbl="parChTrans1D4" presStyleIdx="24" presStyleCnt="28"/>
      <dgm:spPr/>
    </dgm:pt>
    <dgm:pt modelId="{CC453996-242E-4E78-AEFE-0D5CD716344B}" type="pres">
      <dgm:prSet presAssocID="{B474917B-A3CC-406E-A808-281F626E4ABD}" presName="hierRoot2" presStyleCnt="0">
        <dgm:presLayoutVars>
          <dgm:hierBranch val="init"/>
        </dgm:presLayoutVars>
      </dgm:prSet>
      <dgm:spPr/>
    </dgm:pt>
    <dgm:pt modelId="{8F98B140-D118-4024-AE38-AED8C5E84985}" type="pres">
      <dgm:prSet presAssocID="{B474917B-A3CC-406E-A808-281F626E4ABD}" presName="rootComposite" presStyleCnt="0"/>
      <dgm:spPr/>
    </dgm:pt>
    <dgm:pt modelId="{7CD5F461-825C-4314-93F0-645BCDE0FF5E}" type="pres">
      <dgm:prSet presAssocID="{B474917B-A3CC-406E-A808-281F626E4ABD}" presName="rootText" presStyleLbl="node4" presStyleIdx="24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BD3308-9652-459E-A3DB-2E4B60B5A75E}" type="pres">
      <dgm:prSet presAssocID="{B474917B-A3CC-406E-A808-281F626E4ABD}" presName="rootConnector" presStyleLbl="node4" presStyleIdx="24" presStyleCnt="28"/>
      <dgm:spPr/>
      <dgm:t>
        <a:bodyPr/>
        <a:lstStyle/>
        <a:p>
          <a:pPr latinLnBrk="1"/>
          <a:endParaRPr lang="ko-KR" altLang="en-US"/>
        </a:p>
      </dgm:t>
    </dgm:pt>
    <dgm:pt modelId="{FD1DD588-B7D3-43B8-8170-6C2DE1F2DE5E}" type="pres">
      <dgm:prSet presAssocID="{B474917B-A3CC-406E-A808-281F626E4ABD}" presName="hierChild4" presStyleCnt="0"/>
      <dgm:spPr/>
    </dgm:pt>
    <dgm:pt modelId="{D82E8A4F-ACF2-4DA0-984C-82866F264DBB}" type="pres">
      <dgm:prSet presAssocID="{B474917B-A3CC-406E-A808-281F626E4ABD}" presName="hierChild5" presStyleCnt="0"/>
      <dgm:spPr/>
    </dgm:pt>
    <dgm:pt modelId="{2A0F55E6-9C7A-44C4-AE30-55DFD6089DB6}" type="pres">
      <dgm:prSet presAssocID="{E55E31F3-3136-474B-9C1B-8C11EFA3F381}" presName="hierChild5" presStyleCnt="0"/>
      <dgm:spPr/>
    </dgm:pt>
    <dgm:pt modelId="{FC7003AB-D7A1-4FA4-B595-15CF331371E5}" type="pres">
      <dgm:prSet presAssocID="{31809EB2-3A34-4B10-ADA2-431E820098D3}" presName="Name64" presStyleLbl="parChTrans1D4" presStyleIdx="25" presStyleCnt="28"/>
      <dgm:spPr/>
    </dgm:pt>
    <dgm:pt modelId="{CF592668-36D0-4FB0-AF49-C5B01B91F793}" type="pres">
      <dgm:prSet presAssocID="{C6803AC6-110D-4F96-AB63-6FB4DE2FBD41}" presName="hierRoot2" presStyleCnt="0">
        <dgm:presLayoutVars>
          <dgm:hierBranch val="init"/>
        </dgm:presLayoutVars>
      </dgm:prSet>
      <dgm:spPr/>
    </dgm:pt>
    <dgm:pt modelId="{926FF97A-8475-4FF9-9163-6036D7186F82}" type="pres">
      <dgm:prSet presAssocID="{C6803AC6-110D-4F96-AB63-6FB4DE2FBD41}" presName="rootComposite" presStyleCnt="0"/>
      <dgm:spPr/>
    </dgm:pt>
    <dgm:pt modelId="{8BDBF6D6-8228-4E90-92B9-C581BC844A5C}" type="pres">
      <dgm:prSet presAssocID="{C6803AC6-110D-4F96-AB63-6FB4DE2FBD41}" presName="rootText" presStyleLbl="node4" presStyleIdx="25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D81DD6-D8BB-44C6-85E0-7EC906D9CDC9}" type="pres">
      <dgm:prSet presAssocID="{C6803AC6-110D-4F96-AB63-6FB4DE2FBD41}" presName="rootConnector" presStyleLbl="node4" presStyleIdx="25" presStyleCnt="28"/>
      <dgm:spPr/>
      <dgm:t>
        <a:bodyPr/>
        <a:lstStyle/>
        <a:p>
          <a:pPr latinLnBrk="1"/>
          <a:endParaRPr lang="ko-KR" altLang="en-US"/>
        </a:p>
      </dgm:t>
    </dgm:pt>
    <dgm:pt modelId="{04E7E2B1-E5C1-4B38-83B7-30D4B0A6E1F9}" type="pres">
      <dgm:prSet presAssocID="{C6803AC6-110D-4F96-AB63-6FB4DE2FBD41}" presName="hierChild4" presStyleCnt="0"/>
      <dgm:spPr/>
    </dgm:pt>
    <dgm:pt modelId="{C54B255D-EA68-45B4-88C1-45B640892D5B}" type="pres">
      <dgm:prSet presAssocID="{C6803AC6-110D-4F96-AB63-6FB4DE2FBD41}" presName="hierChild5" presStyleCnt="0"/>
      <dgm:spPr/>
    </dgm:pt>
    <dgm:pt modelId="{116055C5-4484-4F81-8093-CC59023B34D9}" type="pres">
      <dgm:prSet presAssocID="{26ED8A01-2446-49F8-951D-E7A9D96C2BFC}" presName="hierChild5" presStyleCnt="0"/>
      <dgm:spPr/>
    </dgm:pt>
    <dgm:pt modelId="{B65B7C8A-410C-4B61-9F93-C713DDDD1B46}" type="pres">
      <dgm:prSet presAssocID="{67DF9375-52F3-4B9D-AE12-3816EC315D6C}" presName="Name64" presStyleLbl="parChTrans1D4" presStyleIdx="26" presStyleCnt="28"/>
      <dgm:spPr/>
    </dgm:pt>
    <dgm:pt modelId="{8DBCABA3-A619-4D24-BA28-11186AD549EA}" type="pres">
      <dgm:prSet presAssocID="{28E380DA-8476-47CD-B05C-B14423A42D7F}" presName="hierRoot2" presStyleCnt="0">
        <dgm:presLayoutVars>
          <dgm:hierBranch val="init"/>
        </dgm:presLayoutVars>
      </dgm:prSet>
      <dgm:spPr/>
    </dgm:pt>
    <dgm:pt modelId="{2A869480-B975-48BB-B24B-92FE81418BF6}" type="pres">
      <dgm:prSet presAssocID="{28E380DA-8476-47CD-B05C-B14423A42D7F}" presName="rootComposite" presStyleCnt="0"/>
      <dgm:spPr/>
    </dgm:pt>
    <dgm:pt modelId="{C4C291B6-B863-4EB3-AE05-64F0EEEAE84C}" type="pres">
      <dgm:prSet presAssocID="{28E380DA-8476-47CD-B05C-B14423A42D7F}" presName="rootText" presStyleLbl="node4" presStyleIdx="26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9ACD7-7230-4150-9D35-6BC31CFEBF3F}" type="pres">
      <dgm:prSet presAssocID="{28E380DA-8476-47CD-B05C-B14423A42D7F}" presName="rootConnector" presStyleLbl="node4" presStyleIdx="26" presStyleCnt="28"/>
      <dgm:spPr/>
      <dgm:t>
        <a:bodyPr/>
        <a:lstStyle/>
        <a:p>
          <a:pPr latinLnBrk="1"/>
          <a:endParaRPr lang="ko-KR" altLang="en-US"/>
        </a:p>
      </dgm:t>
    </dgm:pt>
    <dgm:pt modelId="{2DCB7C07-119F-4C71-A02A-95793D471F0A}" type="pres">
      <dgm:prSet presAssocID="{28E380DA-8476-47CD-B05C-B14423A42D7F}" presName="hierChild4" presStyleCnt="0"/>
      <dgm:spPr/>
    </dgm:pt>
    <dgm:pt modelId="{FF4EF686-ED36-4E42-A3AC-E986C4049177}" type="pres">
      <dgm:prSet presAssocID="{28E380DA-8476-47CD-B05C-B14423A42D7F}" presName="hierChild5" presStyleCnt="0"/>
      <dgm:spPr/>
    </dgm:pt>
    <dgm:pt modelId="{B32A4F3A-3A26-4AF9-858C-2E12CB98049B}" type="pres">
      <dgm:prSet presAssocID="{4B82E513-FE3E-4B99-9658-E713FEA2BF63}" presName="Name64" presStyleLbl="parChTrans1D4" presStyleIdx="27" presStyleCnt="28"/>
      <dgm:spPr/>
    </dgm:pt>
    <dgm:pt modelId="{E1894A71-C15A-46C7-9866-58ECB3B6C775}" type="pres">
      <dgm:prSet presAssocID="{F68C11E2-A685-479B-B8D4-BF62C8952941}" presName="hierRoot2" presStyleCnt="0">
        <dgm:presLayoutVars>
          <dgm:hierBranch val="init"/>
        </dgm:presLayoutVars>
      </dgm:prSet>
      <dgm:spPr/>
    </dgm:pt>
    <dgm:pt modelId="{CE20887E-E6AE-4640-BFFF-21DD9ED1C1AE}" type="pres">
      <dgm:prSet presAssocID="{F68C11E2-A685-479B-B8D4-BF62C8952941}" presName="rootComposite" presStyleCnt="0"/>
      <dgm:spPr/>
    </dgm:pt>
    <dgm:pt modelId="{04FD859F-F789-41C4-8CD6-F3E0ABB7CA75}" type="pres">
      <dgm:prSet presAssocID="{F68C11E2-A685-479B-B8D4-BF62C8952941}" presName="rootText" presStyleLbl="node4" presStyleIdx="27" presStyleCnt="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5D63F2-0679-4EC0-A715-7F3EBF8A9DFA}" type="pres">
      <dgm:prSet presAssocID="{F68C11E2-A685-479B-B8D4-BF62C8952941}" presName="rootConnector" presStyleLbl="node4" presStyleIdx="27" presStyleCnt="28"/>
      <dgm:spPr/>
      <dgm:t>
        <a:bodyPr/>
        <a:lstStyle/>
        <a:p>
          <a:pPr latinLnBrk="1"/>
          <a:endParaRPr lang="ko-KR" altLang="en-US"/>
        </a:p>
      </dgm:t>
    </dgm:pt>
    <dgm:pt modelId="{DD959797-C158-4F61-A336-7E64345E3D47}" type="pres">
      <dgm:prSet presAssocID="{F68C11E2-A685-479B-B8D4-BF62C8952941}" presName="hierChild4" presStyleCnt="0"/>
      <dgm:spPr/>
    </dgm:pt>
    <dgm:pt modelId="{C28564DD-AAE9-4DE9-BDFC-67ADE59504DF}" type="pres">
      <dgm:prSet presAssocID="{F68C11E2-A685-479B-B8D4-BF62C8952941}" presName="hierChild5" presStyleCnt="0"/>
      <dgm:spPr/>
    </dgm:pt>
    <dgm:pt modelId="{CFFB465E-9170-4428-AC80-4C4E10AFB15A}" type="pres">
      <dgm:prSet presAssocID="{040BBD59-2ED1-4DF3-BDEF-440B0084F2E4}" presName="hierChild5" presStyleCnt="0"/>
      <dgm:spPr/>
    </dgm:pt>
    <dgm:pt modelId="{B041CE30-CB52-459C-A563-A5CB28F93EAB}" type="pres">
      <dgm:prSet presAssocID="{8535826F-A021-49E6-8BFF-13C560F5115E}" presName="hierChild5" presStyleCnt="0"/>
      <dgm:spPr/>
    </dgm:pt>
    <dgm:pt modelId="{3DB3098B-8B53-47F1-86FA-677DD65D9383}" type="pres">
      <dgm:prSet presAssocID="{6D63F3EF-D13E-4FD8-8B89-8C6867E79CAF}" presName="hierChild3" presStyleCnt="0"/>
      <dgm:spPr/>
    </dgm:pt>
  </dgm:ptLst>
  <dgm:cxnLst>
    <dgm:cxn modelId="{70AF8FCE-1445-4DF8-A2B7-6C545042C40F}" type="presOf" srcId="{B114E6A3-6476-4145-872B-2D7F564A3B4C}" destId="{7F9CBF63-377E-4377-A2E6-ADA8CE034CB0}" srcOrd="0" destOrd="0" presId="urn:microsoft.com/office/officeart/2009/3/layout/HorizontalOrganizationChart"/>
    <dgm:cxn modelId="{506B6317-927D-44F9-A70C-E708BE60A8EC}" type="presOf" srcId="{10CA693F-8797-4165-BB5E-ED4F84015C29}" destId="{8C1BB33E-CDC6-454B-B799-0369895C304D}" srcOrd="1" destOrd="0" presId="urn:microsoft.com/office/officeart/2009/3/layout/HorizontalOrganizationChart"/>
    <dgm:cxn modelId="{1C08478E-0E0C-4812-96DA-E481FEE0FBDC}" type="presOf" srcId="{A383D356-A07E-4B2A-8261-D2BC69AA465C}" destId="{490E3A5C-2BAA-4157-AA00-A60085CE0842}" srcOrd="0" destOrd="0" presId="urn:microsoft.com/office/officeart/2009/3/layout/HorizontalOrganizationChart"/>
    <dgm:cxn modelId="{BF229C13-9D60-48AA-BEA1-D88291794C74}" type="presOf" srcId="{EA8D880D-AFD6-4DB3-AE76-876E4D66D6A9}" destId="{A4891613-6702-49E4-9C26-20D2D235BAC1}" srcOrd="0" destOrd="0" presId="urn:microsoft.com/office/officeart/2009/3/layout/HorizontalOrganizationChart"/>
    <dgm:cxn modelId="{4D4F344D-296E-4612-AC74-908BD8D46EA7}" type="presOf" srcId="{7872F703-92B0-41E3-B5DF-6C73D4F1291A}" destId="{5EFCB9E2-09B4-46A0-887C-0C7953CD8D97}" srcOrd="0" destOrd="0" presId="urn:microsoft.com/office/officeart/2009/3/layout/HorizontalOrganizationChart"/>
    <dgm:cxn modelId="{1F25BA9E-CFC5-4373-87EE-2E64F81620C4}" srcId="{2C413FB5-1334-49DE-A8A2-813E3443D37F}" destId="{3BA602AE-1C01-4379-ADF7-34D249CAE5DE}" srcOrd="1" destOrd="0" parTransId="{5D48AFAD-5147-4AA2-A9D6-ACB6663F6041}" sibTransId="{03A2F81D-86B1-47EC-A671-B551B839772D}"/>
    <dgm:cxn modelId="{4906BAC8-0C09-46E1-94A9-1A5ACFC57E19}" type="presOf" srcId="{50DAACB9-8D13-4104-9256-BF658B5776ED}" destId="{3BC42DC1-239D-4203-A3F2-DAD92CE34CBC}" srcOrd="0" destOrd="0" presId="urn:microsoft.com/office/officeart/2009/3/layout/HorizontalOrganizationChart"/>
    <dgm:cxn modelId="{69786234-03DE-4E83-96C1-4A58C8E357E0}" type="presOf" srcId="{2C413FB5-1334-49DE-A8A2-813E3443D37F}" destId="{A78981EE-6B47-4B45-B6A2-3B924EE7BD3D}" srcOrd="0" destOrd="0" presId="urn:microsoft.com/office/officeart/2009/3/layout/HorizontalOrganizationChart"/>
    <dgm:cxn modelId="{BEAAECC5-3D07-44B6-918E-513400B8D89F}" type="presOf" srcId="{6D63F3EF-D13E-4FD8-8B89-8C6867E79CAF}" destId="{5E959FE0-D390-4875-8801-B7BC0E4164B8}" srcOrd="1" destOrd="0" presId="urn:microsoft.com/office/officeart/2009/3/layout/HorizontalOrganizationChart"/>
    <dgm:cxn modelId="{F6894FFC-B508-4FA6-AF1D-1A43177E3896}" srcId="{26ED8A01-2446-49F8-951D-E7A9D96C2BFC}" destId="{80401561-264B-4B32-BC97-DEF9A04B5012}" srcOrd="0" destOrd="0" parTransId="{2833B8FD-9484-4C0D-9318-871DA81ED5C8}" sibTransId="{F7B7A692-9918-495F-9C1B-F60451C7857B}"/>
    <dgm:cxn modelId="{47058F53-B3CB-41E1-9979-326FD6AC8D87}" srcId="{26ED8A01-2446-49F8-951D-E7A9D96C2BFC}" destId="{88812455-47D8-47D0-8D47-C9DDF0C0DFCB}" srcOrd="1" destOrd="0" parTransId="{50DAACB9-8D13-4104-9256-BF658B5776ED}" sibTransId="{B343EE31-DF2D-4D39-B570-DD7D9DD13511}"/>
    <dgm:cxn modelId="{510719B0-F818-43D0-BFEC-B95257D6E0DF}" type="presOf" srcId="{F814012B-DD80-4E85-BBD0-C02D302D6699}" destId="{E551398A-F14D-4B39-8A43-BC85A945F5C3}" srcOrd="0" destOrd="0" presId="urn:microsoft.com/office/officeart/2009/3/layout/HorizontalOrganizationChart"/>
    <dgm:cxn modelId="{0D2BAE10-2CCF-4D14-B293-C9700289F694}" type="presOf" srcId="{95322298-B631-42E2-85F8-F75F9C6BCE05}" destId="{29D79CA6-2FE6-46F1-AFA4-4696247C82FF}" srcOrd="1" destOrd="0" presId="urn:microsoft.com/office/officeart/2009/3/layout/HorizontalOrganizationChart"/>
    <dgm:cxn modelId="{309E931C-AF1C-4F1D-A91F-FD28F22EEA67}" type="presOf" srcId="{5D48AFAD-5147-4AA2-A9D6-ACB6663F6041}" destId="{07DE29A5-E7E9-4930-A955-B2F4DE7356F1}" srcOrd="0" destOrd="0" presId="urn:microsoft.com/office/officeart/2009/3/layout/HorizontalOrganizationChart"/>
    <dgm:cxn modelId="{7D7922DD-BC1B-4AD6-9B54-95906F8EB822}" type="presOf" srcId="{E55E31F3-3136-474B-9C1B-8C11EFA3F381}" destId="{B98AF40E-6FE3-4A21-B9F8-3D438FB47759}" srcOrd="0" destOrd="0" presId="urn:microsoft.com/office/officeart/2009/3/layout/HorizontalOrganizationChart"/>
    <dgm:cxn modelId="{5160D5AA-CA21-4D07-8F92-8E0141D95936}" type="presOf" srcId="{4B82E513-FE3E-4B99-9658-E713FEA2BF63}" destId="{B32A4F3A-3A26-4AF9-858C-2E12CB98049B}" srcOrd="0" destOrd="0" presId="urn:microsoft.com/office/officeart/2009/3/layout/HorizontalOrganizationChart"/>
    <dgm:cxn modelId="{446828B5-8C08-45F7-A041-97E333A69EAD}" type="presOf" srcId="{8535826F-A021-49E6-8BFF-13C560F5115E}" destId="{D8F81C3A-2D71-4555-8FFC-BC9D470AB987}" srcOrd="1" destOrd="0" presId="urn:microsoft.com/office/officeart/2009/3/layout/HorizontalOrganizationChart"/>
    <dgm:cxn modelId="{8E8269CD-724E-4764-8BF2-643CACEEA016}" type="presOf" srcId="{C1508DCD-699A-4D77-B502-CC3F3F7637B9}" destId="{FF308732-78D8-4C8D-A328-658599391E2E}" srcOrd="0" destOrd="0" presId="urn:microsoft.com/office/officeart/2009/3/layout/HorizontalOrganizationChart"/>
    <dgm:cxn modelId="{195F173A-1BB9-4C56-85FB-07BE238474F5}" type="presOf" srcId="{0EF0F7DB-019E-4C69-8FAA-09E934659565}" destId="{5297ED9F-1629-400F-877F-62FA915C2C56}" srcOrd="0" destOrd="0" presId="urn:microsoft.com/office/officeart/2009/3/layout/HorizontalOrganizationChart"/>
    <dgm:cxn modelId="{8BF476B6-4FEB-43B1-AE82-FE3139A098B9}" type="presOf" srcId="{2C413FB5-1334-49DE-A8A2-813E3443D37F}" destId="{3F832DA0-8A5F-41C5-834D-882007CD62AF}" srcOrd="1" destOrd="0" presId="urn:microsoft.com/office/officeart/2009/3/layout/HorizontalOrganizationChart"/>
    <dgm:cxn modelId="{8A8610C9-5EE1-40D9-999E-DEEDAA355B29}" type="presOf" srcId="{DD656CC5-00C8-4EEA-9C71-544D95776D38}" destId="{B4059D29-6EAA-4B8E-880E-A38E40339C2E}" srcOrd="1" destOrd="0" presId="urn:microsoft.com/office/officeart/2009/3/layout/HorizontalOrganizationChart"/>
    <dgm:cxn modelId="{C9FD639C-1E1E-4F31-B7AE-E8FA7F6057F5}" srcId="{8535826F-A021-49E6-8BFF-13C560F5115E}" destId="{FDE6DCA3-3D9B-4DE5-9B17-075570C69861}" srcOrd="0" destOrd="0" parTransId="{25736CF9-FB61-4BD6-968E-3663C9713A1B}" sibTransId="{B15253A9-CAF9-4B6F-83FC-CF6D1F670920}"/>
    <dgm:cxn modelId="{99D2C09C-B103-45A6-9522-F9E6B34EF10B}" type="presOf" srcId="{57A24A97-77D9-468E-BB13-965695648790}" destId="{59867EE0-BD2E-40E5-88AC-7A8CB4C03E2A}" srcOrd="1" destOrd="0" presId="urn:microsoft.com/office/officeart/2009/3/layout/HorizontalOrganizationChart"/>
    <dgm:cxn modelId="{FA967494-3902-470E-9E67-2B9C54D2353A}" type="presOf" srcId="{6E9D669E-8AFC-471C-BCB5-52EF7102BCF1}" destId="{615EC938-EE5A-424A-8D30-2A2D7135D546}" srcOrd="0" destOrd="0" presId="urn:microsoft.com/office/officeart/2009/3/layout/HorizontalOrganizationChart"/>
    <dgm:cxn modelId="{7C0BE71F-5114-4628-BB30-F1475CC96FEC}" type="presOf" srcId="{4D54CF90-7F45-4E81-9705-3D0D6FB7D6E9}" destId="{126528B5-01FF-4DEA-B73F-D2F8FC267C6F}" srcOrd="1" destOrd="0" presId="urn:microsoft.com/office/officeart/2009/3/layout/HorizontalOrganizationChart"/>
    <dgm:cxn modelId="{A97BE266-7B48-42D4-940B-C22A886E2C7C}" srcId="{4D54CF90-7F45-4E81-9705-3D0D6FB7D6E9}" destId="{F814012B-DD80-4E85-BBD0-C02D302D6699}" srcOrd="0" destOrd="0" parTransId="{575FA7A6-D586-4E04-9748-5658E786DA91}" sibTransId="{F00F78E2-9F00-4880-AC63-007C40888E80}"/>
    <dgm:cxn modelId="{F194F17A-BD9E-4E38-8A22-1BCC1A680F6E}" type="presOf" srcId="{F68C11E2-A685-479B-B8D4-BF62C8952941}" destId="{04FD859F-F789-41C4-8CD6-F3E0ABB7CA75}" srcOrd="0" destOrd="0" presId="urn:microsoft.com/office/officeart/2009/3/layout/HorizontalOrganizationChart"/>
    <dgm:cxn modelId="{03B1F2B3-9AFE-4B69-93E9-52B79A3395F5}" type="presOf" srcId="{5E64586D-711B-42C1-B7A4-0EEFDE43EC0A}" destId="{FA969352-44D4-4C11-A032-74C6C6CC5EAF}" srcOrd="0" destOrd="0" presId="urn:microsoft.com/office/officeart/2009/3/layout/HorizontalOrganizationChart"/>
    <dgm:cxn modelId="{B81A3A70-6CD3-4C21-9118-D156564E12EA}" srcId="{040BBD59-2ED1-4DF3-BDEF-440B0084F2E4}" destId="{F68C11E2-A685-479B-B8D4-BF62C8952941}" srcOrd="2" destOrd="0" parTransId="{4B82E513-FE3E-4B99-9658-E713FEA2BF63}" sibTransId="{4046EA20-A892-4198-A624-E8AE0A5FE5F6}"/>
    <dgm:cxn modelId="{516634E7-42E9-4528-9BF6-1E5A16EAB07B}" srcId="{2C413FB5-1334-49DE-A8A2-813E3443D37F}" destId="{92C8D0A7-1646-42A9-A289-AB2723E3D59D}" srcOrd="3" destOrd="0" parTransId="{EF1108FE-3AE4-4643-8735-1E2B7A790778}" sibTransId="{2F74A89D-B539-435E-931E-A06EFE1ECCA7}"/>
    <dgm:cxn modelId="{BE85B775-57DC-450C-B78E-5DE836F9A3A8}" type="presOf" srcId="{F814012B-DD80-4E85-BBD0-C02D302D6699}" destId="{2C7FF3F6-0B4F-4ECA-B120-7D1F3115A146}" srcOrd="1" destOrd="0" presId="urn:microsoft.com/office/officeart/2009/3/layout/HorizontalOrganizationChart"/>
    <dgm:cxn modelId="{77F6A2BD-3A5E-44FF-A27B-4822AC68E4B7}" type="presOf" srcId="{644EFC06-9F1B-4DBD-8797-C4BC2CFCC4F0}" destId="{7FA36178-156E-40C6-A859-EBABDD341E8B}" srcOrd="1" destOrd="0" presId="urn:microsoft.com/office/officeart/2009/3/layout/HorizontalOrganizationChart"/>
    <dgm:cxn modelId="{D80F3334-1B75-4349-997D-250F3A3C0F89}" type="presOf" srcId="{EF1108FE-3AE4-4643-8735-1E2B7A790778}" destId="{5779CA1B-93CA-496B-AE54-0055C5B0A11E}" srcOrd="0" destOrd="0" presId="urn:microsoft.com/office/officeart/2009/3/layout/HorizontalOrganizationChart"/>
    <dgm:cxn modelId="{4E34558D-D952-4951-B643-7497C2E0A9B4}" srcId="{2C413FB5-1334-49DE-A8A2-813E3443D37F}" destId="{FECBE95F-D8EB-4995-8139-209A19D6BE17}" srcOrd="2" destOrd="0" parTransId="{82604C1C-0FDA-4474-AFCE-2A7BA08003E7}" sibTransId="{6C521FAC-0635-4AD2-825F-AB320421F8FA}"/>
    <dgm:cxn modelId="{D3D4872C-EC1B-4424-898C-A10E29CACEEB}" srcId="{DC8E8ECD-888F-4C35-9455-79A819E34212}" destId="{C1508DCD-699A-4D77-B502-CC3F3F7637B9}" srcOrd="0" destOrd="0" parTransId="{808A4049-3AD8-4868-8DE7-C6B53D8E7BF2}" sibTransId="{1AC313C2-1D76-411B-BA6C-BC78D7103144}"/>
    <dgm:cxn modelId="{FF884D44-4A34-46BB-B304-70CCEF029704}" type="presOf" srcId="{6E639F8D-068A-4AB2-8E5B-2FEF65DA95DE}" destId="{BF58D98B-EB35-4E5E-8978-38A5C6723FF2}" srcOrd="0" destOrd="0" presId="urn:microsoft.com/office/officeart/2009/3/layout/HorizontalOrganizationChart"/>
    <dgm:cxn modelId="{67125D4A-7AC5-4B7D-B7F2-DB922FA23C6A}" type="presOf" srcId="{3A6A9690-6CDE-4DB5-97AA-A2E4C68FAE0B}" destId="{921EAD4E-5A55-4C82-9F10-7ABDC3D4FFE2}" srcOrd="0" destOrd="0" presId="urn:microsoft.com/office/officeart/2009/3/layout/HorizontalOrganizationChart"/>
    <dgm:cxn modelId="{02DFDDEB-706D-4B1C-9887-4650A75DEF52}" type="presOf" srcId="{21014575-21FA-403C-BC13-E91D079DEA53}" destId="{0C76D9AF-32EA-4534-BA08-E551FCAEA862}" srcOrd="0" destOrd="0" presId="urn:microsoft.com/office/officeart/2009/3/layout/HorizontalOrganizationChart"/>
    <dgm:cxn modelId="{7C867A75-719D-455B-ACB0-C71F53298F04}" srcId="{88812455-47D8-47D0-8D47-C9DDF0C0DFCB}" destId="{4EF3570C-68AF-4087-91D3-371180874571}" srcOrd="0" destOrd="0" parTransId="{643A2E2B-CF99-4B1C-B2C2-FA7BD5688E23}" sibTransId="{B4B787A6-FC7A-470F-BAED-936EEC2AF587}"/>
    <dgm:cxn modelId="{93AA7366-2457-4D4E-9C12-859E1694B1AA}" type="presOf" srcId="{EA8D880D-AFD6-4DB3-AE76-876E4D66D6A9}" destId="{FA3D07A1-1876-4A95-B44D-4B502A30536F}" srcOrd="1" destOrd="0" presId="urn:microsoft.com/office/officeart/2009/3/layout/HorizontalOrganizationChart"/>
    <dgm:cxn modelId="{F48D2443-0AF8-4FB4-97E9-9F9D617073DA}" type="presOf" srcId="{28E380DA-8476-47CD-B05C-B14423A42D7F}" destId="{9289ACD7-7230-4150-9D35-6BC31CFEBF3F}" srcOrd="1" destOrd="0" presId="urn:microsoft.com/office/officeart/2009/3/layout/HorizontalOrganizationChart"/>
    <dgm:cxn modelId="{2450CF4B-4E0A-4FA8-B79D-79AF4FCF4EB6}" type="presOf" srcId="{B271AA8D-D148-4EDB-9C83-DD74B48D1E64}" destId="{595B66EA-97D7-4586-9689-F4FA292BC5E0}" srcOrd="1" destOrd="0" presId="urn:microsoft.com/office/officeart/2009/3/layout/HorizontalOrganizationChart"/>
    <dgm:cxn modelId="{9417B745-FE81-4257-8C32-52E80DD3FC3B}" type="presOf" srcId="{4EF3570C-68AF-4087-91D3-371180874571}" destId="{37318709-D7D6-4C18-934E-E7F5A601F607}" srcOrd="0" destOrd="0" presId="urn:microsoft.com/office/officeart/2009/3/layout/HorizontalOrganizationChart"/>
    <dgm:cxn modelId="{B9ECF5B0-1988-4663-9C0D-5DF054F301A4}" type="presOf" srcId="{B474917B-A3CC-406E-A808-281F626E4ABD}" destId="{7CD5F461-825C-4314-93F0-645BCDE0FF5E}" srcOrd="0" destOrd="0" presId="urn:microsoft.com/office/officeart/2009/3/layout/HorizontalOrganizationChart"/>
    <dgm:cxn modelId="{1FBC2616-3188-4A78-BBC6-3D54D5C3772A}" type="presOf" srcId="{DC8E8ECD-888F-4C35-9455-79A819E34212}" destId="{A9D1D21E-F7C3-4E53-A92F-069EF5412AF0}" srcOrd="0" destOrd="0" presId="urn:microsoft.com/office/officeart/2009/3/layout/HorizontalOrganizationChart"/>
    <dgm:cxn modelId="{6EC4ADDF-2491-474E-A7AE-6B304E175D7D}" type="presOf" srcId="{8549BEE4-8E45-4F1B-B99A-128AB71AFFE4}" destId="{57E7626E-96B6-4687-AA25-F52EF6CB2347}" srcOrd="0" destOrd="0" presId="urn:microsoft.com/office/officeart/2009/3/layout/HorizontalOrganizationChart"/>
    <dgm:cxn modelId="{1F76F0BB-2FC0-48A2-8E69-04EEEA95F8F7}" srcId="{FDE6DCA3-3D9B-4DE5-9B17-075570C69861}" destId="{1E8B3A09-3AE0-4092-A6D7-A03278F7D520}" srcOrd="3" destOrd="0" parTransId="{8D7B0867-5BBB-476E-A84E-6537603CA166}" sibTransId="{7625354A-12AF-4C4B-9A8F-58AC2F9D1AC5}"/>
    <dgm:cxn modelId="{A97B7EA0-C554-47B2-9B63-18FD169AAB0C}" srcId="{B271AA8D-D148-4EDB-9C83-DD74B48D1E64}" destId="{95322298-B631-42E2-85F8-F75F9C6BCE05}" srcOrd="0" destOrd="0" parTransId="{8549BEE4-8E45-4F1B-B99A-128AB71AFFE4}" sibTransId="{A4A061FB-26B6-44EB-A55F-2DA7F0CFC7DB}"/>
    <dgm:cxn modelId="{3F479A87-DAE6-4B5C-80E0-62BB973C55BD}" type="presOf" srcId="{82604C1C-0FDA-4474-AFCE-2A7BA08003E7}" destId="{89B97CA3-BEB1-4862-8F47-9DE5E0D5DC0A}" srcOrd="0" destOrd="0" presId="urn:microsoft.com/office/officeart/2009/3/layout/HorizontalOrganizationChart"/>
    <dgm:cxn modelId="{E35D822F-CC44-462F-B777-38AAB6B1876C}" type="presOf" srcId="{DD656CC5-00C8-4EEA-9C71-544D95776D38}" destId="{9666C638-2702-478F-B6E1-9EF54CA98ABE}" srcOrd="0" destOrd="0" presId="urn:microsoft.com/office/officeart/2009/3/layout/HorizontalOrganizationChart"/>
    <dgm:cxn modelId="{9B92F07B-E883-4E96-9E86-8FA800E276E0}" srcId="{FDE6DCA3-3D9B-4DE5-9B17-075570C69861}" destId="{7100CAC3-702C-4FF8-A0B6-9CD9116DB138}" srcOrd="2" destOrd="0" parTransId="{115FB67E-113D-457B-8B80-818A79791F3F}" sibTransId="{47C574E2-1C37-4727-9CBF-3F1BBBF10B66}"/>
    <dgm:cxn modelId="{C9B5CF9E-A666-4740-B1E3-A19B46185F5F}" type="presOf" srcId="{62ADDB0B-788A-41CE-B488-83BE198D8B76}" destId="{7E3FE28F-3675-40F6-8F79-B5E5CA6BB60D}" srcOrd="0" destOrd="0" presId="urn:microsoft.com/office/officeart/2009/3/layout/HorizontalOrganizationChart"/>
    <dgm:cxn modelId="{582E9109-CC1F-401E-BCAF-F48F6AFCC90F}" type="presOf" srcId="{C6803AC6-110D-4F96-AB63-6FB4DE2FBD41}" destId="{8BDBF6D6-8228-4E90-92B9-C581BC844A5C}" srcOrd="0" destOrd="0" presId="urn:microsoft.com/office/officeart/2009/3/layout/HorizontalOrganizationChart"/>
    <dgm:cxn modelId="{B80760EF-63F6-417D-AB54-80EB11D6B700}" type="presOf" srcId="{E55E31F3-3136-474B-9C1B-8C11EFA3F381}" destId="{C6D97E78-D1E2-45ED-A7E5-76ACBCEA8326}" srcOrd="1" destOrd="0" presId="urn:microsoft.com/office/officeart/2009/3/layout/HorizontalOrganizationChart"/>
    <dgm:cxn modelId="{195A5781-245E-4E09-9078-9823CB3288DA}" type="presOf" srcId="{2833B8FD-9484-4C0D-9318-871DA81ED5C8}" destId="{49908D6F-7111-433C-BAA3-D593D6260F15}" srcOrd="0" destOrd="0" presId="urn:microsoft.com/office/officeart/2009/3/layout/HorizontalOrganizationChart"/>
    <dgm:cxn modelId="{6FBEBBBA-0DED-409E-9B16-4C1316947216}" type="presOf" srcId="{114E927B-E138-41F5-A023-74033B066B42}" destId="{1F9AB835-3417-47FD-8985-6850358D44A7}" srcOrd="0" destOrd="0" presId="urn:microsoft.com/office/officeart/2009/3/layout/HorizontalOrganizationChart"/>
    <dgm:cxn modelId="{5ABB281D-46D3-49C3-886E-65FD69C96E3E}" srcId="{3BA602AE-1C01-4379-ADF7-34D249CAE5DE}" destId="{5E64586D-711B-42C1-B7A4-0EEFDE43EC0A}" srcOrd="1" destOrd="0" parTransId="{B114E6A3-6476-4145-872B-2D7F564A3B4C}" sibTransId="{F95505F6-7D92-4852-B347-B7A18E197FBA}"/>
    <dgm:cxn modelId="{7F024895-339C-4D00-81D6-F907E113F801}" type="presOf" srcId="{FA1419B1-3E60-4779-96EF-7DB86B8467C0}" destId="{478A3274-61C3-46C1-8BBB-C1BF5A127DAE}" srcOrd="0" destOrd="0" presId="urn:microsoft.com/office/officeart/2009/3/layout/HorizontalOrganizationChart"/>
    <dgm:cxn modelId="{BA800580-7E23-43DB-9460-C2A21D8AEB3F}" type="presOf" srcId="{B271AA8D-D148-4EDB-9C83-DD74B48D1E64}" destId="{72D4E929-8EBF-47E3-B7F3-1FB43F0B264C}" srcOrd="0" destOrd="0" presId="urn:microsoft.com/office/officeart/2009/3/layout/HorizontalOrganizationChart"/>
    <dgm:cxn modelId="{FEEFAACD-2FF5-44BB-838C-B3EB6604CEDD}" srcId="{2C413FB5-1334-49DE-A8A2-813E3443D37F}" destId="{4D54CF90-7F45-4E81-9705-3D0D6FB7D6E9}" srcOrd="0" destOrd="0" parTransId="{5BF6B5E8-8EC8-46A3-9A3E-4AE4DE9E9CD3}" sibTransId="{1F5D193B-85C9-477C-BAA1-116DD564FD5F}"/>
    <dgm:cxn modelId="{E3C13F2E-D3D5-450E-9CB8-5095D9BC9651}" type="presOf" srcId="{6D63F3EF-D13E-4FD8-8B89-8C6867E79CAF}" destId="{249BAD63-9FAC-463E-90D0-101E6AE991FE}" srcOrd="0" destOrd="0" presId="urn:microsoft.com/office/officeart/2009/3/layout/HorizontalOrganizationChart"/>
    <dgm:cxn modelId="{66F3010B-580A-47D2-9073-74DA582A4C08}" type="presOf" srcId="{95322298-B631-42E2-85F8-F75F9C6BCE05}" destId="{8EC1F957-34CE-4984-9138-239EAC8CB5BB}" srcOrd="0" destOrd="0" presId="urn:microsoft.com/office/officeart/2009/3/layout/HorizontalOrganizationChart"/>
    <dgm:cxn modelId="{AE41BDA4-F79C-4C11-A78E-AA6AFB64FDF6}" type="presOf" srcId="{67DF9375-52F3-4B9D-AE12-3816EC315D6C}" destId="{B65B7C8A-410C-4B61-9F93-C713DDDD1B46}" srcOrd="0" destOrd="0" presId="urn:microsoft.com/office/officeart/2009/3/layout/HorizontalOrganizationChart"/>
    <dgm:cxn modelId="{D70D4DC8-ACC3-45FA-97C6-F1BEF4BCED95}" type="presOf" srcId="{575FA7A6-D586-4E04-9748-5658E786DA91}" destId="{47F385FE-A0CF-4C4F-9AF9-E9B158256494}" srcOrd="0" destOrd="0" presId="urn:microsoft.com/office/officeart/2009/3/layout/HorizontalOrganizationChart"/>
    <dgm:cxn modelId="{1A8BF68E-28E1-4905-8E6E-CDFDF2222EC3}" type="presOf" srcId="{B474917B-A3CC-406E-A808-281F626E4ABD}" destId="{1CBD3308-9652-459E-A3DB-2E4B60B5A75E}" srcOrd="1" destOrd="0" presId="urn:microsoft.com/office/officeart/2009/3/layout/HorizontalOrganizationChart"/>
    <dgm:cxn modelId="{8C2B5409-24B0-43E6-B08C-8736DE38C09C}" type="presOf" srcId="{6E958716-D130-42B4-A8FB-3DB3E37B4961}" destId="{1B281161-CD26-4EC6-8E51-1913EF498B9A}" srcOrd="0" destOrd="0" presId="urn:microsoft.com/office/officeart/2009/3/layout/HorizontalOrganizationChart"/>
    <dgm:cxn modelId="{C4E3C524-B59B-404F-B658-97ADD595E2CD}" srcId="{26ED8A01-2446-49F8-951D-E7A9D96C2BFC}" destId="{E55E31F3-3136-474B-9C1B-8C11EFA3F381}" srcOrd="2" destOrd="0" parTransId="{A383D356-A07E-4B2A-8261-D2BC69AA465C}" sibTransId="{C2E53552-51EC-46A7-8941-1138885B3A01}"/>
    <dgm:cxn modelId="{9BBAB53F-C993-4DE4-B01E-5EE4B8C1D8BA}" type="presOf" srcId="{7100CAC3-702C-4FF8-A0B6-9CD9116DB138}" destId="{5CA09BFE-99BA-404A-9E6E-AB29C338884C}" srcOrd="0" destOrd="0" presId="urn:microsoft.com/office/officeart/2009/3/layout/HorizontalOrganizationChart"/>
    <dgm:cxn modelId="{C72FB2D3-4285-46CA-BF72-650871789E9C}" type="presOf" srcId="{65C2F813-70DD-4DED-95A1-11396C8DF8FA}" destId="{A45DE338-6C12-4EAB-B76B-A48E03A8F685}" srcOrd="0" destOrd="0" presId="urn:microsoft.com/office/officeart/2009/3/layout/HorizontalOrganizationChart"/>
    <dgm:cxn modelId="{300A7477-8DCD-4183-B7F4-17BCDF954F96}" type="presOf" srcId="{3BA602AE-1C01-4379-ADF7-34D249CAE5DE}" destId="{53689FE6-37FA-46A0-ACDF-0BEF29868306}" srcOrd="1" destOrd="0" presId="urn:microsoft.com/office/officeart/2009/3/layout/HorizontalOrganizationChart"/>
    <dgm:cxn modelId="{9E0624D9-5A2F-4CB8-B696-41F22FC60448}" type="presOf" srcId="{056201DE-223F-433B-9E73-5FF60B92348F}" destId="{15BB491E-119D-49FB-A2F0-7857B7BD7A8D}" srcOrd="0" destOrd="0" presId="urn:microsoft.com/office/officeart/2009/3/layout/HorizontalOrganizationChart"/>
    <dgm:cxn modelId="{D9635258-6A43-4D4D-ABF8-5B38BA4171D3}" type="presOf" srcId="{A1DFBF6D-BF1E-4D33-9163-BCA4CA35C1E5}" destId="{D9114A33-F888-4CC8-BEBB-F2032C40512F}" srcOrd="0" destOrd="0" presId="urn:microsoft.com/office/officeart/2009/3/layout/HorizontalOrganizationChart"/>
    <dgm:cxn modelId="{C27B7F71-EB76-4B3E-97EE-734870DBE9B9}" srcId="{6D63F3EF-D13E-4FD8-8B89-8C6867E79CAF}" destId="{8535826F-A021-49E6-8BFF-13C560F5115E}" srcOrd="0" destOrd="0" parTransId="{62ADDB0B-788A-41CE-B488-83BE198D8B76}" sibTransId="{07171596-EC23-4E31-B3A7-4963EB44E1BA}"/>
    <dgm:cxn modelId="{DEAAAF99-E7F1-4370-AC43-863D9B3788DA}" type="presOf" srcId="{5E64586D-711B-42C1-B7A4-0EEFDE43EC0A}" destId="{3EBDCCF5-8F3E-4391-8639-D987263BE594}" srcOrd="1" destOrd="0" presId="urn:microsoft.com/office/officeart/2009/3/layout/HorizontalOrganizationChart"/>
    <dgm:cxn modelId="{0E5025E6-D3C3-4C1E-BDF6-BA0FEA09FBA2}" type="presOf" srcId="{92C8D0A7-1646-42A9-A289-AB2723E3D59D}" destId="{2E61EA65-458D-4660-8EB2-910944004F6B}" srcOrd="0" destOrd="0" presId="urn:microsoft.com/office/officeart/2009/3/layout/HorizontalOrganizationChart"/>
    <dgm:cxn modelId="{C0222CC5-D6C6-4114-81B9-865B0224474F}" type="presOf" srcId="{57A24A97-77D9-468E-BB13-965695648790}" destId="{358A97F9-C4F6-41C6-A90D-9C26A4347BCA}" srcOrd="0" destOrd="0" presId="urn:microsoft.com/office/officeart/2009/3/layout/HorizontalOrganizationChart"/>
    <dgm:cxn modelId="{1501224B-D201-4416-8CA8-6EEF47F0B60D}" srcId="{040BBD59-2ED1-4DF3-BDEF-440B0084F2E4}" destId="{26ED8A01-2446-49F8-951D-E7A9D96C2BFC}" srcOrd="0" destOrd="0" parTransId="{056201DE-223F-433B-9E73-5FF60B92348F}" sibTransId="{F3088343-9992-497C-8F37-4240322FAE7D}"/>
    <dgm:cxn modelId="{6ED15411-F599-431C-920F-B6ED30F691A2}" type="presOf" srcId="{0EF0F7DB-019E-4C69-8FAA-09E934659565}" destId="{D4EA6AE6-B41C-410A-ADEC-8FABD6458DFE}" srcOrd="1" destOrd="0" presId="urn:microsoft.com/office/officeart/2009/3/layout/HorizontalOrganizationChart"/>
    <dgm:cxn modelId="{E3F96FA0-097F-4F40-BA2E-1F47CE969E7E}" type="presOf" srcId="{040BBD59-2ED1-4DF3-BDEF-440B0084F2E4}" destId="{22D95369-39E4-45A7-813C-015044B77A91}" srcOrd="1" destOrd="0" presId="urn:microsoft.com/office/officeart/2009/3/layout/HorizontalOrganizationChart"/>
    <dgm:cxn modelId="{15A72C5F-8FD6-4A3C-AD60-D5F517963FC8}" type="presOf" srcId="{44080786-D3A7-40AB-AF5D-A9CA7A090724}" destId="{29455ACF-DC0E-4B21-ACFC-E7CDCF8F13A1}" srcOrd="1" destOrd="0" presId="urn:microsoft.com/office/officeart/2009/3/layout/HorizontalOrganizationChart"/>
    <dgm:cxn modelId="{2EFBEFB6-BAD7-40AF-8696-5196BEA95270}" type="presOf" srcId="{808A4049-3AD8-4868-8DE7-C6B53D8E7BF2}" destId="{EE62B4AA-EECF-4178-83BC-EBC967074B7D}" srcOrd="0" destOrd="0" presId="urn:microsoft.com/office/officeart/2009/3/layout/HorizontalOrganizationChart"/>
    <dgm:cxn modelId="{7B85ADF4-D65B-43A2-8961-9758AEB4BEAB}" srcId="{FDE6DCA3-3D9B-4DE5-9B17-075570C69861}" destId="{DC8E8ECD-888F-4C35-9455-79A819E34212}" srcOrd="4" destOrd="0" parTransId="{05D14EFF-0155-470D-A470-686B5C81882E}" sibTransId="{43AB5E01-8855-493C-9A4E-8C2A7B86E964}"/>
    <dgm:cxn modelId="{D2B90CF9-78B1-42A2-94C0-86892705D8DD}" type="presOf" srcId="{3BA602AE-1C01-4379-ADF7-34D249CAE5DE}" destId="{78F91782-0FEB-4280-B50D-06F42D6C753F}" srcOrd="0" destOrd="0" presId="urn:microsoft.com/office/officeart/2009/3/layout/HorizontalOrganizationChart"/>
    <dgm:cxn modelId="{9B282ABC-B537-4EB0-8D89-3331AC62CC50}" type="presOf" srcId="{25736CF9-FB61-4BD6-968E-3663C9713A1B}" destId="{E4160569-E6D3-41D3-B5D2-587A4D57E4D5}" srcOrd="0" destOrd="0" presId="urn:microsoft.com/office/officeart/2009/3/layout/HorizontalOrganizationChart"/>
    <dgm:cxn modelId="{5CED27F8-487C-4CE1-8A47-4701B2FE2E93}" srcId="{3BA602AE-1C01-4379-ADF7-34D249CAE5DE}" destId="{EA8D880D-AFD6-4DB3-AE76-876E4D66D6A9}" srcOrd="0" destOrd="0" parTransId="{3A6A9690-6CDE-4DB5-97AA-A2E4C68FAE0B}" sibTransId="{05BF16A5-06E3-49B3-8DE6-CD30A0C98266}"/>
    <dgm:cxn modelId="{B2375105-6BA3-44DD-8D99-DB246ABE5D76}" srcId="{FDE6DCA3-3D9B-4DE5-9B17-075570C69861}" destId="{644EFC06-9F1B-4DBD-8797-C4BC2CFCC4F0}" srcOrd="1" destOrd="0" parTransId="{21014575-21FA-403C-BC13-E91D079DEA53}" sibTransId="{B692EBE9-29E8-4E8B-943A-FE0333E2CE00}"/>
    <dgm:cxn modelId="{DD7EAEFF-88C4-40AB-81EF-105E5868BE9E}" type="presOf" srcId="{C1508DCD-699A-4D77-B502-CC3F3F7637B9}" destId="{EBB670C5-F7A4-41FE-AA3C-EDD191E25A0E}" srcOrd="1" destOrd="0" presId="urn:microsoft.com/office/officeart/2009/3/layout/HorizontalOrganizationChart"/>
    <dgm:cxn modelId="{7B72CFC8-0EDE-4399-A1E6-D0C9FA15F23A}" type="presOf" srcId="{A7EC6394-EE2B-4F91-9696-FF31478E8E12}" destId="{0B0486FB-D954-4D7A-8F32-12DD7F22A0E0}" srcOrd="0" destOrd="0" presId="urn:microsoft.com/office/officeart/2009/3/layout/HorizontalOrganizationChart"/>
    <dgm:cxn modelId="{8C00B4E6-11E4-4460-9BA5-76329BE50676}" type="presOf" srcId="{10CA693F-8797-4165-BB5E-ED4F84015C29}" destId="{C9F7737C-7EC1-4D47-8C67-9E6139B4837E}" srcOrd="0" destOrd="0" presId="urn:microsoft.com/office/officeart/2009/3/layout/HorizontalOrganizationChart"/>
    <dgm:cxn modelId="{76843672-2083-416A-898F-4B1A224A45A5}" type="presOf" srcId="{7100CAC3-702C-4FF8-A0B6-9CD9116DB138}" destId="{0DD82B65-27E9-4D45-BAE1-6216C647BA1C}" srcOrd="1" destOrd="0" presId="urn:microsoft.com/office/officeart/2009/3/layout/HorizontalOrganizationChart"/>
    <dgm:cxn modelId="{CFCD56B2-F3C7-4BEA-92FB-7427AAD22533}" type="presOf" srcId="{FECBE95F-D8EB-4995-8139-209A19D6BE17}" destId="{27F306BE-9A5F-40F0-AFD8-BD60D340A43D}" srcOrd="1" destOrd="0" presId="urn:microsoft.com/office/officeart/2009/3/layout/HorizontalOrganizationChart"/>
    <dgm:cxn modelId="{A5FB4341-EC73-4DC8-B31D-3DE3448FE444}" type="presOf" srcId="{1E8B3A09-3AE0-4092-A6D7-A03278F7D520}" destId="{02647CA7-84FE-4C74-AABA-FBC49A20BBD0}" srcOrd="1" destOrd="0" presId="urn:microsoft.com/office/officeart/2009/3/layout/HorizontalOrganizationChart"/>
    <dgm:cxn modelId="{5E1D7164-29D2-4E79-9153-7AEDC6E61DC6}" type="presOf" srcId="{644EFC06-9F1B-4DBD-8797-C4BC2CFCC4F0}" destId="{9518D67D-F06A-4599-BDCA-3425E4C1A280}" srcOrd="0" destOrd="0" presId="urn:microsoft.com/office/officeart/2009/3/layout/HorizontalOrganizationChart"/>
    <dgm:cxn modelId="{1064DBBF-6FF7-4084-A0A3-86AA14F0D905}" type="presOf" srcId="{80401561-264B-4B32-BC97-DEF9A04B5012}" destId="{44DC906C-7019-4906-AF04-C9100537B5B8}" srcOrd="0" destOrd="0" presId="urn:microsoft.com/office/officeart/2009/3/layout/HorizontalOrganizationChart"/>
    <dgm:cxn modelId="{97225C2E-CACB-4A19-8A27-FF536618EC4F}" srcId="{B5511EFA-3D8C-47B4-B722-0CD9D06FB1E9}" destId="{6D63F3EF-D13E-4FD8-8B89-8C6867E79CAF}" srcOrd="0" destOrd="0" parTransId="{93D54E96-C2DC-4694-B1B0-D1B5218DF9D2}" sibTransId="{73D7C6C3-6EC4-4124-B821-ACC2B427A5D5}"/>
    <dgm:cxn modelId="{0130F03D-D918-4BD6-8F35-39AD9F7602AE}" type="presOf" srcId="{4D54CF90-7F45-4E81-9705-3D0D6FB7D6E9}" destId="{CBE911E8-869C-4A1F-863A-106DCCF18A9D}" srcOrd="0" destOrd="0" presId="urn:microsoft.com/office/officeart/2009/3/layout/HorizontalOrganizationChart"/>
    <dgm:cxn modelId="{C8936C7A-324B-4494-96B7-D2AF3C4F4686}" type="presOf" srcId="{31809EB2-3A34-4B10-ADA2-431E820098D3}" destId="{FC7003AB-D7A1-4FA4-B595-15CF331371E5}" srcOrd="0" destOrd="0" presId="urn:microsoft.com/office/officeart/2009/3/layout/HorizontalOrganizationChart"/>
    <dgm:cxn modelId="{DFA1EF99-85E7-41FE-8021-3653C06359AB}" type="presOf" srcId="{FDE6DCA3-3D9B-4DE5-9B17-075570C69861}" destId="{3A0A8DAF-5E41-4EEF-9376-AEBB36A84345}" srcOrd="1" destOrd="0" presId="urn:microsoft.com/office/officeart/2009/3/layout/HorizontalOrganizationChart"/>
    <dgm:cxn modelId="{2153A70A-633A-43B3-A68A-12403AB16FBC}" srcId="{8535826F-A021-49E6-8BFF-13C560F5115E}" destId="{2C413FB5-1334-49DE-A8A2-813E3443D37F}" srcOrd="2" destOrd="0" parTransId="{7A846DD6-5AC6-4F9E-9F86-657E4EED9521}" sibTransId="{BFA8D907-2128-4943-8488-710C3F08C091}"/>
    <dgm:cxn modelId="{8A2FB820-FEF0-4297-873B-619314B6A543}" type="presOf" srcId="{B5511EFA-3D8C-47B4-B722-0CD9D06FB1E9}" destId="{864EC4F8-823A-4A8C-9BA0-D90C757AFEF6}" srcOrd="0" destOrd="0" presId="urn:microsoft.com/office/officeart/2009/3/layout/HorizontalOrganizationChart"/>
    <dgm:cxn modelId="{A29F44D2-54E6-4A7D-8657-141162046349}" srcId="{8535826F-A021-49E6-8BFF-13C560F5115E}" destId="{040BBD59-2ED1-4DF3-BDEF-440B0084F2E4}" srcOrd="3" destOrd="0" parTransId="{6E639F8D-068A-4AB2-8E5B-2FEF65DA95DE}" sibTransId="{BA84B5E7-8C59-487B-A643-7513A9F58C51}"/>
    <dgm:cxn modelId="{AC64D6DF-CB0E-4141-B6EC-1086C6EED157}" type="presOf" srcId="{88812455-47D8-47D0-8D47-C9DDF0C0DFCB}" destId="{FEEBE90A-1319-434D-8355-F1514F6404E2}" srcOrd="0" destOrd="0" presId="urn:microsoft.com/office/officeart/2009/3/layout/HorizontalOrganizationChart"/>
    <dgm:cxn modelId="{02D474E6-1756-4694-BAF8-CD3080E51631}" type="presOf" srcId="{1E8B3A09-3AE0-4092-A6D7-A03278F7D520}" destId="{5BC4F5E1-D0ED-4769-B0F7-C6F159D39EB5}" srcOrd="0" destOrd="0" presId="urn:microsoft.com/office/officeart/2009/3/layout/HorizontalOrganizationChart"/>
    <dgm:cxn modelId="{2621123D-A3E6-4789-9E37-967DF081BBB1}" type="presOf" srcId="{88812455-47D8-47D0-8D47-C9DDF0C0DFCB}" destId="{363D71D9-9BD9-43A5-AE95-06FE69EF6737}" srcOrd="1" destOrd="0" presId="urn:microsoft.com/office/officeart/2009/3/layout/HorizontalOrganizationChart"/>
    <dgm:cxn modelId="{A91A2EF0-DC02-4F0C-9AC4-4FD5BB8E5541}" srcId="{040BBD59-2ED1-4DF3-BDEF-440B0084F2E4}" destId="{28E380DA-8476-47CD-B05C-B14423A42D7F}" srcOrd="1" destOrd="0" parTransId="{67DF9375-52F3-4B9D-AE12-3816EC315D6C}" sibTransId="{5E783238-3693-4C2C-9D6B-3AD9BE249975}"/>
    <dgm:cxn modelId="{D2D91185-5C18-4925-BCFA-35DE98BE6A4E}" type="presOf" srcId="{DC8E8ECD-888F-4C35-9455-79A819E34212}" destId="{4FFAB58C-0D91-46C2-A149-D742C5DA8089}" srcOrd="1" destOrd="0" presId="urn:microsoft.com/office/officeart/2009/3/layout/HorizontalOrganizationChart"/>
    <dgm:cxn modelId="{43E45E4A-422A-4E93-8CBD-33E2A4DB85F5}" srcId="{26ED8A01-2446-49F8-951D-E7A9D96C2BFC}" destId="{C6803AC6-110D-4F96-AB63-6FB4DE2FBD41}" srcOrd="3" destOrd="0" parTransId="{31809EB2-3A34-4B10-ADA2-431E820098D3}" sibTransId="{2D943305-8A80-4893-89B2-BE26748DBD6D}"/>
    <dgm:cxn modelId="{C76B021B-E201-4F94-8FC7-CF3A723FA723}" type="presOf" srcId="{80401561-264B-4B32-BC97-DEF9A04B5012}" destId="{34AC9478-3FC4-450E-BF35-0B32FCE0299D}" srcOrd="1" destOrd="0" presId="urn:microsoft.com/office/officeart/2009/3/layout/HorizontalOrganizationChart"/>
    <dgm:cxn modelId="{8A523C1D-39EE-49DD-9353-FB0694E52AA6}" type="presOf" srcId="{7A846DD6-5AC6-4F9E-9F86-657E4EED9521}" destId="{E5F3A9C5-211E-4659-95D2-FA6BEBDD5584}" srcOrd="0" destOrd="0" presId="urn:microsoft.com/office/officeart/2009/3/layout/HorizontalOrganizationChart"/>
    <dgm:cxn modelId="{1DE9EEC4-7996-45AC-AC89-979244782EFB}" type="presOf" srcId="{05D14EFF-0155-470D-A470-686B5C81882E}" destId="{6F1D90DC-03E6-4961-8433-2097821571DD}" srcOrd="0" destOrd="0" presId="urn:microsoft.com/office/officeart/2009/3/layout/HorizontalOrganizationChart"/>
    <dgm:cxn modelId="{702C6D4F-7574-400F-AF0D-77CA0247ACFE}" srcId="{644EFC06-9F1B-4DBD-8797-C4BC2CFCC4F0}" destId="{6E9D669E-8AFC-471C-BCB5-52EF7102BCF1}" srcOrd="0" destOrd="0" parTransId="{A7EC6394-EE2B-4F91-9696-FF31478E8E12}" sibTransId="{EEF62EA0-7D0C-4569-A184-161E5A0EE677}"/>
    <dgm:cxn modelId="{BBBCF31E-AB7C-42EC-830D-DE4F3B0A2B6B}" type="presOf" srcId="{26ED8A01-2446-49F8-951D-E7A9D96C2BFC}" destId="{2DBE8150-A83B-466D-9D44-38DE310F1BC7}" srcOrd="0" destOrd="0" presId="urn:microsoft.com/office/officeart/2009/3/layout/HorizontalOrganizationChart"/>
    <dgm:cxn modelId="{92A0B8AE-A6CB-4960-8CCE-27E86943FDC6}" type="presOf" srcId="{92C8D0A7-1646-42A9-A289-AB2723E3D59D}" destId="{CAFF5063-489A-435B-9385-6F898092B796}" srcOrd="1" destOrd="0" presId="urn:microsoft.com/office/officeart/2009/3/layout/HorizontalOrganizationChart"/>
    <dgm:cxn modelId="{074FBD7A-91D8-42C0-8BBE-FCA8F46E4699}" srcId="{0EF0F7DB-019E-4C69-8FAA-09E934659565}" destId="{B271AA8D-D148-4EDB-9C83-DD74B48D1E64}" srcOrd="0" destOrd="0" parTransId="{A7E65A89-F963-48CD-9B5E-683297DAB88E}" sibTransId="{2F9BD998-A89E-4906-A567-94CF80C1D47D}"/>
    <dgm:cxn modelId="{39C88C93-31EB-458F-92F1-98079FEA0038}" type="presOf" srcId="{115FB67E-113D-457B-8B80-818A79791F3F}" destId="{B86B7127-CE02-4347-89C7-78F045EA5D77}" srcOrd="0" destOrd="0" presId="urn:microsoft.com/office/officeart/2009/3/layout/HorizontalOrganizationChart"/>
    <dgm:cxn modelId="{1680A4AA-96CE-4902-9F18-AB307BFA81F7}" type="presOf" srcId="{FECBE95F-D8EB-4995-8139-209A19D6BE17}" destId="{480B921B-2CF0-479A-9810-D80BA14E78E6}" srcOrd="0" destOrd="0" presId="urn:microsoft.com/office/officeart/2009/3/layout/HorizontalOrganizationChart"/>
    <dgm:cxn modelId="{BD069056-A577-4B2D-A4F3-CD17CBDA9D4A}" type="presOf" srcId="{44080786-D3A7-40AB-AF5D-A9CA7A090724}" destId="{BA1E1FF7-7BA6-490D-92CD-E62022FBC088}" srcOrd="0" destOrd="0" presId="urn:microsoft.com/office/officeart/2009/3/layout/HorizontalOrganizationChart"/>
    <dgm:cxn modelId="{20B2C82A-E9C4-42B2-90F5-8BD150A29855}" type="presOf" srcId="{26ED8A01-2446-49F8-951D-E7A9D96C2BFC}" destId="{B7337FF5-78FC-4507-B9D5-0759C2BBB409}" srcOrd="1" destOrd="0" presId="urn:microsoft.com/office/officeart/2009/3/layout/HorizontalOrganizationChart"/>
    <dgm:cxn modelId="{12AFDEDA-9900-465A-AC61-ABFC0D56244B}" srcId="{644EFC06-9F1B-4DBD-8797-C4BC2CFCC4F0}" destId="{57A24A97-77D9-468E-BB13-965695648790}" srcOrd="1" destOrd="0" parTransId="{7872F703-92B0-41E3-B5DF-6C73D4F1291A}" sibTransId="{37CB7A99-FC94-4FFD-8A62-B6B278C2B965}"/>
    <dgm:cxn modelId="{9210AD97-2769-4861-82B9-47CE447A751F}" type="presOf" srcId="{040BBD59-2ED1-4DF3-BDEF-440B0084F2E4}" destId="{660DEFA1-569A-4160-B530-636E12BC6BD4}" srcOrd="0" destOrd="0" presId="urn:microsoft.com/office/officeart/2009/3/layout/HorizontalOrganizationChart"/>
    <dgm:cxn modelId="{4D15A582-8391-4681-99A2-C960D95B24DD}" type="presOf" srcId="{8535826F-A021-49E6-8BFF-13C560F5115E}" destId="{FEECF267-F3CB-45E8-91FF-33048DD907D3}" srcOrd="0" destOrd="0" presId="urn:microsoft.com/office/officeart/2009/3/layout/HorizontalOrganizationChart"/>
    <dgm:cxn modelId="{046A4F15-1639-4BDD-8AA5-0037F71654BC}" type="presOf" srcId="{4EF3570C-68AF-4087-91D3-371180874571}" destId="{3CB4316D-669C-4FC8-A7B9-7184EE2EFA01}" srcOrd="1" destOrd="0" presId="urn:microsoft.com/office/officeart/2009/3/layout/HorizontalOrganizationChart"/>
    <dgm:cxn modelId="{6FFFD51B-8047-4544-A8E5-9876821CB885}" srcId="{8535826F-A021-49E6-8BFF-13C560F5115E}" destId="{0EF0F7DB-019E-4C69-8FAA-09E934659565}" srcOrd="1" destOrd="0" parTransId="{65C2F813-70DD-4DED-95A1-11396C8DF8FA}" sibTransId="{72629579-B902-4172-A578-68FBD18FC24C}"/>
    <dgm:cxn modelId="{C5815B30-43E2-4C2F-AE7B-9F487EA015D3}" type="presOf" srcId="{A7E65A89-F963-48CD-9B5E-683297DAB88E}" destId="{DB31F9FC-7F1E-4EA2-A9EF-3591EB56C38F}" srcOrd="0" destOrd="0" presId="urn:microsoft.com/office/officeart/2009/3/layout/HorizontalOrganizationChart"/>
    <dgm:cxn modelId="{B4EC7DF5-E17A-4538-8AA2-93A06B7932E4}" type="presOf" srcId="{6E9D669E-8AFC-471C-BCB5-52EF7102BCF1}" destId="{3131A6F9-3FF8-4F23-85C0-445B5AFAAEA3}" srcOrd="1" destOrd="0" presId="urn:microsoft.com/office/officeart/2009/3/layout/HorizontalOrganizationChart"/>
    <dgm:cxn modelId="{CAEF7148-17C2-4C3E-9ADA-26B522340CA3}" type="presOf" srcId="{F68C11E2-A685-479B-B8D4-BF62C8952941}" destId="{C45D63F2-0679-4EC0-A715-7F3EBF8A9DFA}" srcOrd="1" destOrd="0" presId="urn:microsoft.com/office/officeart/2009/3/layout/HorizontalOrganizationChart"/>
    <dgm:cxn modelId="{B3F4DA3A-FA7D-4C9C-BAD2-A954CD9CD65E}" type="presOf" srcId="{28E380DA-8476-47CD-B05C-B14423A42D7F}" destId="{C4C291B6-B863-4EB3-AE05-64F0EEEAE84C}" srcOrd="0" destOrd="0" presId="urn:microsoft.com/office/officeart/2009/3/layout/HorizontalOrganizationChart"/>
    <dgm:cxn modelId="{5B237F21-0044-4062-B785-6103B1C19AC5}" type="presOf" srcId="{643A2E2B-CF99-4B1C-B2C2-FA7BD5688E23}" destId="{AA33F20B-56FA-4731-92A3-3B0746AEB104}" srcOrd="0" destOrd="0" presId="urn:microsoft.com/office/officeart/2009/3/layout/HorizontalOrganizationChart"/>
    <dgm:cxn modelId="{CD6FF8E8-8316-4838-B2D1-9F8209D7EEAB}" srcId="{FDE6DCA3-3D9B-4DE5-9B17-075570C69861}" destId="{DD656CC5-00C8-4EEA-9C71-544D95776D38}" srcOrd="0" destOrd="0" parTransId="{FA1419B1-3E60-4779-96EF-7DB86B8467C0}" sibTransId="{F7C07DAF-C811-4426-A6A5-A0E7B8585870}"/>
    <dgm:cxn modelId="{9567F4BE-C968-43CC-B4C7-3E7D1E59D623}" type="presOf" srcId="{C6803AC6-110D-4F96-AB63-6FB4DE2FBD41}" destId="{CBD81DD6-D8BB-44C6-85E0-7EC906D9CDC9}" srcOrd="1" destOrd="0" presId="urn:microsoft.com/office/officeart/2009/3/layout/HorizontalOrganizationChart"/>
    <dgm:cxn modelId="{6F8369FA-AC95-4EA8-8A82-97BDE4C9EEAD}" type="presOf" srcId="{5BF6B5E8-8EC8-46A3-9A3E-4AE4DE9E9CD3}" destId="{7CEBADAC-8F88-42D7-97CE-D576577D2023}" srcOrd="0" destOrd="0" presId="urn:microsoft.com/office/officeart/2009/3/layout/HorizontalOrganizationChart"/>
    <dgm:cxn modelId="{45838B63-E443-4816-8332-576761D1CF25}" srcId="{B271AA8D-D148-4EDB-9C83-DD74B48D1E64}" destId="{44080786-D3A7-40AB-AF5D-A9CA7A090724}" srcOrd="1" destOrd="0" parTransId="{A1DFBF6D-BF1E-4D33-9163-BCA4CA35C1E5}" sibTransId="{BC4B273E-23BD-49A5-A9A6-E5A1A506AEA7}"/>
    <dgm:cxn modelId="{630F4866-25F2-49ED-884E-305934D0D74A}" srcId="{E55E31F3-3136-474B-9C1B-8C11EFA3F381}" destId="{10CA693F-8797-4165-BB5E-ED4F84015C29}" srcOrd="0" destOrd="0" parTransId="{114E927B-E138-41F5-A023-74033B066B42}" sibTransId="{83E3C332-798A-450C-83BE-339352D74356}"/>
    <dgm:cxn modelId="{4FD27A7C-DF72-48CF-AB52-66A3F7E5ABFD}" type="presOf" srcId="{FDE6DCA3-3D9B-4DE5-9B17-075570C69861}" destId="{9A97CC98-7399-4B69-9A31-D38831251EFB}" srcOrd="0" destOrd="0" presId="urn:microsoft.com/office/officeart/2009/3/layout/HorizontalOrganizationChart"/>
    <dgm:cxn modelId="{49741433-CD67-496F-BECC-6C1A52E7508F}" type="presOf" srcId="{8D7B0867-5BBB-476E-A84E-6537603CA166}" destId="{AED40F20-57F1-495E-90DF-F6774F7807A8}" srcOrd="0" destOrd="0" presId="urn:microsoft.com/office/officeart/2009/3/layout/HorizontalOrganizationChart"/>
    <dgm:cxn modelId="{BE4014D3-7721-4344-85EE-1736A1207B13}" srcId="{E55E31F3-3136-474B-9C1B-8C11EFA3F381}" destId="{B474917B-A3CC-406E-A808-281F626E4ABD}" srcOrd="1" destOrd="0" parTransId="{6E958716-D130-42B4-A8FB-3DB3E37B4961}" sibTransId="{AAB5D4C5-5EEE-41A7-9154-A988A2E33131}"/>
    <dgm:cxn modelId="{1B19CE59-D1CC-4B18-ABDA-F07757233CCF}" type="presParOf" srcId="{864EC4F8-823A-4A8C-9BA0-D90C757AFEF6}" destId="{DABE83BF-C9C5-4301-B6BB-DE691EAEF835}" srcOrd="0" destOrd="0" presId="urn:microsoft.com/office/officeart/2009/3/layout/HorizontalOrganizationChart"/>
    <dgm:cxn modelId="{2445D38C-3B02-4CAC-9758-0B5D08BFB8BD}" type="presParOf" srcId="{DABE83BF-C9C5-4301-B6BB-DE691EAEF835}" destId="{9C0F7323-189A-4535-980C-518E038BA79A}" srcOrd="0" destOrd="0" presId="urn:microsoft.com/office/officeart/2009/3/layout/HorizontalOrganizationChart"/>
    <dgm:cxn modelId="{6772DE31-3D28-46E0-83F6-E3BB9817C7C0}" type="presParOf" srcId="{9C0F7323-189A-4535-980C-518E038BA79A}" destId="{249BAD63-9FAC-463E-90D0-101E6AE991FE}" srcOrd="0" destOrd="0" presId="urn:microsoft.com/office/officeart/2009/3/layout/HorizontalOrganizationChart"/>
    <dgm:cxn modelId="{B90E892F-D21D-4999-84A6-38FACECA8659}" type="presParOf" srcId="{9C0F7323-189A-4535-980C-518E038BA79A}" destId="{5E959FE0-D390-4875-8801-B7BC0E4164B8}" srcOrd="1" destOrd="0" presId="urn:microsoft.com/office/officeart/2009/3/layout/HorizontalOrganizationChart"/>
    <dgm:cxn modelId="{A5DFC943-C196-44B1-B66F-990D90E71118}" type="presParOf" srcId="{DABE83BF-C9C5-4301-B6BB-DE691EAEF835}" destId="{B97E9E22-4212-4F22-8B07-2ABABD24C057}" srcOrd="1" destOrd="0" presId="urn:microsoft.com/office/officeart/2009/3/layout/HorizontalOrganizationChart"/>
    <dgm:cxn modelId="{5F791345-9E28-49A7-B45E-B2D1E65389DB}" type="presParOf" srcId="{B97E9E22-4212-4F22-8B07-2ABABD24C057}" destId="{7E3FE28F-3675-40F6-8F79-B5E5CA6BB60D}" srcOrd="0" destOrd="0" presId="urn:microsoft.com/office/officeart/2009/3/layout/HorizontalOrganizationChart"/>
    <dgm:cxn modelId="{9DC62F43-AE62-4755-995C-6E56B8330B13}" type="presParOf" srcId="{B97E9E22-4212-4F22-8B07-2ABABD24C057}" destId="{9BB887DA-1519-4054-A5AF-35E4EECAFA4F}" srcOrd="1" destOrd="0" presId="urn:microsoft.com/office/officeart/2009/3/layout/HorizontalOrganizationChart"/>
    <dgm:cxn modelId="{551D6AAF-3D7D-4DB2-99D1-5A101D23E08C}" type="presParOf" srcId="{9BB887DA-1519-4054-A5AF-35E4EECAFA4F}" destId="{DABAC251-EAD5-4B29-9BFA-A2B57080D73F}" srcOrd="0" destOrd="0" presId="urn:microsoft.com/office/officeart/2009/3/layout/HorizontalOrganizationChart"/>
    <dgm:cxn modelId="{291341D4-841B-4FA8-B6D5-3CEF50656BBB}" type="presParOf" srcId="{DABAC251-EAD5-4B29-9BFA-A2B57080D73F}" destId="{FEECF267-F3CB-45E8-91FF-33048DD907D3}" srcOrd="0" destOrd="0" presId="urn:microsoft.com/office/officeart/2009/3/layout/HorizontalOrganizationChart"/>
    <dgm:cxn modelId="{67ECE029-2D22-4E85-B8A2-46E2080F4652}" type="presParOf" srcId="{DABAC251-EAD5-4B29-9BFA-A2B57080D73F}" destId="{D8F81C3A-2D71-4555-8FFC-BC9D470AB987}" srcOrd="1" destOrd="0" presId="urn:microsoft.com/office/officeart/2009/3/layout/HorizontalOrganizationChart"/>
    <dgm:cxn modelId="{FBACF2DA-3611-4901-80BF-7678A67666E8}" type="presParOf" srcId="{9BB887DA-1519-4054-A5AF-35E4EECAFA4F}" destId="{8FB1E290-4462-4A54-8217-3F98F27D0068}" srcOrd="1" destOrd="0" presId="urn:microsoft.com/office/officeart/2009/3/layout/HorizontalOrganizationChart"/>
    <dgm:cxn modelId="{0BFCFAF7-2D45-4681-94E8-9A656A86F667}" type="presParOf" srcId="{8FB1E290-4462-4A54-8217-3F98F27D0068}" destId="{E4160569-E6D3-41D3-B5D2-587A4D57E4D5}" srcOrd="0" destOrd="0" presId="urn:microsoft.com/office/officeart/2009/3/layout/HorizontalOrganizationChart"/>
    <dgm:cxn modelId="{AA61DCC8-91D9-4170-8D0F-A411F0F95456}" type="presParOf" srcId="{8FB1E290-4462-4A54-8217-3F98F27D0068}" destId="{5F0B2E1A-320C-4F57-B8AF-9006E643E4BF}" srcOrd="1" destOrd="0" presId="urn:microsoft.com/office/officeart/2009/3/layout/HorizontalOrganizationChart"/>
    <dgm:cxn modelId="{1E4783B7-60A9-43D6-B435-FC81E5D3B5BD}" type="presParOf" srcId="{5F0B2E1A-320C-4F57-B8AF-9006E643E4BF}" destId="{D8A5EA41-5808-4F7C-B39E-C82E79B79A98}" srcOrd="0" destOrd="0" presId="urn:microsoft.com/office/officeart/2009/3/layout/HorizontalOrganizationChart"/>
    <dgm:cxn modelId="{4165F5A0-7950-4400-8D7D-88B6BEB816CD}" type="presParOf" srcId="{D8A5EA41-5808-4F7C-B39E-C82E79B79A98}" destId="{9A97CC98-7399-4B69-9A31-D38831251EFB}" srcOrd="0" destOrd="0" presId="urn:microsoft.com/office/officeart/2009/3/layout/HorizontalOrganizationChart"/>
    <dgm:cxn modelId="{2400E2F0-3E1C-4D80-8D42-EAA4FF77FA05}" type="presParOf" srcId="{D8A5EA41-5808-4F7C-B39E-C82E79B79A98}" destId="{3A0A8DAF-5E41-4EEF-9376-AEBB36A84345}" srcOrd="1" destOrd="0" presId="urn:microsoft.com/office/officeart/2009/3/layout/HorizontalOrganizationChart"/>
    <dgm:cxn modelId="{0E9D855A-A6C8-472E-AFE6-8FD1CF9C9796}" type="presParOf" srcId="{5F0B2E1A-320C-4F57-B8AF-9006E643E4BF}" destId="{68E7D879-1659-4595-8042-57495A71B978}" srcOrd="1" destOrd="0" presId="urn:microsoft.com/office/officeart/2009/3/layout/HorizontalOrganizationChart"/>
    <dgm:cxn modelId="{FECD0E1F-677F-4C32-9D85-DF6CA9E74683}" type="presParOf" srcId="{68E7D879-1659-4595-8042-57495A71B978}" destId="{478A3274-61C3-46C1-8BBB-C1BF5A127DAE}" srcOrd="0" destOrd="0" presId="urn:microsoft.com/office/officeart/2009/3/layout/HorizontalOrganizationChart"/>
    <dgm:cxn modelId="{2CF9C656-430C-4E9E-BDCA-3D5D960CD13F}" type="presParOf" srcId="{68E7D879-1659-4595-8042-57495A71B978}" destId="{D3974EE0-FE9E-418A-BE87-C9028E7D7DC8}" srcOrd="1" destOrd="0" presId="urn:microsoft.com/office/officeart/2009/3/layout/HorizontalOrganizationChart"/>
    <dgm:cxn modelId="{C6FF7EBA-2B30-4B5F-9E01-D1DD5E5D2F18}" type="presParOf" srcId="{D3974EE0-FE9E-418A-BE87-C9028E7D7DC8}" destId="{A24B8BEE-B87E-4D80-844A-F774DA73C018}" srcOrd="0" destOrd="0" presId="urn:microsoft.com/office/officeart/2009/3/layout/HorizontalOrganizationChart"/>
    <dgm:cxn modelId="{2B98125A-6A8F-4118-98C4-C5216A881CAF}" type="presParOf" srcId="{A24B8BEE-B87E-4D80-844A-F774DA73C018}" destId="{9666C638-2702-478F-B6E1-9EF54CA98ABE}" srcOrd="0" destOrd="0" presId="urn:microsoft.com/office/officeart/2009/3/layout/HorizontalOrganizationChart"/>
    <dgm:cxn modelId="{16EA7395-5DFC-427E-AA60-8C7293831024}" type="presParOf" srcId="{A24B8BEE-B87E-4D80-844A-F774DA73C018}" destId="{B4059D29-6EAA-4B8E-880E-A38E40339C2E}" srcOrd="1" destOrd="0" presId="urn:microsoft.com/office/officeart/2009/3/layout/HorizontalOrganizationChart"/>
    <dgm:cxn modelId="{5B38EB1E-7A0F-491D-B96B-EB559DB8D1D7}" type="presParOf" srcId="{D3974EE0-FE9E-418A-BE87-C9028E7D7DC8}" destId="{2CEA1DFE-8F02-402F-AADE-82A0BA4E8E61}" srcOrd="1" destOrd="0" presId="urn:microsoft.com/office/officeart/2009/3/layout/HorizontalOrganizationChart"/>
    <dgm:cxn modelId="{AADFAAAC-27A7-42EE-A8A1-047BF19B5D30}" type="presParOf" srcId="{D3974EE0-FE9E-418A-BE87-C9028E7D7DC8}" destId="{A044729C-0087-432B-9F51-ED276FBF60B9}" srcOrd="2" destOrd="0" presId="urn:microsoft.com/office/officeart/2009/3/layout/HorizontalOrganizationChart"/>
    <dgm:cxn modelId="{59CF2F44-CDCD-4482-8488-3FB95F408C13}" type="presParOf" srcId="{68E7D879-1659-4595-8042-57495A71B978}" destId="{0C76D9AF-32EA-4534-BA08-E551FCAEA862}" srcOrd="2" destOrd="0" presId="urn:microsoft.com/office/officeart/2009/3/layout/HorizontalOrganizationChart"/>
    <dgm:cxn modelId="{51A2762A-EE58-47E1-8FA5-C09D6791DA1F}" type="presParOf" srcId="{68E7D879-1659-4595-8042-57495A71B978}" destId="{374704BA-EEFF-4EFD-9893-122B505A2EAC}" srcOrd="3" destOrd="0" presId="urn:microsoft.com/office/officeart/2009/3/layout/HorizontalOrganizationChart"/>
    <dgm:cxn modelId="{CCBC2746-2847-4B0F-B265-986556A055DD}" type="presParOf" srcId="{374704BA-EEFF-4EFD-9893-122B505A2EAC}" destId="{E8EB8933-15A2-43D7-97E5-BE136A514A5E}" srcOrd="0" destOrd="0" presId="urn:microsoft.com/office/officeart/2009/3/layout/HorizontalOrganizationChart"/>
    <dgm:cxn modelId="{CFA3B986-F682-47FA-ACBA-411183F40BC1}" type="presParOf" srcId="{E8EB8933-15A2-43D7-97E5-BE136A514A5E}" destId="{9518D67D-F06A-4599-BDCA-3425E4C1A280}" srcOrd="0" destOrd="0" presId="urn:microsoft.com/office/officeart/2009/3/layout/HorizontalOrganizationChart"/>
    <dgm:cxn modelId="{4AD5965D-6208-4820-A7DC-418BFC5386E8}" type="presParOf" srcId="{E8EB8933-15A2-43D7-97E5-BE136A514A5E}" destId="{7FA36178-156E-40C6-A859-EBABDD341E8B}" srcOrd="1" destOrd="0" presId="urn:microsoft.com/office/officeart/2009/3/layout/HorizontalOrganizationChart"/>
    <dgm:cxn modelId="{E3A045FC-DC37-4732-8490-61FD4DFA1F19}" type="presParOf" srcId="{374704BA-EEFF-4EFD-9893-122B505A2EAC}" destId="{441FBF27-1037-4733-A4CC-F487410C8A6B}" srcOrd="1" destOrd="0" presId="urn:microsoft.com/office/officeart/2009/3/layout/HorizontalOrganizationChart"/>
    <dgm:cxn modelId="{A650A47A-477B-47D3-A880-CF37219139DD}" type="presParOf" srcId="{441FBF27-1037-4733-A4CC-F487410C8A6B}" destId="{0B0486FB-D954-4D7A-8F32-12DD7F22A0E0}" srcOrd="0" destOrd="0" presId="urn:microsoft.com/office/officeart/2009/3/layout/HorizontalOrganizationChart"/>
    <dgm:cxn modelId="{5CAD8C6A-1EF6-4C06-9D12-45C71FDF1E82}" type="presParOf" srcId="{441FBF27-1037-4733-A4CC-F487410C8A6B}" destId="{77A0FCDD-2500-4E5E-813A-324340961043}" srcOrd="1" destOrd="0" presId="urn:microsoft.com/office/officeart/2009/3/layout/HorizontalOrganizationChart"/>
    <dgm:cxn modelId="{B30A11FE-415C-4551-9919-131FB4AB67E1}" type="presParOf" srcId="{77A0FCDD-2500-4E5E-813A-324340961043}" destId="{27C021E9-85E3-4A7B-873F-3461B3366287}" srcOrd="0" destOrd="0" presId="urn:microsoft.com/office/officeart/2009/3/layout/HorizontalOrganizationChart"/>
    <dgm:cxn modelId="{CBC1F878-45A8-45FA-B02B-72DA9F943386}" type="presParOf" srcId="{27C021E9-85E3-4A7B-873F-3461B3366287}" destId="{615EC938-EE5A-424A-8D30-2A2D7135D546}" srcOrd="0" destOrd="0" presId="urn:microsoft.com/office/officeart/2009/3/layout/HorizontalOrganizationChart"/>
    <dgm:cxn modelId="{6CD08772-1BF0-45E2-832A-14D1B9018E33}" type="presParOf" srcId="{27C021E9-85E3-4A7B-873F-3461B3366287}" destId="{3131A6F9-3FF8-4F23-85C0-445B5AFAAEA3}" srcOrd="1" destOrd="0" presId="urn:microsoft.com/office/officeart/2009/3/layout/HorizontalOrganizationChart"/>
    <dgm:cxn modelId="{B28673CA-3BC8-4325-9540-B09D4C70B121}" type="presParOf" srcId="{77A0FCDD-2500-4E5E-813A-324340961043}" destId="{F5E4A1D5-2F2C-4481-8194-2651FFAD44F6}" srcOrd="1" destOrd="0" presId="urn:microsoft.com/office/officeart/2009/3/layout/HorizontalOrganizationChart"/>
    <dgm:cxn modelId="{E8B92DEF-3241-400B-9DB7-709141D646F3}" type="presParOf" srcId="{77A0FCDD-2500-4E5E-813A-324340961043}" destId="{EEE98A4B-431B-45C8-8FC1-6EA008BA0090}" srcOrd="2" destOrd="0" presId="urn:microsoft.com/office/officeart/2009/3/layout/HorizontalOrganizationChart"/>
    <dgm:cxn modelId="{596510BF-B2AF-450C-9166-88D3A0EF0758}" type="presParOf" srcId="{441FBF27-1037-4733-A4CC-F487410C8A6B}" destId="{5EFCB9E2-09B4-46A0-887C-0C7953CD8D97}" srcOrd="2" destOrd="0" presId="urn:microsoft.com/office/officeart/2009/3/layout/HorizontalOrganizationChart"/>
    <dgm:cxn modelId="{2FAB6D48-356E-45AF-8BBD-C776B12C8A45}" type="presParOf" srcId="{441FBF27-1037-4733-A4CC-F487410C8A6B}" destId="{C5B8C6CD-DE01-49D2-A6F2-F47FEB75FB31}" srcOrd="3" destOrd="0" presId="urn:microsoft.com/office/officeart/2009/3/layout/HorizontalOrganizationChart"/>
    <dgm:cxn modelId="{CAD3CC8C-624B-4F3E-8DA5-AC28C08BA752}" type="presParOf" srcId="{C5B8C6CD-DE01-49D2-A6F2-F47FEB75FB31}" destId="{ED1B81FE-42AD-4F48-808A-62237FD8DA9A}" srcOrd="0" destOrd="0" presId="urn:microsoft.com/office/officeart/2009/3/layout/HorizontalOrganizationChart"/>
    <dgm:cxn modelId="{D5810FC0-4754-4565-8F94-42E57DEA20D6}" type="presParOf" srcId="{ED1B81FE-42AD-4F48-808A-62237FD8DA9A}" destId="{358A97F9-C4F6-41C6-A90D-9C26A4347BCA}" srcOrd="0" destOrd="0" presId="urn:microsoft.com/office/officeart/2009/3/layout/HorizontalOrganizationChart"/>
    <dgm:cxn modelId="{6A2710CE-153C-47C0-8057-662E3B92CBAB}" type="presParOf" srcId="{ED1B81FE-42AD-4F48-808A-62237FD8DA9A}" destId="{59867EE0-BD2E-40E5-88AC-7A8CB4C03E2A}" srcOrd="1" destOrd="0" presId="urn:microsoft.com/office/officeart/2009/3/layout/HorizontalOrganizationChart"/>
    <dgm:cxn modelId="{F36EDD2A-5F10-4A7B-954A-9DED67BBD2E3}" type="presParOf" srcId="{C5B8C6CD-DE01-49D2-A6F2-F47FEB75FB31}" destId="{331654E7-251E-4853-9148-87D3D9F9F584}" srcOrd="1" destOrd="0" presId="urn:microsoft.com/office/officeart/2009/3/layout/HorizontalOrganizationChart"/>
    <dgm:cxn modelId="{73C6E2BE-1C21-4870-8291-FB7816F49AB5}" type="presParOf" srcId="{C5B8C6CD-DE01-49D2-A6F2-F47FEB75FB31}" destId="{74B005F0-16E5-4BF0-BB79-34F3A816B926}" srcOrd="2" destOrd="0" presId="urn:microsoft.com/office/officeart/2009/3/layout/HorizontalOrganizationChart"/>
    <dgm:cxn modelId="{3540A151-A100-40ED-8AA0-05772F8A7D6A}" type="presParOf" srcId="{374704BA-EEFF-4EFD-9893-122B505A2EAC}" destId="{FDC285FD-F75F-4827-9DE1-F0262FC3C6B0}" srcOrd="2" destOrd="0" presId="urn:microsoft.com/office/officeart/2009/3/layout/HorizontalOrganizationChart"/>
    <dgm:cxn modelId="{E115FE2E-35CF-4E17-969C-2344B6FD76AA}" type="presParOf" srcId="{68E7D879-1659-4595-8042-57495A71B978}" destId="{B86B7127-CE02-4347-89C7-78F045EA5D77}" srcOrd="4" destOrd="0" presId="urn:microsoft.com/office/officeart/2009/3/layout/HorizontalOrganizationChart"/>
    <dgm:cxn modelId="{38E12001-21F3-4D69-BDAC-19E3860EB826}" type="presParOf" srcId="{68E7D879-1659-4595-8042-57495A71B978}" destId="{34907FE3-9CF2-4365-BB74-844A9104DA30}" srcOrd="5" destOrd="0" presId="urn:microsoft.com/office/officeart/2009/3/layout/HorizontalOrganizationChart"/>
    <dgm:cxn modelId="{CD6CC8B2-8E61-41C5-A961-507D80548000}" type="presParOf" srcId="{34907FE3-9CF2-4365-BB74-844A9104DA30}" destId="{BDDE2140-CF5F-40E7-9A15-985DCF4F6CBD}" srcOrd="0" destOrd="0" presId="urn:microsoft.com/office/officeart/2009/3/layout/HorizontalOrganizationChart"/>
    <dgm:cxn modelId="{B54B4714-AF73-48AB-BEA2-98EB60C3CA18}" type="presParOf" srcId="{BDDE2140-CF5F-40E7-9A15-985DCF4F6CBD}" destId="{5CA09BFE-99BA-404A-9E6E-AB29C338884C}" srcOrd="0" destOrd="0" presId="urn:microsoft.com/office/officeart/2009/3/layout/HorizontalOrganizationChart"/>
    <dgm:cxn modelId="{D6B166D3-AC54-4FCA-A363-14F84389925C}" type="presParOf" srcId="{BDDE2140-CF5F-40E7-9A15-985DCF4F6CBD}" destId="{0DD82B65-27E9-4D45-BAE1-6216C647BA1C}" srcOrd="1" destOrd="0" presId="urn:microsoft.com/office/officeart/2009/3/layout/HorizontalOrganizationChart"/>
    <dgm:cxn modelId="{D182CA0A-5D46-4628-997C-341CF1B38522}" type="presParOf" srcId="{34907FE3-9CF2-4365-BB74-844A9104DA30}" destId="{589288CF-1B14-4D1D-B419-B4F59A4442A9}" srcOrd="1" destOrd="0" presId="urn:microsoft.com/office/officeart/2009/3/layout/HorizontalOrganizationChart"/>
    <dgm:cxn modelId="{8BD367C2-FC8D-4888-B185-D96493DBA256}" type="presParOf" srcId="{34907FE3-9CF2-4365-BB74-844A9104DA30}" destId="{A1D90883-8C0B-459F-9333-EB909E2ED35A}" srcOrd="2" destOrd="0" presId="urn:microsoft.com/office/officeart/2009/3/layout/HorizontalOrganizationChart"/>
    <dgm:cxn modelId="{AA38D553-6A3A-4C70-87C3-00554C3B4EEA}" type="presParOf" srcId="{68E7D879-1659-4595-8042-57495A71B978}" destId="{AED40F20-57F1-495E-90DF-F6774F7807A8}" srcOrd="6" destOrd="0" presId="urn:microsoft.com/office/officeart/2009/3/layout/HorizontalOrganizationChart"/>
    <dgm:cxn modelId="{73195031-DDD0-446F-804C-6FC67EEFDD94}" type="presParOf" srcId="{68E7D879-1659-4595-8042-57495A71B978}" destId="{17C9D9BF-B2C3-4705-A09B-8AC098A9F9BB}" srcOrd="7" destOrd="0" presId="urn:microsoft.com/office/officeart/2009/3/layout/HorizontalOrganizationChart"/>
    <dgm:cxn modelId="{AC2E1374-B5D2-4470-90AA-7645F5112DEC}" type="presParOf" srcId="{17C9D9BF-B2C3-4705-A09B-8AC098A9F9BB}" destId="{7D8F996F-DDD1-47AC-9CD4-0E86378F3F24}" srcOrd="0" destOrd="0" presId="urn:microsoft.com/office/officeart/2009/3/layout/HorizontalOrganizationChart"/>
    <dgm:cxn modelId="{A7DE3977-038D-47F7-A8F3-05B7A8660AD2}" type="presParOf" srcId="{7D8F996F-DDD1-47AC-9CD4-0E86378F3F24}" destId="{5BC4F5E1-D0ED-4769-B0F7-C6F159D39EB5}" srcOrd="0" destOrd="0" presId="urn:microsoft.com/office/officeart/2009/3/layout/HorizontalOrganizationChart"/>
    <dgm:cxn modelId="{9D862B67-D9B8-4D35-8BE3-69119A2FA26F}" type="presParOf" srcId="{7D8F996F-DDD1-47AC-9CD4-0E86378F3F24}" destId="{02647CA7-84FE-4C74-AABA-FBC49A20BBD0}" srcOrd="1" destOrd="0" presId="urn:microsoft.com/office/officeart/2009/3/layout/HorizontalOrganizationChart"/>
    <dgm:cxn modelId="{B01E93FF-7297-4355-93F2-DD4E40EDDD1A}" type="presParOf" srcId="{17C9D9BF-B2C3-4705-A09B-8AC098A9F9BB}" destId="{79B772BD-FAAC-41CA-9E59-22AAAB7B4FDD}" srcOrd="1" destOrd="0" presId="urn:microsoft.com/office/officeart/2009/3/layout/HorizontalOrganizationChart"/>
    <dgm:cxn modelId="{CCFFF268-9905-4F4D-96C6-5DB15570074C}" type="presParOf" srcId="{17C9D9BF-B2C3-4705-A09B-8AC098A9F9BB}" destId="{FD7D7EE9-DB25-4505-B6AF-83964EA564BC}" srcOrd="2" destOrd="0" presId="urn:microsoft.com/office/officeart/2009/3/layout/HorizontalOrganizationChart"/>
    <dgm:cxn modelId="{6C3442FD-EC8C-4792-B524-FDCB06FA09E3}" type="presParOf" srcId="{68E7D879-1659-4595-8042-57495A71B978}" destId="{6F1D90DC-03E6-4961-8433-2097821571DD}" srcOrd="8" destOrd="0" presId="urn:microsoft.com/office/officeart/2009/3/layout/HorizontalOrganizationChart"/>
    <dgm:cxn modelId="{B6C56978-51C5-408B-A81F-4282C28556DE}" type="presParOf" srcId="{68E7D879-1659-4595-8042-57495A71B978}" destId="{2494D89D-3282-45F5-BA0A-FEA23F62C1EF}" srcOrd="9" destOrd="0" presId="urn:microsoft.com/office/officeart/2009/3/layout/HorizontalOrganizationChart"/>
    <dgm:cxn modelId="{3157606C-A9C0-439C-8FEA-49B85E146111}" type="presParOf" srcId="{2494D89D-3282-45F5-BA0A-FEA23F62C1EF}" destId="{ADE5CE4F-4644-443C-B01A-3F09D3FEDFD2}" srcOrd="0" destOrd="0" presId="urn:microsoft.com/office/officeart/2009/3/layout/HorizontalOrganizationChart"/>
    <dgm:cxn modelId="{04B96036-95FD-4125-9C92-C95B51A4F116}" type="presParOf" srcId="{ADE5CE4F-4644-443C-B01A-3F09D3FEDFD2}" destId="{A9D1D21E-F7C3-4E53-A92F-069EF5412AF0}" srcOrd="0" destOrd="0" presId="urn:microsoft.com/office/officeart/2009/3/layout/HorizontalOrganizationChart"/>
    <dgm:cxn modelId="{31E2136E-0701-4FD5-9F26-5B155812D3C7}" type="presParOf" srcId="{ADE5CE4F-4644-443C-B01A-3F09D3FEDFD2}" destId="{4FFAB58C-0D91-46C2-A149-D742C5DA8089}" srcOrd="1" destOrd="0" presId="urn:microsoft.com/office/officeart/2009/3/layout/HorizontalOrganizationChart"/>
    <dgm:cxn modelId="{5C97A33F-E3BC-4FFE-8B00-155ECF1A08A7}" type="presParOf" srcId="{2494D89D-3282-45F5-BA0A-FEA23F62C1EF}" destId="{36A0BF0F-671C-4CBD-989B-224C2C8449D8}" srcOrd="1" destOrd="0" presId="urn:microsoft.com/office/officeart/2009/3/layout/HorizontalOrganizationChart"/>
    <dgm:cxn modelId="{D7DCA5D1-81FB-44F7-831A-5C0F88DFEAB1}" type="presParOf" srcId="{36A0BF0F-671C-4CBD-989B-224C2C8449D8}" destId="{EE62B4AA-EECF-4178-83BC-EBC967074B7D}" srcOrd="0" destOrd="0" presId="urn:microsoft.com/office/officeart/2009/3/layout/HorizontalOrganizationChart"/>
    <dgm:cxn modelId="{52CC9112-8412-4084-955C-E86770D892D8}" type="presParOf" srcId="{36A0BF0F-671C-4CBD-989B-224C2C8449D8}" destId="{F6E5CD45-1B20-4F86-8A1D-CBBE6E96071D}" srcOrd="1" destOrd="0" presId="urn:microsoft.com/office/officeart/2009/3/layout/HorizontalOrganizationChart"/>
    <dgm:cxn modelId="{DC50A30C-8E04-420D-A32D-A4FB4639A137}" type="presParOf" srcId="{F6E5CD45-1B20-4F86-8A1D-CBBE6E96071D}" destId="{E4FC38DE-5B8B-4223-B2F0-1C92A87AA104}" srcOrd="0" destOrd="0" presId="urn:microsoft.com/office/officeart/2009/3/layout/HorizontalOrganizationChart"/>
    <dgm:cxn modelId="{0487AC2B-0AB8-4E56-AF3F-41FB487E43CA}" type="presParOf" srcId="{E4FC38DE-5B8B-4223-B2F0-1C92A87AA104}" destId="{FF308732-78D8-4C8D-A328-658599391E2E}" srcOrd="0" destOrd="0" presId="urn:microsoft.com/office/officeart/2009/3/layout/HorizontalOrganizationChart"/>
    <dgm:cxn modelId="{455D7653-87BA-4741-A1AD-665A94F8E161}" type="presParOf" srcId="{E4FC38DE-5B8B-4223-B2F0-1C92A87AA104}" destId="{EBB670C5-F7A4-41FE-AA3C-EDD191E25A0E}" srcOrd="1" destOrd="0" presId="urn:microsoft.com/office/officeart/2009/3/layout/HorizontalOrganizationChart"/>
    <dgm:cxn modelId="{C3648B8F-3AC7-49DC-8FCE-5E7443680D42}" type="presParOf" srcId="{F6E5CD45-1B20-4F86-8A1D-CBBE6E96071D}" destId="{1B46909A-A18B-4744-90C6-442A2AA8145F}" srcOrd="1" destOrd="0" presId="urn:microsoft.com/office/officeart/2009/3/layout/HorizontalOrganizationChart"/>
    <dgm:cxn modelId="{620D1B7F-D73C-452C-A003-0EE33393DA1A}" type="presParOf" srcId="{F6E5CD45-1B20-4F86-8A1D-CBBE6E96071D}" destId="{B28070BF-AB0B-4EFE-9679-61A7F75CA53D}" srcOrd="2" destOrd="0" presId="urn:microsoft.com/office/officeart/2009/3/layout/HorizontalOrganizationChart"/>
    <dgm:cxn modelId="{46A5DEFD-0230-476E-AEF2-789031E6358C}" type="presParOf" srcId="{2494D89D-3282-45F5-BA0A-FEA23F62C1EF}" destId="{E49690DE-EB60-4354-BEC4-AABFAE5494FD}" srcOrd="2" destOrd="0" presId="urn:microsoft.com/office/officeart/2009/3/layout/HorizontalOrganizationChart"/>
    <dgm:cxn modelId="{086E36BE-8669-43F8-915F-23CE3BF843CF}" type="presParOf" srcId="{5F0B2E1A-320C-4F57-B8AF-9006E643E4BF}" destId="{15CD016E-9C85-4E45-9097-C3F7DEEC3B45}" srcOrd="2" destOrd="0" presId="urn:microsoft.com/office/officeart/2009/3/layout/HorizontalOrganizationChart"/>
    <dgm:cxn modelId="{F34392F7-CD7D-4C02-9E91-5753BB6FF809}" type="presParOf" srcId="{8FB1E290-4462-4A54-8217-3F98F27D0068}" destId="{A45DE338-6C12-4EAB-B76B-A48E03A8F685}" srcOrd="2" destOrd="0" presId="urn:microsoft.com/office/officeart/2009/3/layout/HorizontalOrganizationChart"/>
    <dgm:cxn modelId="{DB7A70AF-A9E3-4ED2-B78D-3143C59B198E}" type="presParOf" srcId="{8FB1E290-4462-4A54-8217-3F98F27D0068}" destId="{AD26ABDA-D180-4732-8452-75F5A0295002}" srcOrd="3" destOrd="0" presId="urn:microsoft.com/office/officeart/2009/3/layout/HorizontalOrganizationChart"/>
    <dgm:cxn modelId="{2BBFA798-E3F5-4576-84F4-FBFC8038D3AA}" type="presParOf" srcId="{AD26ABDA-D180-4732-8452-75F5A0295002}" destId="{2124B93B-00AC-4979-8E39-8C2B22305FB8}" srcOrd="0" destOrd="0" presId="urn:microsoft.com/office/officeart/2009/3/layout/HorizontalOrganizationChart"/>
    <dgm:cxn modelId="{5B2B86C5-58C3-430E-83F0-9498709BEBC1}" type="presParOf" srcId="{2124B93B-00AC-4979-8E39-8C2B22305FB8}" destId="{5297ED9F-1629-400F-877F-62FA915C2C56}" srcOrd="0" destOrd="0" presId="urn:microsoft.com/office/officeart/2009/3/layout/HorizontalOrganizationChart"/>
    <dgm:cxn modelId="{89377634-9B3B-4633-BC8F-70E141BCA7B9}" type="presParOf" srcId="{2124B93B-00AC-4979-8E39-8C2B22305FB8}" destId="{D4EA6AE6-B41C-410A-ADEC-8FABD6458DFE}" srcOrd="1" destOrd="0" presId="urn:microsoft.com/office/officeart/2009/3/layout/HorizontalOrganizationChart"/>
    <dgm:cxn modelId="{55C8F3DA-6545-4F8C-9C72-C534EAF5D00C}" type="presParOf" srcId="{AD26ABDA-D180-4732-8452-75F5A0295002}" destId="{CC932FF1-BC93-4CD4-A3FD-3533E8EF82E3}" srcOrd="1" destOrd="0" presId="urn:microsoft.com/office/officeart/2009/3/layout/HorizontalOrganizationChart"/>
    <dgm:cxn modelId="{3C00A498-DD2F-4ED7-8BDB-7353CB57AF36}" type="presParOf" srcId="{CC932FF1-BC93-4CD4-A3FD-3533E8EF82E3}" destId="{DB31F9FC-7F1E-4EA2-A9EF-3591EB56C38F}" srcOrd="0" destOrd="0" presId="urn:microsoft.com/office/officeart/2009/3/layout/HorizontalOrganizationChart"/>
    <dgm:cxn modelId="{0633AE82-60F0-469E-A0EC-B2E413D6D67D}" type="presParOf" srcId="{CC932FF1-BC93-4CD4-A3FD-3533E8EF82E3}" destId="{8EDA43B9-79F2-4D46-8976-7D0A8CEBBF12}" srcOrd="1" destOrd="0" presId="urn:microsoft.com/office/officeart/2009/3/layout/HorizontalOrganizationChart"/>
    <dgm:cxn modelId="{ABBABE16-80FB-4623-B461-5D135ABE61B4}" type="presParOf" srcId="{8EDA43B9-79F2-4D46-8976-7D0A8CEBBF12}" destId="{49135369-EA78-415C-8B39-90D5738C5B96}" srcOrd="0" destOrd="0" presId="urn:microsoft.com/office/officeart/2009/3/layout/HorizontalOrganizationChart"/>
    <dgm:cxn modelId="{6F0F202C-7F31-4750-82B9-BC1D0F98211D}" type="presParOf" srcId="{49135369-EA78-415C-8B39-90D5738C5B96}" destId="{72D4E929-8EBF-47E3-B7F3-1FB43F0B264C}" srcOrd="0" destOrd="0" presId="urn:microsoft.com/office/officeart/2009/3/layout/HorizontalOrganizationChart"/>
    <dgm:cxn modelId="{11240A87-44F9-49B2-A2C9-72658586E8F7}" type="presParOf" srcId="{49135369-EA78-415C-8B39-90D5738C5B96}" destId="{595B66EA-97D7-4586-9689-F4FA292BC5E0}" srcOrd="1" destOrd="0" presId="urn:microsoft.com/office/officeart/2009/3/layout/HorizontalOrganizationChart"/>
    <dgm:cxn modelId="{4E705387-DD6E-4F52-AEFF-4B10C04FA315}" type="presParOf" srcId="{8EDA43B9-79F2-4D46-8976-7D0A8CEBBF12}" destId="{8A63D70E-F1BC-48C4-953C-C9019E9509A5}" srcOrd="1" destOrd="0" presId="urn:microsoft.com/office/officeart/2009/3/layout/HorizontalOrganizationChart"/>
    <dgm:cxn modelId="{0781C328-52B4-42BD-89A3-9BEFD7ED80C8}" type="presParOf" srcId="{8A63D70E-F1BC-48C4-953C-C9019E9509A5}" destId="{57E7626E-96B6-4687-AA25-F52EF6CB2347}" srcOrd="0" destOrd="0" presId="urn:microsoft.com/office/officeart/2009/3/layout/HorizontalOrganizationChart"/>
    <dgm:cxn modelId="{C513DB46-70B0-489D-ADF9-8AF3DFF076D6}" type="presParOf" srcId="{8A63D70E-F1BC-48C4-953C-C9019E9509A5}" destId="{2CE68CBA-9E03-4B69-A2DD-9FC6FA0BF3FA}" srcOrd="1" destOrd="0" presId="urn:microsoft.com/office/officeart/2009/3/layout/HorizontalOrganizationChart"/>
    <dgm:cxn modelId="{62FCD487-593A-4E6E-B2F5-D0C9B6B9FB17}" type="presParOf" srcId="{2CE68CBA-9E03-4B69-A2DD-9FC6FA0BF3FA}" destId="{197A9D83-B354-485F-99C7-F7A61DBDE3DC}" srcOrd="0" destOrd="0" presId="urn:microsoft.com/office/officeart/2009/3/layout/HorizontalOrganizationChart"/>
    <dgm:cxn modelId="{B3F3772F-3E56-4666-8FCA-9C50FF20C533}" type="presParOf" srcId="{197A9D83-B354-485F-99C7-F7A61DBDE3DC}" destId="{8EC1F957-34CE-4984-9138-239EAC8CB5BB}" srcOrd="0" destOrd="0" presId="urn:microsoft.com/office/officeart/2009/3/layout/HorizontalOrganizationChart"/>
    <dgm:cxn modelId="{EE76C4FA-4DF5-4073-8942-5221D299C7A8}" type="presParOf" srcId="{197A9D83-B354-485F-99C7-F7A61DBDE3DC}" destId="{29D79CA6-2FE6-46F1-AFA4-4696247C82FF}" srcOrd="1" destOrd="0" presId="urn:microsoft.com/office/officeart/2009/3/layout/HorizontalOrganizationChart"/>
    <dgm:cxn modelId="{CCCC239F-116E-4E90-AF9D-B0474ED134DC}" type="presParOf" srcId="{2CE68CBA-9E03-4B69-A2DD-9FC6FA0BF3FA}" destId="{7828B12F-434F-4A5F-A3F2-D9FCFBBDF688}" srcOrd="1" destOrd="0" presId="urn:microsoft.com/office/officeart/2009/3/layout/HorizontalOrganizationChart"/>
    <dgm:cxn modelId="{4AD031CD-838D-4DFF-8AFF-FBDBD9A9392F}" type="presParOf" srcId="{2CE68CBA-9E03-4B69-A2DD-9FC6FA0BF3FA}" destId="{93DCE8C3-2E4B-4B4A-B322-674CD48CDEEB}" srcOrd="2" destOrd="0" presId="urn:microsoft.com/office/officeart/2009/3/layout/HorizontalOrganizationChart"/>
    <dgm:cxn modelId="{3493B92C-8022-4E02-BEE6-2EC03D7F69BA}" type="presParOf" srcId="{8A63D70E-F1BC-48C4-953C-C9019E9509A5}" destId="{D9114A33-F888-4CC8-BEBB-F2032C40512F}" srcOrd="2" destOrd="0" presId="urn:microsoft.com/office/officeart/2009/3/layout/HorizontalOrganizationChart"/>
    <dgm:cxn modelId="{A8D16E82-B646-44BA-9D40-09EC38B6A803}" type="presParOf" srcId="{8A63D70E-F1BC-48C4-953C-C9019E9509A5}" destId="{2488CFE3-30FD-4450-831C-05EF0BEC859B}" srcOrd="3" destOrd="0" presId="urn:microsoft.com/office/officeart/2009/3/layout/HorizontalOrganizationChart"/>
    <dgm:cxn modelId="{B155B8C2-6EAE-4ED6-A7BD-4237FC47A432}" type="presParOf" srcId="{2488CFE3-30FD-4450-831C-05EF0BEC859B}" destId="{8B5625B6-3024-466D-A3F8-0C305CE2A49B}" srcOrd="0" destOrd="0" presId="urn:microsoft.com/office/officeart/2009/3/layout/HorizontalOrganizationChart"/>
    <dgm:cxn modelId="{5BE72EEC-483F-4957-BE28-430C75D9BBB4}" type="presParOf" srcId="{8B5625B6-3024-466D-A3F8-0C305CE2A49B}" destId="{BA1E1FF7-7BA6-490D-92CD-E62022FBC088}" srcOrd="0" destOrd="0" presId="urn:microsoft.com/office/officeart/2009/3/layout/HorizontalOrganizationChart"/>
    <dgm:cxn modelId="{5D8C1EFC-7BCE-4A52-8FC0-D9051A611648}" type="presParOf" srcId="{8B5625B6-3024-466D-A3F8-0C305CE2A49B}" destId="{29455ACF-DC0E-4B21-ACFC-E7CDCF8F13A1}" srcOrd="1" destOrd="0" presId="urn:microsoft.com/office/officeart/2009/3/layout/HorizontalOrganizationChart"/>
    <dgm:cxn modelId="{B5CB6D6A-9A33-410B-9742-58C2E59199B0}" type="presParOf" srcId="{2488CFE3-30FD-4450-831C-05EF0BEC859B}" destId="{E5DEE0F9-36F0-4342-ADEB-AA05BB15E9D9}" srcOrd="1" destOrd="0" presId="urn:microsoft.com/office/officeart/2009/3/layout/HorizontalOrganizationChart"/>
    <dgm:cxn modelId="{99095742-16C2-4F72-814E-4378F3590C00}" type="presParOf" srcId="{2488CFE3-30FD-4450-831C-05EF0BEC859B}" destId="{D2482A1E-6E15-4D1E-910C-E9DEBA859457}" srcOrd="2" destOrd="0" presId="urn:microsoft.com/office/officeart/2009/3/layout/HorizontalOrganizationChart"/>
    <dgm:cxn modelId="{9F968356-14CB-4407-8D84-63943CD43481}" type="presParOf" srcId="{8EDA43B9-79F2-4D46-8976-7D0A8CEBBF12}" destId="{9819E618-8061-40D1-A517-AF0689D9DBF3}" srcOrd="2" destOrd="0" presId="urn:microsoft.com/office/officeart/2009/3/layout/HorizontalOrganizationChart"/>
    <dgm:cxn modelId="{2BA8F8E2-8143-4D99-BD42-8A4B48CCD33C}" type="presParOf" srcId="{AD26ABDA-D180-4732-8452-75F5A0295002}" destId="{671D73C0-7155-4F07-B727-D5C8510D9783}" srcOrd="2" destOrd="0" presId="urn:microsoft.com/office/officeart/2009/3/layout/HorizontalOrganizationChart"/>
    <dgm:cxn modelId="{84A54770-1EE0-49FD-8E2C-37BD3BE0F8C8}" type="presParOf" srcId="{8FB1E290-4462-4A54-8217-3F98F27D0068}" destId="{E5F3A9C5-211E-4659-95D2-FA6BEBDD5584}" srcOrd="4" destOrd="0" presId="urn:microsoft.com/office/officeart/2009/3/layout/HorizontalOrganizationChart"/>
    <dgm:cxn modelId="{D94D7C92-4408-4860-B5F3-93C536F187D5}" type="presParOf" srcId="{8FB1E290-4462-4A54-8217-3F98F27D0068}" destId="{AF7D0C6D-65F2-469F-9F88-D977DC3D6352}" srcOrd="5" destOrd="0" presId="urn:microsoft.com/office/officeart/2009/3/layout/HorizontalOrganizationChart"/>
    <dgm:cxn modelId="{CB3BF5BD-26C8-4742-B486-A20A20A494F3}" type="presParOf" srcId="{AF7D0C6D-65F2-469F-9F88-D977DC3D6352}" destId="{E42C2920-93A6-4F5F-939E-3E6618AA14EE}" srcOrd="0" destOrd="0" presId="urn:microsoft.com/office/officeart/2009/3/layout/HorizontalOrganizationChart"/>
    <dgm:cxn modelId="{72A3994B-1D2E-4047-A1A3-6B3E4D4A9CBC}" type="presParOf" srcId="{E42C2920-93A6-4F5F-939E-3E6618AA14EE}" destId="{A78981EE-6B47-4B45-B6A2-3B924EE7BD3D}" srcOrd="0" destOrd="0" presId="urn:microsoft.com/office/officeart/2009/3/layout/HorizontalOrganizationChart"/>
    <dgm:cxn modelId="{B738B54B-F176-41D5-B946-4D5FFEED2A72}" type="presParOf" srcId="{E42C2920-93A6-4F5F-939E-3E6618AA14EE}" destId="{3F832DA0-8A5F-41C5-834D-882007CD62AF}" srcOrd="1" destOrd="0" presId="urn:microsoft.com/office/officeart/2009/3/layout/HorizontalOrganizationChart"/>
    <dgm:cxn modelId="{A737E34F-445C-43B5-9216-904E2BDCB7F7}" type="presParOf" srcId="{AF7D0C6D-65F2-469F-9F88-D977DC3D6352}" destId="{D5116D36-85F2-4117-8217-B42C16954D39}" srcOrd="1" destOrd="0" presId="urn:microsoft.com/office/officeart/2009/3/layout/HorizontalOrganizationChart"/>
    <dgm:cxn modelId="{A1BEB05A-5332-4080-93DA-96BA8DB95C7E}" type="presParOf" srcId="{D5116D36-85F2-4117-8217-B42C16954D39}" destId="{7CEBADAC-8F88-42D7-97CE-D576577D2023}" srcOrd="0" destOrd="0" presId="urn:microsoft.com/office/officeart/2009/3/layout/HorizontalOrganizationChart"/>
    <dgm:cxn modelId="{497A09DE-7C5F-4F48-BAFB-C5E5C7B99B11}" type="presParOf" srcId="{D5116D36-85F2-4117-8217-B42C16954D39}" destId="{A0F9F27D-128C-4EEC-B164-A3A694796C3F}" srcOrd="1" destOrd="0" presId="urn:microsoft.com/office/officeart/2009/3/layout/HorizontalOrganizationChart"/>
    <dgm:cxn modelId="{DB68990E-B881-466E-AC38-B135D98B8D19}" type="presParOf" srcId="{A0F9F27D-128C-4EEC-B164-A3A694796C3F}" destId="{C9F0DEC7-330B-4E29-8245-3252D9DBA8E3}" srcOrd="0" destOrd="0" presId="urn:microsoft.com/office/officeart/2009/3/layout/HorizontalOrganizationChart"/>
    <dgm:cxn modelId="{7F5B6B39-E8BA-4E7E-A344-D47A7E280EE0}" type="presParOf" srcId="{C9F0DEC7-330B-4E29-8245-3252D9DBA8E3}" destId="{CBE911E8-869C-4A1F-863A-106DCCF18A9D}" srcOrd="0" destOrd="0" presId="urn:microsoft.com/office/officeart/2009/3/layout/HorizontalOrganizationChart"/>
    <dgm:cxn modelId="{ED5E2C8B-F993-4985-85C3-C41378F337AA}" type="presParOf" srcId="{C9F0DEC7-330B-4E29-8245-3252D9DBA8E3}" destId="{126528B5-01FF-4DEA-B73F-D2F8FC267C6F}" srcOrd="1" destOrd="0" presId="urn:microsoft.com/office/officeart/2009/3/layout/HorizontalOrganizationChart"/>
    <dgm:cxn modelId="{0CD6C9F5-89E2-43BB-A4CC-EB336E2BF021}" type="presParOf" srcId="{A0F9F27D-128C-4EEC-B164-A3A694796C3F}" destId="{AD485D72-B265-46E9-AA77-E8FEC0175097}" srcOrd="1" destOrd="0" presId="urn:microsoft.com/office/officeart/2009/3/layout/HorizontalOrganizationChart"/>
    <dgm:cxn modelId="{A1557D2D-E7BC-4248-B642-5AAAA0EA9CDC}" type="presParOf" srcId="{AD485D72-B265-46E9-AA77-E8FEC0175097}" destId="{47F385FE-A0CF-4C4F-9AF9-E9B158256494}" srcOrd="0" destOrd="0" presId="urn:microsoft.com/office/officeart/2009/3/layout/HorizontalOrganizationChart"/>
    <dgm:cxn modelId="{FEC0D095-034D-4994-9500-944B97DED436}" type="presParOf" srcId="{AD485D72-B265-46E9-AA77-E8FEC0175097}" destId="{9E62014F-0ACF-4FA8-9D3F-6DE3A9207F0C}" srcOrd="1" destOrd="0" presId="urn:microsoft.com/office/officeart/2009/3/layout/HorizontalOrganizationChart"/>
    <dgm:cxn modelId="{CCC66E26-21EE-4764-9CA3-2C8A06DAD3FE}" type="presParOf" srcId="{9E62014F-0ACF-4FA8-9D3F-6DE3A9207F0C}" destId="{2FCB9DC2-4840-4C2B-B08E-A2C275C4816D}" srcOrd="0" destOrd="0" presId="urn:microsoft.com/office/officeart/2009/3/layout/HorizontalOrganizationChart"/>
    <dgm:cxn modelId="{DCAADA5C-E8EE-4080-8CE0-A2E853E9458A}" type="presParOf" srcId="{2FCB9DC2-4840-4C2B-B08E-A2C275C4816D}" destId="{E551398A-F14D-4B39-8A43-BC85A945F5C3}" srcOrd="0" destOrd="0" presId="urn:microsoft.com/office/officeart/2009/3/layout/HorizontalOrganizationChart"/>
    <dgm:cxn modelId="{8D661FE0-CC6C-40BF-9BCC-238A0C805D90}" type="presParOf" srcId="{2FCB9DC2-4840-4C2B-B08E-A2C275C4816D}" destId="{2C7FF3F6-0B4F-4ECA-B120-7D1F3115A146}" srcOrd="1" destOrd="0" presId="urn:microsoft.com/office/officeart/2009/3/layout/HorizontalOrganizationChart"/>
    <dgm:cxn modelId="{CA2D97CD-ED5B-4CEA-90D9-B437101C8484}" type="presParOf" srcId="{9E62014F-0ACF-4FA8-9D3F-6DE3A9207F0C}" destId="{C228A5A6-7140-4A45-A72D-0095A6823792}" srcOrd="1" destOrd="0" presId="urn:microsoft.com/office/officeart/2009/3/layout/HorizontalOrganizationChart"/>
    <dgm:cxn modelId="{2B810856-1CA4-4C94-BC36-8282BFF9CB91}" type="presParOf" srcId="{9E62014F-0ACF-4FA8-9D3F-6DE3A9207F0C}" destId="{E29FF0B6-8441-4F26-B659-495B5137FE64}" srcOrd="2" destOrd="0" presId="urn:microsoft.com/office/officeart/2009/3/layout/HorizontalOrganizationChart"/>
    <dgm:cxn modelId="{776C51DA-5726-4903-AA0D-BD7533473D8B}" type="presParOf" srcId="{A0F9F27D-128C-4EEC-B164-A3A694796C3F}" destId="{C2A24DFB-7B51-48A5-AC14-AD47372C4A6B}" srcOrd="2" destOrd="0" presId="urn:microsoft.com/office/officeart/2009/3/layout/HorizontalOrganizationChart"/>
    <dgm:cxn modelId="{827F251A-DE35-421C-845A-486E45D26A8D}" type="presParOf" srcId="{D5116D36-85F2-4117-8217-B42C16954D39}" destId="{07DE29A5-E7E9-4930-A955-B2F4DE7356F1}" srcOrd="2" destOrd="0" presId="urn:microsoft.com/office/officeart/2009/3/layout/HorizontalOrganizationChart"/>
    <dgm:cxn modelId="{11993B17-8102-44E0-A517-36B2FA2AB536}" type="presParOf" srcId="{D5116D36-85F2-4117-8217-B42C16954D39}" destId="{3D6A9570-0DA3-4EF2-84DE-17CCCF8042BA}" srcOrd="3" destOrd="0" presId="urn:microsoft.com/office/officeart/2009/3/layout/HorizontalOrganizationChart"/>
    <dgm:cxn modelId="{97D1A000-4879-4C70-A02C-6AAE5CC74D25}" type="presParOf" srcId="{3D6A9570-0DA3-4EF2-84DE-17CCCF8042BA}" destId="{233BC8D4-6EE1-4416-8B5A-8D30EFB2CA66}" srcOrd="0" destOrd="0" presId="urn:microsoft.com/office/officeart/2009/3/layout/HorizontalOrganizationChart"/>
    <dgm:cxn modelId="{87BEA8CE-21A7-426B-8417-1E3BE382CE7A}" type="presParOf" srcId="{233BC8D4-6EE1-4416-8B5A-8D30EFB2CA66}" destId="{78F91782-0FEB-4280-B50D-06F42D6C753F}" srcOrd="0" destOrd="0" presId="urn:microsoft.com/office/officeart/2009/3/layout/HorizontalOrganizationChart"/>
    <dgm:cxn modelId="{B67718DD-4DCC-4ACC-9826-1E0A1BADB917}" type="presParOf" srcId="{233BC8D4-6EE1-4416-8B5A-8D30EFB2CA66}" destId="{53689FE6-37FA-46A0-ACDF-0BEF29868306}" srcOrd="1" destOrd="0" presId="urn:microsoft.com/office/officeart/2009/3/layout/HorizontalOrganizationChart"/>
    <dgm:cxn modelId="{05DD5697-7983-4D97-8D23-C3379408F998}" type="presParOf" srcId="{3D6A9570-0DA3-4EF2-84DE-17CCCF8042BA}" destId="{A770B459-789B-49D8-A0E9-08EBBEB0CBBD}" srcOrd="1" destOrd="0" presId="urn:microsoft.com/office/officeart/2009/3/layout/HorizontalOrganizationChart"/>
    <dgm:cxn modelId="{C2D2E7A1-B018-4117-81C6-E1B274C753B7}" type="presParOf" srcId="{A770B459-789B-49D8-A0E9-08EBBEB0CBBD}" destId="{921EAD4E-5A55-4C82-9F10-7ABDC3D4FFE2}" srcOrd="0" destOrd="0" presId="urn:microsoft.com/office/officeart/2009/3/layout/HorizontalOrganizationChart"/>
    <dgm:cxn modelId="{A389AA58-ED85-43D6-A381-6DEE08FF5B40}" type="presParOf" srcId="{A770B459-789B-49D8-A0E9-08EBBEB0CBBD}" destId="{F63B6C9D-C8CC-46D1-A113-1F62A175A66E}" srcOrd="1" destOrd="0" presId="urn:microsoft.com/office/officeart/2009/3/layout/HorizontalOrganizationChart"/>
    <dgm:cxn modelId="{51786798-B108-4292-B5F2-98064F0F3357}" type="presParOf" srcId="{F63B6C9D-C8CC-46D1-A113-1F62A175A66E}" destId="{563DE905-4A8B-4017-9596-B078EF40E5DF}" srcOrd="0" destOrd="0" presId="urn:microsoft.com/office/officeart/2009/3/layout/HorizontalOrganizationChart"/>
    <dgm:cxn modelId="{069EAC0F-867B-4B59-9A86-B65D5EF2F333}" type="presParOf" srcId="{563DE905-4A8B-4017-9596-B078EF40E5DF}" destId="{A4891613-6702-49E4-9C26-20D2D235BAC1}" srcOrd="0" destOrd="0" presId="urn:microsoft.com/office/officeart/2009/3/layout/HorizontalOrganizationChart"/>
    <dgm:cxn modelId="{655002B3-7F96-4FB3-825E-DB8BB1228AE9}" type="presParOf" srcId="{563DE905-4A8B-4017-9596-B078EF40E5DF}" destId="{FA3D07A1-1876-4A95-B44D-4B502A30536F}" srcOrd="1" destOrd="0" presId="urn:microsoft.com/office/officeart/2009/3/layout/HorizontalOrganizationChart"/>
    <dgm:cxn modelId="{3B93F7B4-B2FF-43C9-93CE-2DC009D73260}" type="presParOf" srcId="{F63B6C9D-C8CC-46D1-A113-1F62A175A66E}" destId="{4B5CB5B2-632A-4E17-802C-BB5297885D37}" srcOrd="1" destOrd="0" presId="urn:microsoft.com/office/officeart/2009/3/layout/HorizontalOrganizationChart"/>
    <dgm:cxn modelId="{AA6DFB93-FD4C-4A89-9224-A051369EAC9D}" type="presParOf" srcId="{F63B6C9D-C8CC-46D1-A113-1F62A175A66E}" destId="{93A0AF2F-F234-406F-AE3D-E2E10479174A}" srcOrd="2" destOrd="0" presId="urn:microsoft.com/office/officeart/2009/3/layout/HorizontalOrganizationChart"/>
    <dgm:cxn modelId="{6C2741BC-3705-4ECE-80DF-61E8F38FE233}" type="presParOf" srcId="{A770B459-789B-49D8-A0E9-08EBBEB0CBBD}" destId="{7F9CBF63-377E-4377-A2E6-ADA8CE034CB0}" srcOrd="2" destOrd="0" presId="urn:microsoft.com/office/officeart/2009/3/layout/HorizontalOrganizationChart"/>
    <dgm:cxn modelId="{669CAC58-C62F-40BD-AB90-5981C5358D79}" type="presParOf" srcId="{A770B459-789B-49D8-A0E9-08EBBEB0CBBD}" destId="{1212BD47-4BD7-4DE7-9D6C-DD70787FADC9}" srcOrd="3" destOrd="0" presId="urn:microsoft.com/office/officeart/2009/3/layout/HorizontalOrganizationChart"/>
    <dgm:cxn modelId="{B4096CD8-6439-46A8-98DA-43E52D1D8932}" type="presParOf" srcId="{1212BD47-4BD7-4DE7-9D6C-DD70787FADC9}" destId="{7A9E8E32-DE10-458E-86FE-503C5CBA2F65}" srcOrd="0" destOrd="0" presId="urn:microsoft.com/office/officeart/2009/3/layout/HorizontalOrganizationChart"/>
    <dgm:cxn modelId="{CE791BF2-B684-4614-A9EB-FCACBC86E920}" type="presParOf" srcId="{7A9E8E32-DE10-458E-86FE-503C5CBA2F65}" destId="{FA969352-44D4-4C11-A032-74C6C6CC5EAF}" srcOrd="0" destOrd="0" presId="urn:microsoft.com/office/officeart/2009/3/layout/HorizontalOrganizationChart"/>
    <dgm:cxn modelId="{B902EF96-C807-4E4E-9542-4C7B26166F3D}" type="presParOf" srcId="{7A9E8E32-DE10-458E-86FE-503C5CBA2F65}" destId="{3EBDCCF5-8F3E-4391-8639-D987263BE594}" srcOrd="1" destOrd="0" presId="urn:microsoft.com/office/officeart/2009/3/layout/HorizontalOrganizationChart"/>
    <dgm:cxn modelId="{999B686A-53A3-4E86-A6E6-88BFB1061BC8}" type="presParOf" srcId="{1212BD47-4BD7-4DE7-9D6C-DD70787FADC9}" destId="{F69DFBA1-0DB4-4E79-931D-E51869279ACE}" srcOrd="1" destOrd="0" presId="urn:microsoft.com/office/officeart/2009/3/layout/HorizontalOrganizationChart"/>
    <dgm:cxn modelId="{E40B3892-EE64-4A0A-B764-B2BAF3090A8B}" type="presParOf" srcId="{1212BD47-4BD7-4DE7-9D6C-DD70787FADC9}" destId="{EF0A6416-E9C6-4250-8906-8C7F500E2D89}" srcOrd="2" destOrd="0" presId="urn:microsoft.com/office/officeart/2009/3/layout/HorizontalOrganizationChart"/>
    <dgm:cxn modelId="{143F519A-5A89-43E9-9888-8FB65EF83081}" type="presParOf" srcId="{3D6A9570-0DA3-4EF2-84DE-17CCCF8042BA}" destId="{D087B17F-08FF-4A66-801E-2F04C1F1C0A9}" srcOrd="2" destOrd="0" presId="urn:microsoft.com/office/officeart/2009/3/layout/HorizontalOrganizationChart"/>
    <dgm:cxn modelId="{DD20495D-BA0F-4E51-9917-A99CA1424600}" type="presParOf" srcId="{D5116D36-85F2-4117-8217-B42C16954D39}" destId="{89B97CA3-BEB1-4862-8F47-9DE5E0D5DC0A}" srcOrd="4" destOrd="0" presId="urn:microsoft.com/office/officeart/2009/3/layout/HorizontalOrganizationChart"/>
    <dgm:cxn modelId="{5A637517-B145-43C2-A2D3-221C868034F3}" type="presParOf" srcId="{D5116D36-85F2-4117-8217-B42C16954D39}" destId="{5EEB0FBF-3BC8-4730-9162-626ECE7A994A}" srcOrd="5" destOrd="0" presId="urn:microsoft.com/office/officeart/2009/3/layout/HorizontalOrganizationChart"/>
    <dgm:cxn modelId="{255B7EFB-3493-4878-A7D2-80964F8C3F04}" type="presParOf" srcId="{5EEB0FBF-3BC8-4730-9162-626ECE7A994A}" destId="{04759FAF-4F6B-448E-B685-8710BF41A95F}" srcOrd="0" destOrd="0" presId="urn:microsoft.com/office/officeart/2009/3/layout/HorizontalOrganizationChart"/>
    <dgm:cxn modelId="{5B025E62-5C44-4317-B05E-6CB4AD1FDF6F}" type="presParOf" srcId="{04759FAF-4F6B-448E-B685-8710BF41A95F}" destId="{480B921B-2CF0-479A-9810-D80BA14E78E6}" srcOrd="0" destOrd="0" presId="urn:microsoft.com/office/officeart/2009/3/layout/HorizontalOrganizationChart"/>
    <dgm:cxn modelId="{A7A81F86-FCBF-4DE2-97B5-0C6C11EBBEE2}" type="presParOf" srcId="{04759FAF-4F6B-448E-B685-8710BF41A95F}" destId="{27F306BE-9A5F-40F0-AFD8-BD60D340A43D}" srcOrd="1" destOrd="0" presId="urn:microsoft.com/office/officeart/2009/3/layout/HorizontalOrganizationChart"/>
    <dgm:cxn modelId="{7BC04E04-4255-4151-9C5A-E52B0F58208C}" type="presParOf" srcId="{5EEB0FBF-3BC8-4730-9162-626ECE7A994A}" destId="{BF6117B4-B34D-465D-B7D3-C2D4D7E55334}" srcOrd="1" destOrd="0" presId="urn:microsoft.com/office/officeart/2009/3/layout/HorizontalOrganizationChart"/>
    <dgm:cxn modelId="{9AA24C17-4862-4CFE-AE90-21F8EA13D217}" type="presParOf" srcId="{5EEB0FBF-3BC8-4730-9162-626ECE7A994A}" destId="{04E6BA6B-9C77-4BF9-A09A-2C415B2610C1}" srcOrd="2" destOrd="0" presId="urn:microsoft.com/office/officeart/2009/3/layout/HorizontalOrganizationChart"/>
    <dgm:cxn modelId="{8051BE34-7D68-4930-AA68-5CB54A5E1417}" type="presParOf" srcId="{D5116D36-85F2-4117-8217-B42C16954D39}" destId="{5779CA1B-93CA-496B-AE54-0055C5B0A11E}" srcOrd="6" destOrd="0" presId="urn:microsoft.com/office/officeart/2009/3/layout/HorizontalOrganizationChart"/>
    <dgm:cxn modelId="{1CF2DD66-E94E-4122-8C1C-9A7F1B3937E2}" type="presParOf" srcId="{D5116D36-85F2-4117-8217-B42C16954D39}" destId="{36FDEEB9-3FC0-46A0-B660-519B7AE7BBBB}" srcOrd="7" destOrd="0" presId="urn:microsoft.com/office/officeart/2009/3/layout/HorizontalOrganizationChart"/>
    <dgm:cxn modelId="{B4D791F4-BDE0-4864-A30A-24CBF2366216}" type="presParOf" srcId="{36FDEEB9-3FC0-46A0-B660-519B7AE7BBBB}" destId="{D5B99285-DE46-4620-94B7-0E79E5D6E758}" srcOrd="0" destOrd="0" presId="urn:microsoft.com/office/officeart/2009/3/layout/HorizontalOrganizationChart"/>
    <dgm:cxn modelId="{51AA20D7-DD59-48A4-9660-E896671EBC70}" type="presParOf" srcId="{D5B99285-DE46-4620-94B7-0E79E5D6E758}" destId="{2E61EA65-458D-4660-8EB2-910944004F6B}" srcOrd="0" destOrd="0" presId="urn:microsoft.com/office/officeart/2009/3/layout/HorizontalOrganizationChart"/>
    <dgm:cxn modelId="{E36882CA-45B0-48B3-8A4E-D2DC18E4B2E4}" type="presParOf" srcId="{D5B99285-DE46-4620-94B7-0E79E5D6E758}" destId="{CAFF5063-489A-435B-9385-6F898092B796}" srcOrd="1" destOrd="0" presId="urn:microsoft.com/office/officeart/2009/3/layout/HorizontalOrganizationChart"/>
    <dgm:cxn modelId="{30E082AD-A3AC-42FD-96DC-8B49727156ED}" type="presParOf" srcId="{36FDEEB9-3FC0-46A0-B660-519B7AE7BBBB}" destId="{B81A0855-7204-475C-9F18-60510A589DA5}" srcOrd="1" destOrd="0" presId="urn:microsoft.com/office/officeart/2009/3/layout/HorizontalOrganizationChart"/>
    <dgm:cxn modelId="{58B41014-61BA-4622-BC2F-686AD26E65EA}" type="presParOf" srcId="{36FDEEB9-3FC0-46A0-B660-519B7AE7BBBB}" destId="{92ABB01A-9F6C-4B77-AB61-7B11F9EF594B}" srcOrd="2" destOrd="0" presId="urn:microsoft.com/office/officeart/2009/3/layout/HorizontalOrganizationChart"/>
    <dgm:cxn modelId="{94C5933A-3CB8-46F1-9634-27C9B55BC344}" type="presParOf" srcId="{AF7D0C6D-65F2-469F-9F88-D977DC3D6352}" destId="{2B5D0708-EE1C-4486-9299-EBB561CE926B}" srcOrd="2" destOrd="0" presId="urn:microsoft.com/office/officeart/2009/3/layout/HorizontalOrganizationChart"/>
    <dgm:cxn modelId="{D678A308-6532-4F17-BA37-E898292405AB}" type="presParOf" srcId="{8FB1E290-4462-4A54-8217-3F98F27D0068}" destId="{BF58D98B-EB35-4E5E-8978-38A5C6723FF2}" srcOrd="6" destOrd="0" presId="urn:microsoft.com/office/officeart/2009/3/layout/HorizontalOrganizationChart"/>
    <dgm:cxn modelId="{71143651-10BB-40AC-979E-4830AD814F68}" type="presParOf" srcId="{8FB1E290-4462-4A54-8217-3F98F27D0068}" destId="{9AB0236B-C693-4C6A-96E3-5131872CEB49}" srcOrd="7" destOrd="0" presId="urn:microsoft.com/office/officeart/2009/3/layout/HorizontalOrganizationChart"/>
    <dgm:cxn modelId="{6C0F2852-CC37-4F09-A3AB-B97721AAECE2}" type="presParOf" srcId="{9AB0236B-C693-4C6A-96E3-5131872CEB49}" destId="{9F8DB36B-AC28-4769-B697-F1D11CA29FFA}" srcOrd="0" destOrd="0" presId="urn:microsoft.com/office/officeart/2009/3/layout/HorizontalOrganizationChart"/>
    <dgm:cxn modelId="{745688CD-69BB-4B6B-8929-9D3BFC4C2AC3}" type="presParOf" srcId="{9F8DB36B-AC28-4769-B697-F1D11CA29FFA}" destId="{660DEFA1-569A-4160-B530-636E12BC6BD4}" srcOrd="0" destOrd="0" presId="urn:microsoft.com/office/officeart/2009/3/layout/HorizontalOrganizationChart"/>
    <dgm:cxn modelId="{CF2DC2CE-0841-4F3A-8077-63239C5C27DD}" type="presParOf" srcId="{9F8DB36B-AC28-4769-B697-F1D11CA29FFA}" destId="{22D95369-39E4-45A7-813C-015044B77A91}" srcOrd="1" destOrd="0" presId="urn:microsoft.com/office/officeart/2009/3/layout/HorizontalOrganizationChart"/>
    <dgm:cxn modelId="{0D04EF15-68F0-4667-9EFB-6D2B4A3C2B86}" type="presParOf" srcId="{9AB0236B-C693-4C6A-96E3-5131872CEB49}" destId="{BE9AF280-47CE-4D10-81E0-404EFBA50110}" srcOrd="1" destOrd="0" presId="urn:microsoft.com/office/officeart/2009/3/layout/HorizontalOrganizationChart"/>
    <dgm:cxn modelId="{392504FE-6AAE-475D-869C-E2470584898C}" type="presParOf" srcId="{BE9AF280-47CE-4D10-81E0-404EFBA50110}" destId="{15BB491E-119D-49FB-A2F0-7857B7BD7A8D}" srcOrd="0" destOrd="0" presId="urn:microsoft.com/office/officeart/2009/3/layout/HorizontalOrganizationChart"/>
    <dgm:cxn modelId="{0326D3A7-759E-4C7C-90A7-6CB99239C371}" type="presParOf" srcId="{BE9AF280-47CE-4D10-81E0-404EFBA50110}" destId="{3F3F2175-B08B-410E-89FD-1FC30CC242D8}" srcOrd="1" destOrd="0" presId="urn:microsoft.com/office/officeart/2009/3/layout/HorizontalOrganizationChart"/>
    <dgm:cxn modelId="{7694229D-3E8E-49AB-9579-98C7404536AB}" type="presParOf" srcId="{3F3F2175-B08B-410E-89FD-1FC30CC242D8}" destId="{A8517161-B21A-4D6E-A758-1CBE3633DCE4}" srcOrd="0" destOrd="0" presId="urn:microsoft.com/office/officeart/2009/3/layout/HorizontalOrganizationChart"/>
    <dgm:cxn modelId="{9F1B5CF9-13C3-4F1F-AE29-321822E2919C}" type="presParOf" srcId="{A8517161-B21A-4D6E-A758-1CBE3633DCE4}" destId="{2DBE8150-A83B-466D-9D44-38DE310F1BC7}" srcOrd="0" destOrd="0" presId="urn:microsoft.com/office/officeart/2009/3/layout/HorizontalOrganizationChart"/>
    <dgm:cxn modelId="{1011CED0-B955-4B78-984E-4433B102E079}" type="presParOf" srcId="{A8517161-B21A-4D6E-A758-1CBE3633DCE4}" destId="{B7337FF5-78FC-4507-B9D5-0759C2BBB409}" srcOrd="1" destOrd="0" presId="urn:microsoft.com/office/officeart/2009/3/layout/HorizontalOrganizationChart"/>
    <dgm:cxn modelId="{3477FA3F-2117-4338-8048-9E202D778A51}" type="presParOf" srcId="{3F3F2175-B08B-410E-89FD-1FC30CC242D8}" destId="{6C4C97DF-D77E-406F-B8F9-6FEBBFF0E021}" srcOrd="1" destOrd="0" presId="urn:microsoft.com/office/officeart/2009/3/layout/HorizontalOrganizationChart"/>
    <dgm:cxn modelId="{5D2780E2-CEC0-43A8-8871-9A3BEB60D697}" type="presParOf" srcId="{6C4C97DF-D77E-406F-B8F9-6FEBBFF0E021}" destId="{49908D6F-7111-433C-BAA3-D593D6260F15}" srcOrd="0" destOrd="0" presId="urn:microsoft.com/office/officeart/2009/3/layout/HorizontalOrganizationChart"/>
    <dgm:cxn modelId="{3446FF2C-B46A-4028-940C-86CC81495A87}" type="presParOf" srcId="{6C4C97DF-D77E-406F-B8F9-6FEBBFF0E021}" destId="{656069D8-DE42-4B6D-BAB9-B5B22176306D}" srcOrd="1" destOrd="0" presId="urn:microsoft.com/office/officeart/2009/3/layout/HorizontalOrganizationChart"/>
    <dgm:cxn modelId="{97D91CC9-FEA3-4390-B19C-034719FE13F7}" type="presParOf" srcId="{656069D8-DE42-4B6D-BAB9-B5B22176306D}" destId="{95896163-FE04-4007-8049-2E86A51E90AC}" srcOrd="0" destOrd="0" presId="urn:microsoft.com/office/officeart/2009/3/layout/HorizontalOrganizationChart"/>
    <dgm:cxn modelId="{5E73A63F-0CEF-4899-8185-52263E9F2305}" type="presParOf" srcId="{95896163-FE04-4007-8049-2E86A51E90AC}" destId="{44DC906C-7019-4906-AF04-C9100537B5B8}" srcOrd="0" destOrd="0" presId="urn:microsoft.com/office/officeart/2009/3/layout/HorizontalOrganizationChart"/>
    <dgm:cxn modelId="{30E605CE-546C-45DB-A359-48D79C4CC475}" type="presParOf" srcId="{95896163-FE04-4007-8049-2E86A51E90AC}" destId="{34AC9478-3FC4-450E-BF35-0B32FCE0299D}" srcOrd="1" destOrd="0" presId="urn:microsoft.com/office/officeart/2009/3/layout/HorizontalOrganizationChart"/>
    <dgm:cxn modelId="{D45F8894-577F-4376-A313-92A761F3FB51}" type="presParOf" srcId="{656069D8-DE42-4B6D-BAB9-B5B22176306D}" destId="{680DCAB2-E579-4E10-89C2-F3AAB40FD720}" srcOrd="1" destOrd="0" presId="urn:microsoft.com/office/officeart/2009/3/layout/HorizontalOrganizationChart"/>
    <dgm:cxn modelId="{DBE6601B-F7E4-4C51-9C07-E5CD4D06B5B4}" type="presParOf" srcId="{656069D8-DE42-4B6D-BAB9-B5B22176306D}" destId="{5D891BA3-37B5-42F0-93C6-B31A3A595381}" srcOrd="2" destOrd="0" presId="urn:microsoft.com/office/officeart/2009/3/layout/HorizontalOrganizationChart"/>
    <dgm:cxn modelId="{3A783513-CF86-4DAD-AF25-E3661F363E63}" type="presParOf" srcId="{6C4C97DF-D77E-406F-B8F9-6FEBBFF0E021}" destId="{3BC42DC1-239D-4203-A3F2-DAD92CE34CBC}" srcOrd="2" destOrd="0" presId="urn:microsoft.com/office/officeart/2009/3/layout/HorizontalOrganizationChart"/>
    <dgm:cxn modelId="{FC4AB2F9-EF12-4F91-B7AD-87B2849DE381}" type="presParOf" srcId="{6C4C97DF-D77E-406F-B8F9-6FEBBFF0E021}" destId="{F631C762-2FB7-4ADE-8E66-96252C5568F2}" srcOrd="3" destOrd="0" presId="urn:microsoft.com/office/officeart/2009/3/layout/HorizontalOrganizationChart"/>
    <dgm:cxn modelId="{2C7E93D7-0BF3-4F43-BA28-A3D619074F33}" type="presParOf" srcId="{F631C762-2FB7-4ADE-8E66-96252C5568F2}" destId="{1EA7263A-5044-4F76-BEBA-D2AFBDA23277}" srcOrd="0" destOrd="0" presId="urn:microsoft.com/office/officeart/2009/3/layout/HorizontalOrganizationChart"/>
    <dgm:cxn modelId="{2F6791F1-3B30-45A6-95C3-1657EC1AE00E}" type="presParOf" srcId="{1EA7263A-5044-4F76-BEBA-D2AFBDA23277}" destId="{FEEBE90A-1319-434D-8355-F1514F6404E2}" srcOrd="0" destOrd="0" presId="urn:microsoft.com/office/officeart/2009/3/layout/HorizontalOrganizationChart"/>
    <dgm:cxn modelId="{5FCA060B-059E-47F3-AF43-03ED8E8462E8}" type="presParOf" srcId="{1EA7263A-5044-4F76-BEBA-D2AFBDA23277}" destId="{363D71D9-9BD9-43A5-AE95-06FE69EF6737}" srcOrd="1" destOrd="0" presId="urn:microsoft.com/office/officeart/2009/3/layout/HorizontalOrganizationChart"/>
    <dgm:cxn modelId="{5B4F17B2-7A1D-43CA-BEDB-617F5A78FAA2}" type="presParOf" srcId="{F631C762-2FB7-4ADE-8E66-96252C5568F2}" destId="{1DC0D8D5-7896-404A-BDA9-810BDECE288C}" srcOrd="1" destOrd="0" presId="urn:microsoft.com/office/officeart/2009/3/layout/HorizontalOrganizationChart"/>
    <dgm:cxn modelId="{9D25EEA4-5237-4056-8278-70CEB96681CE}" type="presParOf" srcId="{1DC0D8D5-7896-404A-BDA9-810BDECE288C}" destId="{AA33F20B-56FA-4731-92A3-3B0746AEB104}" srcOrd="0" destOrd="0" presId="urn:microsoft.com/office/officeart/2009/3/layout/HorizontalOrganizationChart"/>
    <dgm:cxn modelId="{5B39332C-CC07-4215-8E93-ED918E9C4082}" type="presParOf" srcId="{1DC0D8D5-7896-404A-BDA9-810BDECE288C}" destId="{EA9B7FC9-91A3-4C26-A7B2-5A196E50BE60}" srcOrd="1" destOrd="0" presId="urn:microsoft.com/office/officeart/2009/3/layout/HorizontalOrganizationChart"/>
    <dgm:cxn modelId="{F4DF3AA1-CEA4-4C01-8BA2-8111BB38A537}" type="presParOf" srcId="{EA9B7FC9-91A3-4C26-A7B2-5A196E50BE60}" destId="{42030390-DC54-4F7E-B792-D5B226D56904}" srcOrd="0" destOrd="0" presId="urn:microsoft.com/office/officeart/2009/3/layout/HorizontalOrganizationChart"/>
    <dgm:cxn modelId="{33DA0767-E630-4053-B335-72C5778EEFD4}" type="presParOf" srcId="{42030390-DC54-4F7E-B792-D5B226D56904}" destId="{37318709-D7D6-4C18-934E-E7F5A601F607}" srcOrd="0" destOrd="0" presId="urn:microsoft.com/office/officeart/2009/3/layout/HorizontalOrganizationChart"/>
    <dgm:cxn modelId="{D08528B1-BA2C-472C-B5F7-9B897F9F72C6}" type="presParOf" srcId="{42030390-DC54-4F7E-B792-D5B226D56904}" destId="{3CB4316D-669C-4FC8-A7B9-7184EE2EFA01}" srcOrd="1" destOrd="0" presId="urn:microsoft.com/office/officeart/2009/3/layout/HorizontalOrganizationChart"/>
    <dgm:cxn modelId="{8B080986-2058-4CD0-94AF-CD484820F339}" type="presParOf" srcId="{EA9B7FC9-91A3-4C26-A7B2-5A196E50BE60}" destId="{75CAC284-B748-4BDF-A04B-10083D033FDD}" srcOrd="1" destOrd="0" presId="urn:microsoft.com/office/officeart/2009/3/layout/HorizontalOrganizationChart"/>
    <dgm:cxn modelId="{492905A9-6C41-4D85-9AF7-9C201360F926}" type="presParOf" srcId="{EA9B7FC9-91A3-4C26-A7B2-5A196E50BE60}" destId="{E2B43E8C-69F9-49D8-A500-956E70154496}" srcOrd="2" destOrd="0" presId="urn:microsoft.com/office/officeart/2009/3/layout/HorizontalOrganizationChart"/>
    <dgm:cxn modelId="{73A13801-CEF4-4AA2-83C8-AD725ACA9CA8}" type="presParOf" srcId="{F631C762-2FB7-4ADE-8E66-96252C5568F2}" destId="{DB974D0A-0221-498D-A7C4-1378B4B01BAD}" srcOrd="2" destOrd="0" presId="urn:microsoft.com/office/officeart/2009/3/layout/HorizontalOrganizationChart"/>
    <dgm:cxn modelId="{E664EA9A-E9F4-47AC-A535-A9FA4C2BA5C0}" type="presParOf" srcId="{6C4C97DF-D77E-406F-B8F9-6FEBBFF0E021}" destId="{490E3A5C-2BAA-4157-AA00-A60085CE0842}" srcOrd="4" destOrd="0" presId="urn:microsoft.com/office/officeart/2009/3/layout/HorizontalOrganizationChart"/>
    <dgm:cxn modelId="{10448F38-B1AD-42F0-AF2D-41E166D1DB14}" type="presParOf" srcId="{6C4C97DF-D77E-406F-B8F9-6FEBBFF0E021}" destId="{B9EF524A-94D0-45C1-932C-E940213090D3}" srcOrd="5" destOrd="0" presId="urn:microsoft.com/office/officeart/2009/3/layout/HorizontalOrganizationChart"/>
    <dgm:cxn modelId="{4A281D12-6378-440B-B987-5A7BE3E0FEC5}" type="presParOf" srcId="{B9EF524A-94D0-45C1-932C-E940213090D3}" destId="{986DDE2E-5A88-410B-9198-B83556C1BFE6}" srcOrd="0" destOrd="0" presId="urn:microsoft.com/office/officeart/2009/3/layout/HorizontalOrganizationChart"/>
    <dgm:cxn modelId="{6EDDC634-B045-41C6-AB5D-F4653C05FEA1}" type="presParOf" srcId="{986DDE2E-5A88-410B-9198-B83556C1BFE6}" destId="{B98AF40E-6FE3-4A21-B9F8-3D438FB47759}" srcOrd="0" destOrd="0" presId="urn:microsoft.com/office/officeart/2009/3/layout/HorizontalOrganizationChart"/>
    <dgm:cxn modelId="{AEF4A6B2-6439-404F-9187-69597D10A00E}" type="presParOf" srcId="{986DDE2E-5A88-410B-9198-B83556C1BFE6}" destId="{C6D97E78-D1E2-45ED-A7E5-76ACBCEA8326}" srcOrd="1" destOrd="0" presId="urn:microsoft.com/office/officeart/2009/3/layout/HorizontalOrganizationChart"/>
    <dgm:cxn modelId="{F237CCC9-03F2-47C7-91FF-01FD5B048EB0}" type="presParOf" srcId="{B9EF524A-94D0-45C1-932C-E940213090D3}" destId="{BAA68ED3-56C3-4ADB-AE8E-42431FD11073}" srcOrd="1" destOrd="0" presId="urn:microsoft.com/office/officeart/2009/3/layout/HorizontalOrganizationChart"/>
    <dgm:cxn modelId="{1147A762-2A8E-4E40-80CB-46A53BB5713B}" type="presParOf" srcId="{BAA68ED3-56C3-4ADB-AE8E-42431FD11073}" destId="{1F9AB835-3417-47FD-8985-6850358D44A7}" srcOrd="0" destOrd="0" presId="urn:microsoft.com/office/officeart/2009/3/layout/HorizontalOrganizationChart"/>
    <dgm:cxn modelId="{1FF2D408-9F4E-4176-9E81-1040BFE2268F}" type="presParOf" srcId="{BAA68ED3-56C3-4ADB-AE8E-42431FD11073}" destId="{0E174DFB-8E10-424D-ACA7-10C8D4A1B4D6}" srcOrd="1" destOrd="0" presId="urn:microsoft.com/office/officeart/2009/3/layout/HorizontalOrganizationChart"/>
    <dgm:cxn modelId="{8E9B7DDB-1DF6-4DA3-8293-81290802F3CF}" type="presParOf" srcId="{0E174DFB-8E10-424D-ACA7-10C8D4A1B4D6}" destId="{D3B5B117-86AD-44EC-87C3-41F04F665EBD}" srcOrd="0" destOrd="0" presId="urn:microsoft.com/office/officeart/2009/3/layout/HorizontalOrganizationChart"/>
    <dgm:cxn modelId="{4A54EEF3-1B3A-476C-9B39-21DDB0FE10BA}" type="presParOf" srcId="{D3B5B117-86AD-44EC-87C3-41F04F665EBD}" destId="{C9F7737C-7EC1-4D47-8C67-9E6139B4837E}" srcOrd="0" destOrd="0" presId="urn:microsoft.com/office/officeart/2009/3/layout/HorizontalOrganizationChart"/>
    <dgm:cxn modelId="{21037EDB-449A-48AE-845E-D690490C16F9}" type="presParOf" srcId="{D3B5B117-86AD-44EC-87C3-41F04F665EBD}" destId="{8C1BB33E-CDC6-454B-B799-0369895C304D}" srcOrd="1" destOrd="0" presId="urn:microsoft.com/office/officeart/2009/3/layout/HorizontalOrganizationChart"/>
    <dgm:cxn modelId="{A260FEA8-D69F-4D3D-87A5-B936D9DA15BE}" type="presParOf" srcId="{0E174DFB-8E10-424D-ACA7-10C8D4A1B4D6}" destId="{2A159871-A2F5-4DFB-9B3A-B7A0CB8F958D}" srcOrd="1" destOrd="0" presId="urn:microsoft.com/office/officeart/2009/3/layout/HorizontalOrganizationChart"/>
    <dgm:cxn modelId="{893F463A-E49E-4BF4-A4F1-B8E11ED7FF29}" type="presParOf" srcId="{0E174DFB-8E10-424D-ACA7-10C8D4A1B4D6}" destId="{397456C8-7B68-485E-9403-E5F4C53C9B58}" srcOrd="2" destOrd="0" presId="urn:microsoft.com/office/officeart/2009/3/layout/HorizontalOrganizationChart"/>
    <dgm:cxn modelId="{35A5B489-34F9-4437-AC6D-B75FF8D83CA2}" type="presParOf" srcId="{BAA68ED3-56C3-4ADB-AE8E-42431FD11073}" destId="{1B281161-CD26-4EC6-8E51-1913EF498B9A}" srcOrd="2" destOrd="0" presId="urn:microsoft.com/office/officeart/2009/3/layout/HorizontalOrganizationChart"/>
    <dgm:cxn modelId="{E500E551-B9A9-4EB1-A24A-666E8B12958C}" type="presParOf" srcId="{BAA68ED3-56C3-4ADB-AE8E-42431FD11073}" destId="{CC453996-242E-4E78-AEFE-0D5CD716344B}" srcOrd="3" destOrd="0" presId="urn:microsoft.com/office/officeart/2009/3/layout/HorizontalOrganizationChart"/>
    <dgm:cxn modelId="{C6D32CED-8169-48F9-A34C-63B172EB509B}" type="presParOf" srcId="{CC453996-242E-4E78-AEFE-0D5CD716344B}" destId="{8F98B140-D118-4024-AE38-AED8C5E84985}" srcOrd="0" destOrd="0" presId="urn:microsoft.com/office/officeart/2009/3/layout/HorizontalOrganizationChart"/>
    <dgm:cxn modelId="{9CBB75EA-58F2-4577-A755-F71B6E13C1EC}" type="presParOf" srcId="{8F98B140-D118-4024-AE38-AED8C5E84985}" destId="{7CD5F461-825C-4314-93F0-645BCDE0FF5E}" srcOrd="0" destOrd="0" presId="urn:microsoft.com/office/officeart/2009/3/layout/HorizontalOrganizationChart"/>
    <dgm:cxn modelId="{B43B94BE-FE7C-4119-AC87-19E1731436AC}" type="presParOf" srcId="{8F98B140-D118-4024-AE38-AED8C5E84985}" destId="{1CBD3308-9652-459E-A3DB-2E4B60B5A75E}" srcOrd="1" destOrd="0" presId="urn:microsoft.com/office/officeart/2009/3/layout/HorizontalOrganizationChart"/>
    <dgm:cxn modelId="{98BF1536-5E74-4C21-9E32-AC2BF9A258B4}" type="presParOf" srcId="{CC453996-242E-4E78-AEFE-0D5CD716344B}" destId="{FD1DD588-B7D3-43B8-8170-6C2DE1F2DE5E}" srcOrd="1" destOrd="0" presId="urn:microsoft.com/office/officeart/2009/3/layout/HorizontalOrganizationChart"/>
    <dgm:cxn modelId="{EB582DFB-B369-4B18-8CEE-229D1ACEC599}" type="presParOf" srcId="{CC453996-242E-4E78-AEFE-0D5CD716344B}" destId="{D82E8A4F-ACF2-4DA0-984C-82866F264DBB}" srcOrd="2" destOrd="0" presId="urn:microsoft.com/office/officeart/2009/3/layout/HorizontalOrganizationChart"/>
    <dgm:cxn modelId="{984B2D2C-C223-44AF-9CAE-768AB1780091}" type="presParOf" srcId="{B9EF524A-94D0-45C1-932C-E940213090D3}" destId="{2A0F55E6-9C7A-44C4-AE30-55DFD6089DB6}" srcOrd="2" destOrd="0" presId="urn:microsoft.com/office/officeart/2009/3/layout/HorizontalOrganizationChart"/>
    <dgm:cxn modelId="{81D4498F-F5C2-4EDD-B0B6-82558C55C227}" type="presParOf" srcId="{6C4C97DF-D77E-406F-B8F9-6FEBBFF0E021}" destId="{FC7003AB-D7A1-4FA4-B595-15CF331371E5}" srcOrd="6" destOrd="0" presId="urn:microsoft.com/office/officeart/2009/3/layout/HorizontalOrganizationChart"/>
    <dgm:cxn modelId="{734F2C56-A924-4F4F-91DB-C06573513672}" type="presParOf" srcId="{6C4C97DF-D77E-406F-B8F9-6FEBBFF0E021}" destId="{CF592668-36D0-4FB0-AF49-C5B01B91F793}" srcOrd="7" destOrd="0" presId="urn:microsoft.com/office/officeart/2009/3/layout/HorizontalOrganizationChart"/>
    <dgm:cxn modelId="{48EBCA99-3299-4989-9FD8-FD302C25C37E}" type="presParOf" srcId="{CF592668-36D0-4FB0-AF49-C5B01B91F793}" destId="{926FF97A-8475-4FF9-9163-6036D7186F82}" srcOrd="0" destOrd="0" presId="urn:microsoft.com/office/officeart/2009/3/layout/HorizontalOrganizationChart"/>
    <dgm:cxn modelId="{C1E80BEE-0C6E-432A-87F0-FD430BE11DBA}" type="presParOf" srcId="{926FF97A-8475-4FF9-9163-6036D7186F82}" destId="{8BDBF6D6-8228-4E90-92B9-C581BC844A5C}" srcOrd="0" destOrd="0" presId="urn:microsoft.com/office/officeart/2009/3/layout/HorizontalOrganizationChart"/>
    <dgm:cxn modelId="{8BC5651B-FD73-4FBE-92F0-AE2CF688C511}" type="presParOf" srcId="{926FF97A-8475-4FF9-9163-6036D7186F82}" destId="{CBD81DD6-D8BB-44C6-85E0-7EC906D9CDC9}" srcOrd="1" destOrd="0" presId="urn:microsoft.com/office/officeart/2009/3/layout/HorizontalOrganizationChart"/>
    <dgm:cxn modelId="{57B84BA6-1144-4AF0-BF77-E80DA59550F8}" type="presParOf" srcId="{CF592668-36D0-4FB0-AF49-C5B01B91F793}" destId="{04E7E2B1-E5C1-4B38-83B7-30D4B0A6E1F9}" srcOrd="1" destOrd="0" presId="urn:microsoft.com/office/officeart/2009/3/layout/HorizontalOrganizationChart"/>
    <dgm:cxn modelId="{8ABB19DF-7963-4C79-A96E-8E1E5A5C5676}" type="presParOf" srcId="{CF592668-36D0-4FB0-AF49-C5B01B91F793}" destId="{C54B255D-EA68-45B4-88C1-45B640892D5B}" srcOrd="2" destOrd="0" presId="urn:microsoft.com/office/officeart/2009/3/layout/HorizontalOrganizationChart"/>
    <dgm:cxn modelId="{7D3C010F-FC2A-45B6-ACDC-A32D778E867E}" type="presParOf" srcId="{3F3F2175-B08B-410E-89FD-1FC30CC242D8}" destId="{116055C5-4484-4F81-8093-CC59023B34D9}" srcOrd="2" destOrd="0" presId="urn:microsoft.com/office/officeart/2009/3/layout/HorizontalOrganizationChart"/>
    <dgm:cxn modelId="{1F9DACFE-CBB1-4BA6-8F78-319DC2A37373}" type="presParOf" srcId="{BE9AF280-47CE-4D10-81E0-404EFBA50110}" destId="{B65B7C8A-410C-4B61-9F93-C713DDDD1B46}" srcOrd="2" destOrd="0" presId="urn:microsoft.com/office/officeart/2009/3/layout/HorizontalOrganizationChart"/>
    <dgm:cxn modelId="{70CC93F3-76F1-4683-8E61-17BC3D71AFC7}" type="presParOf" srcId="{BE9AF280-47CE-4D10-81E0-404EFBA50110}" destId="{8DBCABA3-A619-4D24-BA28-11186AD549EA}" srcOrd="3" destOrd="0" presId="urn:microsoft.com/office/officeart/2009/3/layout/HorizontalOrganizationChart"/>
    <dgm:cxn modelId="{C039DA43-154C-4051-A43A-8DD6326DB1F1}" type="presParOf" srcId="{8DBCABA3-A619-4D24-BA28-11186AD549EA}" destId="{2A869480-B975-48BB-B24B-92FE81418BF6}" srcOrd="0" destOrd="0" presId="urn:microsoft.com/office/officeart/2009/3/layout/HorizontalOrganizationChart"/>
    <dgm:cxn modelId="{1D9CC5A6-6AA0-4CB4-AA74-A710D162D938}" type="presParOf" srcId="{2A869480-B975-48BB-B24B-92FE81418BF6}" destId="{C4C291B6-B863-4EB3-AE05-64F0EEEAE84C}" srcOrd="0" destOrd="0" presId="urn:microsoft.com/office/officeart/2009/3/layout/HorizontalOrganizationChart"/>
    <dgm:cxn modelId="{E29BE1D6-536B-4C46-A461-60F51512E215}" type="presParOf" srcId="{2A869480-B975-48BB-B24B-92FE81418BF6}" destId="{9289ACD7-7230-4150-9D35-6BC31CFEBF3F}" srcOrd="1" destOrd="0" presId="urn:microsoft.com/office/officeart/2009/3/layout/HorizontalOrganizationChart"/>
    <dgm:cxn modelId="{75F99BD1-E040-4A33-A041-2151765C32F6}" type="presParOf" srcId="{8DBCABA3-A619-4D24-BA28-11186AD549EA}" destId="{2DCB7C07-119F-4C71-A02A-95793D471F0A}" srcOrd="1" destOrd="0" presId="urn:microsoft.com/office/officeart/2009/3/layout/HorizontalOrganizationChart"/>
    <dgm:cxn modelId="{77DAF308-9A51-4B53-8AB7-AE2B119A717E}" type="presParOf" srcId="{8DBCABA3-A619-4D24-BA28-11186AD549EA}" destId="{FF4EF686-ED36-4E42-A3AC-E986C4049177}" srcOrd="2" destOrd="0" presId="urn:microsoft.com/office/officeart/2009/3/layout/HorizontalOrganizationChart"/>
    <dgm:cxn modelId="{C203335A-6055-4933-9B5B-738103338BC3}" type="presParOf" srcId="{BE9AF280-47CE-4D10-81E0-404EFBA50110}" destId="{B32A4F3A-3A26-4AF9-858C-2E12CB98049B}" srcOrd="4" destOrd="0" presId="urn:microsoft.com/office/officeart/2009/3/layout/HorizontalOrganizationChart"/>
    <dgm:cxn modelId="{DDD5C51D-EDA6-4C69-8DCB-529979FDCAFA}" type="presParOf" srcId="{BE9AF280-47CE-4D10-81E0-404EFBA50110}" destId="{E1894A71-C15A-46C7-9866-58ECB3B6C775}" srcOrd="5" destOrd="0" presId="urn:microsoft.com/office/officeart/2009/3/layout/HorizontalOrganizationChart"/>
    <dgm:cxn modelId="{815A2C84-4F2D-4246-9C32-4BE93B53D36B}" type="presParOf" srcId="{E1894A71-C15A-46C7-9866-58ECB3B6C775}" destId="{CE20887E-E6AE-4640-BFFF-21DD9ED1C1AE}" srcOrd="0" destOrd="0" presId="urn:microsoft.com/office/officeart/2009/3/layout/HorizontalOrganizationChart"/>
    <dgm:cxn modelId="{DF7F8781-1D69-4809-86A3-6F4FE2D34877}" type="presParOf" srcId="{CE20887E-E6AE-4640-BFFF-21DD9ED1C1AE}" destId="{04FD859F-F789-41C4-8CD6-F3E0ABB7CA75}" srcOrd="0" destOrd="0" presId="urn:microsoft.com/office/officeart/2009/3/layout/HorizontalOrganizationChart"/>
    <dgm:cxn modelId="{4B7A1DF8-D622-446F-BF1C-D2EBF3CC04D9}" type="presParOf" srcId="{CE20887E-E6AE-4640-BFFF-21DD9ED1C1AE}" destId="{C45D63F2-0679-4EC0-A715-7F3EBF8A9DFA}" srcOrd="1" destOrd="0" presId="urn:microsoft.com/office/officeart/2009/3/layout/HorizontalOrganizationChart"/>
    <dgm:cxn modelId="{6C9D37FC-C910-45CE-9304-0230E1FBD980}" type="presParOf" srcId="{E1894A71-C15A-46C7-9866-58ECB3B6C775}" destId="{DD959797-C158-4F61-A336-7E64345E3D47}" srcOrd="1" destOrd="0" presId="urn:microsoft.com/office/officeart/2009/3/layout/HorizontalOrganizationChart"/>
    <dgm:cxn modelId="{5206A7CA-E731-49A3-B339-E78F8631FD79}" type="presParOf" srcId="{E1894A71-C15A-46C7-9866-58ECB3B6C775}" destId="{C28564DD-AAE9-4DE9-BDFC-67ADE59504DF}" srcOrd="2" destOrd="0" presId="urn:microsoft.com/office/officeart/2009/3/layout/HorizontalOrganizationChart"/>
    <dgm:cxn modelId="{F95719A3-26DA-4364-B4E2-EDDC4CA4DCDA}" type="presParOf" srcId="{9AB0236B-C693-4C6A-96E3-5131872CEB49}" destId="{CFFB465E-9170-4428-AC80-4C4E10AFB15A}" srcOrd="2" destOrd="0" presId="urn:microsoft.com/office/officeart/2009/3/layout/HorizontalOrganizationChart"/>
    <dgm:cxn modelId="{BAA824A4-B98E-4BC1-B712-FE41A43C9644}" type="presParOf" srcId="{9BB887DA-1519-4054-A5AF-35E4EECAFA4F}" destId="{B041CE30-CB52-459C-A563-A5CB28F93EAB}" srcOrd="2" destOrd="0" presId="urn:microsoft.com/office/officeart/2009/3/layout/HorizontalOrganizationChart"/>
    <dgm:cxn modelId="{72E454F2-AA5B-41DB-8A6A-C79E729CEF8B}" type="presParOf" srcId="{DABE83BF-C9C5-4301-B6BB-DE691EAEF835}" destId="{3DB3098B-8B53-47F1-86FA-677DD65D938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03AB-D7A1-4FA4-B595-15CF331371E5}">
      <dsp:nvSpPr>
        <dsp:cNvPr id="0" name=""/>
        <dsp:cNvSpPr/>
      </dsp:nvSpPr>
      <dsp:spPr>
        <a:xfrm>
          <a:off x="4200794" y="5705210"/>
          <a:ext cx="167362" cy="719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719658"/>
              </a:lnTo>
              <a:lnTo>
                <a:pt x="167362" y="71965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0977B-F23D-4F7C-AB7D-AA2A8BA90D39}">
      <dsp:nvSpPr>
        <dsp:cNvPr id="0" name=""/>
        <dsp:cNvSpPr/>
      </dsp:nvSpPr>
      <dsp:spPr>
        <a:xfrm>
          <a:off x="5204968" y="6065039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179914"/>
              </a:lnTo>
              <a:lnTo>
                <a:pt x="167362" y="17991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E3A5C-2BAA-4157-AA00-A60085CE0842}">
      <dsp:nvSpPr>
        <dsp:cNvPr id="0" name=""/>
        <dsp:cNvSpPr/>
      </dsp:nvSpPr>
      <dsp:spPr>
        <a:xfrm>
          <a:off x="5204968" y="5885124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179914"/>
              </a:moveTo>
              <a:lnTo>
                <a:pt x="83681" y="179914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DC4A8-F3DE-46E4-BB79-7F3886A832B4}">
      <dsp:nvSpPr>
        <dsp:cNvPr id="0" name=""/>
        <dsp:cNvSpPr/>
      </dsp:nvSpPr>
      <dsp:spPr>
        <a:xfrm>
          <a:off x="4200794" y="5705210"/>
          <a:ext cx="167362" cy="35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359829"/>
              </a:lnTo>
              <a:lnTo>
                <a:pt x="167362" y="35982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3F20B-56FA-4731-92A3-3B0746AEB104}">
      <dsp:nvSpPr>
        <dsp:cNvPr id="0" name=""/>
        <dsp:cNvSpPr/>
      </dsp:nvSpPr>
      <dsp:spPr>
        <a:xfrm>
          <a:off x="5204968" y="5345380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179914"/>
              </a:lnTo>
              <a:lnTo>
                <a:pt x="167362" y="17991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DC082-25B4-4BF4-8DED-6568D5B5BAE4}">
      <dsp:nvSpPr>
        <dsp:cNvPr id="0" name=""/>
        <dsp:cNvSpPr/>
      </dsp:nvSpPr>
      <dsp:spPr>
        <a:xfrm>
          <a:off x="5204968" y="5165466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179914"/>
              </a:moveTo>
              <a:lnTo>
                <a:pt x="83681" y="179914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42DC1-239D-4203-A3F2-DAD92CE34CBC}">
      <dsp:nvSpPr>
        <dsp:cNvPr id="0" name=""/>
        <dsp:cNvSpPr/>
      </dsp:nvSpPr>
      <dsp:spPr>
        <a:xfrm>
          <a:off x="4200794" y="5345380"/>
          <a:ext cx="167362" cy="359829"/>
        </a:xfrm>
        <a:custGeom>
          <a:avLst/>
          <a:gdLst/>
          <a:ahLst/>
          <a:cxnLst/>
          <a:rect l="0" t="0" r="0" b="0"/>
          <a:pathLst>
            <a:path>
              <a:moveTo>
                <a:pt x="0" y="359829"/>
              </a:moveTo>
              <a:lnTo>
                <a:pt x="83681" y="359829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08D6F-7111-433C-BAA3-D593D6260F15}">
      <dsp:nvSpPr>
        <dsp:cNvPr id="0" name=""/>
        <dsp:cNvSpPr/>
      </dsp:nvSpPr>
      <dsp:spPr>
        <a:xfrm>
          <a:off x="4200794" y="4985551"/>
          <a:ext cx="167362" cy="719658"/>
        </a:xfrm>
        <a:custGeom>
          <a:avLst/>
          <a:gdLst/>
          <a:ahLst/>
          <a:cxnLst/>
          <a:rect l="0" t="0" r="0" b="0"/>
          <a:pathLst>
            <a:path>
              <a:moveTo>
                <a:pt x="0" y="719658"/>
              </a:moveTo>
              <a:lnTo>
                <a:pt x="83681" y="719658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B491E-119D-49FB-A2F0-7857B7BD7A8D}">
      <dsp:nvSpPr>
        <dsp:cNvPr id="0" name=""/>
        <dsp:cNvSpPr/>
      </dsp:nvSpPr>
      <dsp:spPr>
        <a:xfrm>
          <a:off x="3196620" y="3501257"/>
          <a:ext cx="167362" cy="2203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2203952"/>
              </a:lnTo>
              <a:lnTo>
                <a:pt x="167362" y="2203952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9CA1B-93CA-496B-AE54-0055C5B0A11E}">
      <dsp:nvSpPr>
        <dsp:cNvPr id="0" name=""/>
        <dsp:cNvSpPr/>
      </dsp:nvSpPr>
      <dsp:spPr>
        <a:xfrm>
          <a:off x="4200794" y="3996022"/>
          <a:ext cx="167362" cy="62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629700"/>
              </a:lnTo>
              <a:lnTo>
                <a:pt x="167362" y="62970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97CA3-BEB1-4862-8F47-9DE5E0D5DC0A}">
      <dsp:nvSpPr>
        <dsp:cNvPr id="0" name=""/>
        <dsp:cNvSpPr/>
      </dsp:nvSpPr>
      <dsp:spPr>
        <a:xfrm>
          <a:off x="4200794" y="3996022"/>
          <a:ext cx="167362" cy="269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269871"/>
              </a:lnTo>
              <a:lnTo>
                <a:pt x="167362" y="26987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BF63-377E-4377-A2E6-ADA8CE034CB0}">
      <dsp:nvSpPr>
        <dsp:cNvPr id="0" name=""/>
        <dsp:cNvSpPr/>
      </dsp:nvSpPr>
      <dsp:spPr>
        <a:xfrm>
          <a:off x="5204968" y="3906064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179914"/>
              </a:lnTo>
              <a:lnTo>
                <a:pt x="167362" y="17991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AD4E-5A55-4C82-9F10-7ABDC3D4FFE2}">
      <dsp:nvSpPr>
        <dsp:cNvPr id="0" name=""/>
        <dsp:cNvSpPr/>
      </dsp:nvSpPr>
      <dsp:spPr>
        <a:xfrm>
          <a:off x="5204968" y="3726150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179914"/>
              </a:moveTo>
              <a:lnTo>
                <a:pt x="83681" y="179914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E29A5-E7E9-4930-A955-B2F4DE7356F1}">
      <dsp:nvSpPr>
        <dsp:cNvPr id="0" name=""/>
        <dsp:cNvSpPr/>
      </dsp:nvSpPr>
      <dsp:spPr>
        <a:xfrm>
          <a:off x="4200794" y="3860344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5677"/>
              </a:moveTo>
              <a:lnTo>
                <a:pt x="83681" y="135677"/>
              </a:lnTo>
              <a:lnTo>
                <a:pt x="83681" y="45720"/>
              </a:ln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385FE-A0CF-4C4F-9AF9-E9B158256494}">
      <dsp:nvSpPr>
        <dsp:cNvPr id="0" name=""/>
        <dsp:cNvSpPr/>
      </dsp:nvSpPr>
      <dsp:spPr>
        <a:xfrm>
          <a:off x="5204968" y="3320601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ADAC-8F88-42D7-97CE-D576577D2023}">
      <dsp:nvSpPr>
        <dsp:cNvPr id="0" name=""/>
        <dsp:cNvSpPr/>
      </dsp:nvSpPr>
      <dsp:spPr>
        <a:xfrm>
          <a:off x="4200794" y="3366321"/>
          <a:ext cx="167362" cy="629700"/>
        </a:xfrm>
        <a:custGeom>
          <a:avLst/>
          <a:gdLst/>
          <a:ahLst/>
          <a:cxnLst/>
          <a:rect l="0" t="0" r="0" b="0"/>
          <a:pathLst>
            <a:path>
              <a:moveTo>
                <a:pt x="0" y="629700"/>
              </a:moveTo>
              <a:lnTo>
                <a:pt x="83681" y="629700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A9C5-211E-4659-95D2-FA6BEBDD5584}">
      <dsp:nvSpPr>
        <dsp:cNvPr id="0" name=""/>
        <dsp:cNvSpPr/>
      </dsp:nvSpPr>
      <dsp:spPr>
        <a:xfrm>
          <a:off x="3196620" y="3501257"/>
          <a:ext cx="167362" cy="49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494764"/>
              </a:lnTo>
              <a:lnTo>
                <a:pt x="167362" y="494764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14A33-F888-4CC8-BEBB-F2032C40512F}">
      <dsp:nvSpPr>
        <dsp:cNvPr id="0" name=""/>
        <dsp:cNvSpPr/>
      </dsp:nvSpPr>
      <dsp:spPr>
        <a:xfrm>
          <a:off x="5204968" y="2826577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179914"/>
              </a:lnTo>
              <a:lnTo>
                <a:pt x="167362" y="179914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7626E-96B6-4687-AA25-F52EF6CB2347}">
      <dsp:nvSpPr>
        <dsp:cNvPr id="0" name=""/>
        <dsp:cNvSpPr/>
      </dsp:nvSpPr>
      <dsp:spPr>
        <a:xfrm>
          <a:off x="5204968" y="2646663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179914"/>
              </a:moveTo>
              <a:lnTo>
                <a:pt x="83681" y="179914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1F9FC-7F1E-4EA2-A9EF-3591EB56C38F}">
      <dsp:nvSpPr>
        <dsp:cNvPr id="0" name=""/>
        <dsp:cNvSpPr/>
      </dsp:nvSpPr>
      <dsp:spPr>
        <a:xfrm>
          <a:off x="4200794" y="2780857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DE338-6C12-4EAB-B76B-A48E03A8F685}">
      <dsp:nvSpPr>
        <dsp:cNvPr id="0" name=""/>
        <dsp:cNvSpPr/>
      </dsp:nvSpPr>
      <dsp:spPr>
        <a:xfrm>
          <a:off x="3196620" y="2826577"/>
          <a:ext cx="167362" cy="674679"/>
        </a:xfrm>
        <a:custGeom>
          <a:avLst/>
          <a:gdLst/>
          <a:ahLst/>
          <a:cxnLst/>
          <a:rect l="0" t="0" r="0" b="0"/>
          <a:pathLst>
            <a:path>
              <a:moveTo>
                <a:pt x="0" y="674679"/>
              </a:moveTo>
              <a:lnTo>
                <a:pt x="83681" y="674679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2B4AA-EECF-4178-83BC-EBC967074B7D}">
      <dsp:nvSpPr>
        <dsp:cNvPr id="0" name=""/>
        <dsp:cNvSpPr/>
      </dsp:nvSpPr>
      <dsp:spPr>
        <a:xfrm>
          <a:off x="5204968" y="2241114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D90DC-03E6-4961-8433-2097821571DD}">
      <dsp:nvSpPr>
        <dsp:cNvPr id="0" name=""/>
        <dsp:cNvSpPr/>
      </dsp:nvSpPr>
      <dsp:spPr>
        <a:xfrm>
          <a:off x="4200794" y="1297304"/>
          <a:ext cx="167362" cy="989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989529"/>
              </a:lnTo>
              <a:lnTo>
                <a:pt x="167362" y="98952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0F20-57F1-495E-90DF-F6774F7807A8}">
      <dsp:nvSpPr>
        <dsp:cNvPr id="0" name=""/>
        <dsp:cNvSpPr/>
      </dsp:nvSpPr>
      <dsp:spPr>
        <a:xfrm>
          <a:off x="4200794" y="1297304"/>
          <a:ext cx="167362" cy="629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629700"/>
              </a:lnTo>
              <a:lnTo>
                <a:pt x="167362" y="62970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C62BD-E549-4AC5-B3E3-18CC749FF163}">
      <dsp:nvSpPr>
        <dsp:cNvPr id="0" name=""/>
        <dsp:cNvSpPr/>
      </dsp:nvSpPr>
      <dsp:spPr>
        <a:xfrm>
          <a:off x="5204968" y="1521456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B7127-CE02-4347-89C7-78F045EA5D77}">
      <dsp:nvSpPr>
        <dsp:cNvPr id="0" name=""/>
        <dsp:cNvSpPr/>
      </dsp:nvSpPr>
      <dsp:spPr>
        <a:xfrm>
          <a:off x="4200794" y="1297304"/>
          <a:ext cx="167362" cy="269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269871"/>
              </a:lnTo>
              <a:lnTo>
                <a:pt x="167362" y="26987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4AEB8-4DF2-419F-8B7D-D8DA6F7B1036}">
      <dsp:nvSpPr>
        <dsp:cNvPr id="0" name=""/>
        <dsp:cNvSpPr/>
      </dsp:nvSpPr>
      <dsp:spPr>
        <a:xfrm>
          <a:off x="6209142" y="1161627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C5001-D3E5-45DF-A76D-D61B70B28C1C}">
      <dsp:nvSpPr>
        <dsp:cNvPr id="0" name=""/>
        <dsp:cNvSpPr/>
      </dsp:nvSpPr>
      <dsp:spPr>
        <a:xfrm>
          <a:off x="5204968" y="667603"/>
          <a:ext cx="167362" cy="539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539743"/>
              </a:lnTo>
              <a:lnTo>
                <a:pt x="167362" y="53974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C214F-184E-4A8D-ACA0-046679CB75A1}">
      <dsp:nvSpPr>
        <dsp:cNvPr id="0" name=""/>
        <dsp:cNvSpPr/>
      </dsp:nvSpPr>
      <dsp:spPr>
        <a:xfrm>
          <a:off x="6209142" y="801797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46626-081D-4E6D-AF92-4B2E1F8C48D0}">
      <dsp:nvSpPr>
        <dsp:cNvPr id="0" name=""/>
        <dsp:cNvSpPr/>
      </dsp:nvSpPr>
      <dsp:spPr>
        <a:xfrm>
          <a:off x="5204968" y="667603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1" y="0"/>
              </a:lnTo>
              <a:lnTo>
                <a:pt x="83681" y="179914"/>
              </a:lnTo>
              <a:lnTo>
                <a:pt x="167362" y="17991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B91E4-69F8-4AB4-B494-A66A4A9F37FB}">
      <dsp:nvSpPr>
        <dsp:cNvPr id="0" name=""/>
        <dsp:cNvSpPr/>
      </dsp:nvSpPr>
      <dsp:spPr>
        <a:xfrm>
          <a:off x="6209142" y="441968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4CB5-3BEC-4898-BDF2-16618185E74C}">
      <dsp:nvSpPr>
        <dsp:cNvPr id="0" name=""/>
        <dsp:cNvSpPr/>
      </dsp:nvSpPr>
      <dsp:spPr>
        <a:xfrm>
          <a:off x="5204968" y="487688"/>
          <a:ext cx="167362" cy="179914"/>
        </a:xfrm>
        <a:custGeom>
          <a:avLst/>
          <a:gdLst/>
          <a:ahLst/>
          <a:cxnLst/>
          <a:rect l="0" t="0" r="0" b="0"/>
          <a:pathLst>
            <a:path>
              <a:moveTo>
                <a:pt x="0" y="179914"/>
              </a:moveTo>
              <a:lnTo>
                <a:pt x="83681" y="179914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5031F-F844-4519-931D-890959CCC73F}">
      <dsp:nvSpPr>
        <dsp:cNvPr id="0" name=""/>
        <dsp:cNvSpPr/>
      </dsp:nvSpPr>
      <dsp:spPr>
        <a:xfrm>
          <a:off x="6209142" y="82139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AEC06-D4D3-401A-83EC-09E8287E60CF}">
      <dsp:nvSpPr>
        <dsp:cNvPr id="0" name=""/>
        <dsp:cNvSpPr/>
      </dsp:nvSpPr>
      <dsp:spPr>
        <a:xfrm>
          <a:off x="5204968" y="127859"/>
          <a:ext cx="167362" cy="539743"/>
        </a:xfrm>
        <a:custGeom>
          <a:avLst/>
          <a:gdLst/>
          <a:ahLst/>
          <a:cxnLst/>
          <a:rect l="0" t="0" r="0" b="0"/>
          <a:pathLst>
            <a:path>
              <a:moveTo>
                <a:pt x="0" y="539743"/>
              </a:moveTo>
              <a:lnTo>
                <a:pt x="83681" y="539743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6D9AF-32EA-4534-BA08-E551FCAEA862}">
      <dsp:nvSpPr>
        <dsp:cNvPr id="0" name=""/>
        <dsp:cNvSpPr/>
      </dsp:nvSpPr>
      <dsp:spPr>
        <a:xfrm>
          <a:off x="4200794" y="667603"/>
          <a:ext cx="167362" cy="629700"/>
        </a:xfrm>
        <a:custGeom>
          <a:avLst/>
          <a:gdLst/>
          <a:ahLst/>
          <a:cxnLst/>
          <a:rect l="0" t="0" r="0" b="0"/>
          <a:pathLst>
            <a:path>
              <a:moveTo>
                <a:pt x="0" y="629700"/>
              </a:moveTo>
              <a:lnTo>
                <a:pt x="83681" y="629700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A3274-61C3-46C1-8BBB-C1BF5A127DAE}">
      <dsp:nvSpPr>
        <dsp:cNvPr id="0" name=""/>
        <dsp:cNvSpPr/>
      </dsp:nvSpPr>
      <dsp:spPr>
        <a:xfrm>
          <a:off x="4200794" y="307774"/>
          <a:ext cx="167362" cy="989529"/>
        </a:xfrm>
        <a:custGeom>
          <a:avLst/>
          <a:gdLst/>
          <a:ahLst/>
          <a:cxnLst/>
          <a:rect l="0" t="0" r="0" b="0"/>
          <a:pathLst>
            <a:path>
              <a:moveTo>
                <a:pt x="0" y="989529"/>
              </a:moveTo>
              <a:lnTo>
                <a:pt x="83681" y="989529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60569-E6D3-41D3-B5D2-587A4D57E4D5}">
      <dsp:nvSpPr>
        <dsp:cNvPr id="0" name=""/>
        <dsp:cNvSpPr/>
      </dsp:nvSpPr>
      <dsp:spPr>
        <a:xfrm>
          <a:off x="3196620" y="1297304"/>
          <a:ext cx="167362" cy="2203952"/>
        </a:xfrm>
        <a:custGeom>
          <a:avLst/>
          <a:gdLst/>
          <a:ahLst/>
          <a:cxnLst/>
          <a:rect l="0" t="0" r="0" b="0"/>
          <a:pathLst>
            <a:path>
              <a:moveTo>
                <a:pt x="0" y="2203952"/>
              </a:moveTo>
              <a:lnTo>
                <a:pt x="83681" y="2203952"/>
              </a:lnTo>
              <a:lnTo>
                <a:pt x="83681" y="0"/>
              </a:lnTo>
              <a:lnTo>
                <a:pt x="167362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FE28F-3675-40F6-8F79-B5E5CA6BB60D}">
      <dsp:nvSpPr>
        <dsp:cNvPr id="0" name=""/>
        <dsp:cNvSpPr/>
      </dsp:nvSpPr>
      <dsp:spPr>
        <a:xfrm>
          <a:off x="2192446" y="3455537"/>
          <a:ext cx="1673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2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BAD63-9FAC-463E-90D0-101E6AE991FE}">
      <dsp:nvSpPr>
        <dsp:cNvPr id="0" name=""/>
        <dsp:cNvSpPr/>
      </dsp:nvSpPr>
      <dsp:spPr>
        <a:xfrm>
          <a:off x="1355634" y="337364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로그인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1355634" y="3373643"/>
        <a:ext cx="836811" cy="255227"/>
      </dsp:txXfrm>
    </dsp:sp>
    <dsp:sp modelId="{FEECF267-F3CB-45E8-91FF-33048DD907D3}">
      <dsp:nvSpPr>
        <dsp:cNvPr id="0" name=""/>
        <dsp:cNvSpPr/>
      </dsp:nvSpPr>
      <dsp:spPr>
        <a:xfrm>
          <a:off x="2359809" y="337364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어린이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2359809" y="3373643"/>
        <a:ext cx="836811" cy="255227"/>
      </dsp:txXfrm>
    </dsp:sp>
    <dsp:sp modelId="{9A97CC98-7399-4B69-9A31-D38831251EFB}">
      <dsp:nvSpPr>
        <dsp:cNvPr id="0" name=""/>
        <dsp:cNvSpPr/>
      </dsp:nvSpPr>
      <dsp:spPr>
        <a:xfrm>
          <a:off x="3363983" y="116969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일별관리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3363983" y="1169690"/>
        <a:ext cx="836811" cy="255227"/>
      </dsp:txXfrm>
    </dsp:sp>
    <dsp:sp modelId="{9666C638-2702-478F-B6E1-9EF54CA98ABE}">
      <dsp:nvSpPr>
        <dsp:cNvPr id="0" name=""/>
        <dsp:cNvSpPr/>
      </dsp:nvSpPr>
      <dsp:spPr>
        <a:xfrm>
          <a:off x="4368157" y="18016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한도설정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180160"/>
        <a:ext cx="836811" cy="255227"/>
      </dsp:txXfrm>
    </dsp:sp>
    <dsp:sp modelId="{9518D67D-F06A-4599-BDCA-3425E4C1A280}">
      <dsp:nvSpPr>
        <dsp:cNvPr id="0" name=""/>
        <dsp:cNvSpPr/>
      </dsp:nvSpPr>
      <dsp:spPr>
        <a:xfrm>
          <a:off x="4368157" y="539989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일지 추가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539989"/>
        <a:ext cx="836811" cy="255227"/>
      </dsp:txXfrm>
    </dsp:sp>
    <dsp:sp modelId="{D869DCFE-FF48-4451-B8D2-AEF183D4DA35}">
      <dsp:nvSpPr>
        <dsp:cNvPr id="0" name=""/>
        <dsp:cNvSpPr/>
      </dsp:nvSpPr>
      <dsp:spPr>
        <a:xfrm>
          <a:off x="5372331" y="246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</a:rPr>
            <a:t>-</a:t>
          </a:r>
          <a:r>
            <a:rPr lang="ko-KR" altLang="en-US" sz="900" b="1" kern="1200" dirty="0" smtClean="0">
              <a:solidFill>
                <a:schemeClr val="tx1"/>
              </a:solidFill>
            </a:rPr>
            <a:t>용돈빼기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246"/>
        <a:ext cx="836811" cy="255227"/>
      </dsp:txXfrm>
    </dsp:sp>
    <dsp:sp modelId="{DAE92A2F-51D1-47B5-9FB8-C36003E4BE80}">
      <dsp:nvSpPr>
        <dsp:cNvPr id="0" name=""/>
        <dsp:cNvSpPr/>
      </dsp:nvSpPr>
      <dsp:spPr>
        <a:xfrm>
          <a:off x="6376505" y="246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6376505" y="246"/>
        <a:ext cx="836811" cy="255227"/>
      </dsp:txXfrm>
    </dsp:sp>
    <dsp:sp modelId="{8C77B105-035C-4934-9A97-F1806142E602}">
      <dsp:nvSpPr>
        <dsp:cNvPr id="0" name=""/>
        <dsp:cNvSpPr/>
      </dsp:nvSpPr>
      <dsp:spPr>
        <a:xfrm>
          <a:off x="5372331" y="360075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</a:rPr>
            <a:t>+</a:t>
          </a:r>
          <a:r>
            <a:rPr lang="ko-KR" altLang="en-US" sz="900" b="1" kern="1200" dirty="0" smtClean="0">
              <a:solidFill>
                <a:schemeClr val="tx1"/>
              </a:solidFill>
            </a:rPr>
            <a:t>용돈더하기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360075"/>
        <a:ext cx="836811" cy="255227"/>
      </dsp:txXfrm>
    </dsp:sp>
    <dsp:sp modelId="{86580922-7043-41C9-989C-88F9BF37F1A2}">
      <dsp:nvSpPr>
        <dsp:cNvPr id="0" name=""/>
        <dsp:cNvSpPr/>
      </dsp:nvSpPr>
      <dsp:spPr>
        <a:xfrm>
          <a:off x="6376505" y="360075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6376505" y="360075"/>
        <a:ext cx="836811" cy="255227"/>
      </dsp:txXfrm>
    </dsp:sp>
    <dsp:sp modelId="{BAC89596-EB37-48CB-A39D-C61500CC139A}">
      <dsp:nvSpPr>
        <dsp:cNvPr id="0" name=""/>
        <dsp:cNvSpPr/>
      </dsp:nvSpPr>
      <dsp:spPr>
        <a:xfrm>
          <a:off x="5372331" y="719904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</a:rPr>
            <a:t>/</a:t>
          </a:r>
          <a:r>
            <a:rPr lang="ko-KR" altLang="en-US" sz="900" b="1" kern="1200" dirty="0" smtClean="0">
              <a:solidFill>
                <a:schemeClr val="tx1"/>
              </a:solidFill>
            </a:rPr>
            <a:t>용돈나누기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719904"/>
        <a:ext cx="836811" cy="255227"/>
      </dsp:txXfrm>
    </dsp:sp>
    <dsp:sp modelId="{B07EC3C3-3D72-4E49-9ED0-357E6D27852A}">
      <dsp:nvSpPr>
        <dsp:cNvPr id="0" name=""/>
        <dsp:cNvSpPr/>
      </dsp:nvSpPr>
      <dsp:spPr>
        <a:xfrm>
          <a:off x="6376505" y="719904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6376505" y="719904"/>
        <a:ext cx="836811" cy="255227"/>
      </dsp:txXfrm>
    </dsp:sp>
    <dsp:sp modelId="{229A6A89-BF45-4D3D-9289-060C2C17EEDD}">
      <dsp:nvSpPr>
        <dsp:cNvPr id="0" name=""/>
        <dsp:cNvSpPr/>
      </dsp:nvSpPr>
      <dsp:spPr>
        <a:xfrm>
          <a:off x="5372331" y="107973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>
              <a:solidFill>
                <a:schemeClr val="tx1"/>
              </a:solidFill>
            </a:rPr>
            <a:t>*</a:t>
          </a:r>
          <a:r>
            <a:rPr lang="ko-KR" altLang="en-US" sz="900" b="1" kern="1200" dirty="0" smtClean="0">
              <a:solidFill>
                <a:schemeClr val="tx1"/>
              </a:solidFill>
            </a:rPr>
            <a:t>용돈저축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1079733"/>
        <a:ext cx="836811" cy="255227"/>
      </dsp:txXfrm>
    </dsp:sp>
    <dsp:sp modelId="{3CA91940-D0DE-4E95-9A88-41F5661D9453}">
      <dsp:nvSpPr>
        <dsp:cNvPr id="0" name=""/>
        <dsp:cNvSpPr/>
      </dsp:nvSpPr>
      <dsp:spPr>
        <a:xfrm>
          <a:off x="6376505" y="107973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6376505" y="1079733"/>
        <a:ext cx="836811" cy="255227"/>
      </dsp:txXfrm>
    </dsp:sp>
    <dsp:sp modelId="{5CA09BFE-99BA-404A-9E6E-AB29C338884C}">
      <dsp:nvSpPr>
        <dsp:cNvPr id="0" name=""/>
        <dsp:cNvSpPr/>
      </dsp:nvSpPr>
      <dsp:spPr>
        <a:xfrm>
          <a:off x="4368157" y="1439562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일지 수정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1439562"/>
        <a:ext cx="836811" cy="255227"/>
      </dsp:txXfrm>
    </dsp:sp>
    <dsp:sp modelId="{D7B3F4B2-2537-449B-BFC6-C611594D79FB}">
      <dsp:nvSpPr>
        <dsp:cNvPr id="0" name=""/>
        <dsp:cNvSpPr/>
      </dsp:nvSpPr>
      <dsp:spPr>
        <a:xfrm>
          <a:off x="5372331" y="1439562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 수정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1439562"/>
        <a:ext cx="836811" cy="255227"/>
      </dsp:txXfrm>
    </dsp:sp>
    <dsp:sp modelId="{5BC4F5E1-D0ED-4769-B0F7-C6F159D39EB5}">
      <dsp:nvSpPr>
        <dsp:cNvPr id="0" name=""/>
        <dsp:cNvSpPr/>
      </dsp:nvSpPr>
      <dsp:spPr>
        <a:xfrm>
          <a:off x="4368157" y="1799391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일지 삭제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1799391"/>
        <a:ext cx="836811" cy="255227"/>
      </dsp:txXfrm>
    </dsp:sp>
    <dsp:sp modelId="{A9D1D21E-F7C3-4E53-A92F-069EF5412AF0}">
      <dsp:nvSpPr>
        <dsp:cNvPr id="0" name=""/>
        <dsp:cNvSpPr/>
      </dsp:nvSpPr>
      <dsp:spPr>
        <a:xfrm>
          <a:off x="4368157" y="215922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일지조회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2159220"/>
        <a:ext cx="836811" cy="255227"/>
      </dsp:txXfrm>
    </dsp:sp>
    <dsp:sp modelId="{FF308732-78D8-4C8D-A328-658599391E2E}">
      <dsp:nvSpPr>
        <dsp:cNvPr id="0" name=""/>
        <dsp:cNvSpPr/>
      </dsp:nvSpPr>
      <dsp:spPr>
        <a:xfrm>
          <a:off x="5372331" y="215922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일별결산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2159220"/>
        <a:ext cx="836811" cy="255227"/>
      </dsp:txXfrm>
    </dsp:sp>
    <dsp:sp modelId="{5297ED9F-1629-400F-877F-62FA915C2C56}">
      <dsp:nvSpPr>
        <dsp:cNvPr id="0" name=""/>
        <dsp:cNvSpPr/>
      </dsp:nvSpPr>
      <dsp:spPr>
        <a:xfrm>
          <a:off x="3363983" y="269896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일지 조회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3363983" y="2698963"/>
        <a:ext cx="836811" cy="255227"/>
      </dsp:txXfrm>
    </dsp:sp>
    <dsp:sp modelId="{72D4E929-8EBF-47E3-B7F3-1FB43F0B264C}">
      <dsp:nvSpPr>
        <dsp:cNvPr id="0" name=""/>
        <dsp:cNvSpPr/>
      </dsp:nvSpPr>
      <dsp:spPr>
        <a:xfrm>
          <a:off x="4368157" y="2698963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내역상세보기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2698963"/>
        <a:ext cx="836811" cy="255227"/>
      </dsp:txXfrm>
    </dsp:sp>
    <dsp:sp modelId="{8EC1F957-34CE-4984-9138-239EAC8CB5BB}">
      <dsp:nvSpPr>
        <dsp:cNvPr id="0" name=""/>
        <dsp:cNvSpPr/>
      </dsp:nvSpPr>
      <dsp:spPr>
        <a:xfrm>
          <a:off x="5372331" y="2519049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월별결산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2519049"/>
        <a:ext cx="836811" cy="255227"/>
      </dsp:txXfrm>
    </dsp:sp>
    <dsp:sp modelId="{BA1E1FF7-7BA6-490D-92CD-E62022FBC088}">
      <dsp:nvSpPr>
        <dsp:cNvPr id="0" name=""/>
        <dsp:cNvSpPr/>
      </dsp:nvSpPr>
      <dsp:spPr>
        <a:xfrm>
          <a:off x="5372331" y="2878878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err="1" smtClean="0">
              <a:solidFill>
                <a:schemeClr val="tx1"/>
              </a:solidFill>
            </a:rPr>
            <a:t>년도별결산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2878878"/>
        <a:ext cx="836811" cy="255227"/>
      </dsp:txXfrm>
    </dsp:sp>
    <dsp:sp modelId="{A78981EE-6B47-4B45-B6A2-3B924EE7BD3D}">
      <dsp:nvSpPr>
        <dsp:cNvPr id="0" name=""/>
        <dsp:cNvSpPr/>
      </dsp:nvSpPr>
      <dsp:spPr>
        <a:xfrm>
          <a:off x="3363983" y="3868408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일기장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3363983" y="3868408"/>
        <a:ext cx="836811" cy="255227"/>
      </dsp:txXfrm>
    </dsp:sp>
    <dsp:sp modelId="{CBE911E8-869C-4A1F-863A-106DCCF18A9D}">
      <dsp:nvSpPr>
        <dsp:cNvPr id="0" name=""/>
        <dsp:cNvSpPr/>
      </dsp:nvSpPr>
      <dsp:spPr>
        <a:xfrm>
          <a:off x="4368157" y="3238707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일기 조회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3238707"/>
        <a:ext cx="836811" cy="255227"/>
      </dsp:txXfrm>
    </dsp:sp>
    <dsp:sp modelId="{E551398A-F14D-4B39-8A43-BC85A945F5C3}">
      <dsp:nvSpPr>
        <dsp:cNvPr id="0" name=""/>
        <dsp:cNvSpPr/>
      </dsp:nvSpPr>
      <dsp:spPr>
        <a:xfrm>
          <a:off x="5372331" y="3238707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일별조회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3238707"/>
        <a:ext cx="836811" cy="255227"/>
      </dsp:txXfrm>
    </dsp:sp>
    <dsp:sp modelId="{78F91782-0FEB-4280-B50D-06F42D6C753F}">
      <dsp:nvSpPr>
        <dsp:cNvPr id="0" name=""/>
        <dsp:cNvSpPr/>
      </dsp:nvSpPr>
      <dsp:spPr>
        <a:xfrm>
          <a:off x="4368157" y="3778451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일기 작성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3778451"/>
        <a:ext cx="836811" cy="255227"/>
      </dsp:txXfrm>
    </dsp:sp>
    <dsp:sp modelId="{A4891613-6702-49E4-9C26-20D2D235BAC1}">
      <dsp:nvSpPr>
        <dsp:cNvPr id="0" name=""/>
        <dsp:cNvSpPr/>
      </dsp:nvSpPr>
      <dsp:spPr>
        <a:xfrm>
          <a:off x="5372331" y="3598536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날씨</a:t>
          </a:r>
          <a:r>
            <a:rPr lang="en-US" altLang="ko-KR" sz="900" b="1" kern="1200" dirty="0" smtClean="0">
              <a:solidFill>
                <a:schemeClr val="tx1"/>
              </a:solidFill>
            </a:rPr>
            <a:t>,</a:t>
          </a:r>
          <a:r>
            <a:rPr lang="ko-KR" altLang="en-US" sz="900" b="1" kern="1200" dirty="0" smtClean="0">
              <a:solidFill>
                <a:schemeClr val="tx1"/>
              </a:solidFill>
            </a:rPr>
            <a:t>날짜 작성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3598536"/>
        <a:ext cx="836811" cy="255227"/>
      </dsp:txXfrm>
    </dsp:sp>
    <dsp:sp modelId="{FA969352-44D4-4C11-A032-74C6C6CC5EAF}">
      <dsp:nvSpPr>
        <dsp:cNvPr id="0" name=""/>
        <dsp:cNvSpPr/>
      </dsp:nvSpPr>
      <dsp:spPr>
        <a:xfrm>
          <a:off x="5372331" y="3958365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제목</a:t>
          </a:r>
          <a:r>
            <a:rPr lang="en-US" altLang="ko-KR" sz="900" b="1" kern="1200" dirty="0" smtClean="0">
              <a:solidFill>
                <a:schemeClr val="tx1"/>
              </a:solidFill>
            </a:rPr>
            <a:t>,</a:t>
          </a:r>
          <a:r>
            <a:rPr lang="ko-KR" altLang="en-US" sz="900" b="1" kern="1200" dirty="0" smtClean="0">
              <a:solidFill>
                <a:schemeClr val="tx1"/>
              </a:solidFill>
            </a:rPr>
            <a:t>내용 작성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3958365"/>
        <a:ext cx="836811" cy="255227"/>
      </dsp:txXfrm>
    </dsp:sp>
    <dsp:sp modelId="{480B921B-2CF0-479A-9810-D80BA14E78E6}">
      <dsp:nvSpPr>
        <dsp:cNvPr id="0" name=""/>
        <dsp:cNvSpPr/>
      </dsp:nvSpPr>
      <dsp:spPr>
        <a:xfrm>
          <a:off x="4368157" y="413828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일기수정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4138280"/>
        <a:ext cx="836811" cy="255227"/>
      </dsp:txXfrm>
    </dsp:sp>
    <dsp:sp modelId="{2E61EA65-458D-4660-8EB2-910944004F6B}">
      <dsp:nvSpPr>
        <dsp:cNvPr id="0" name=""/>
        <dsp:cNvSpPr/>
      </dsp:nvSpPr>
      <dsp:spPr>
        <a:xfrm>
          <a:off x="4368157" y="4498109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일기삭제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4498109"/>
        <a:ext cx="836811" cy="255227"/>
      </dsp:txXfrm>
    </dsp:sp>
    <dsp:sp modelId="{2DBE8150-A83B-466D-9D44-38DE310F1BC7}">
      <dsp:nvSpPr>
        <dsp:cNvPr id="0" name=""/>
        <dsp:cNvSpPr/>
      </dsp:nvSpPr>
      <dsp:spPr>
        <a:xfrm>
          <a:off x="3363983" y="5577596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부모님과 대화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3363983" y="5577596"/>
        <a:ext cx="836811" cy="255227"/>
      </dsp:txXfrm>
    </dsp:sp>
    <dsp:sp modelId="{44DC906C-7019-4906-AF04-C9100537B5B8}">
      <dsp:nvSpPr>
        <dsp:cNvPr id="0" name=""/>
        <dsp:cNvSpPr/>
      </dsp:nvSpPr>
      <dsp:spPr>
        <a:xfrm>
          <a:off x="4368157" y="4857938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메모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4857938"/>
        <a:ext cx="836811" cy="255227"/>
      </dsp:txXfrm>
    </dsp:sp>
    <dsp:sp modelId="{FEEBE90A-1319-434D-8355-F1514F6404E2}">
      <dsp:nvSpPr>
        <dsp:cNvPr id="0" name=""/>
        <dsp:cNvSpPr/>
      </dsp:nvSpPr>
      <dsp:spPr>
        <a:xfrm>
          <a:off x="4368157" y="5217767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주세요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5217767"/>
        <a:ext cx="836811" cy="255227"/>
      </dsp:txXfrm>
    </dsp:sp>
    <dsp:sp modelId="{4E36A359-9DBA-40E9-9F16-BE2E95BB0BA9}">
      <dsp:nvSpPr>
        <dsp:cNvPr id="0" name=""/>
        <dsp:cNvSpPr/>
      </dsp:nvSpPr>
      <dsp:spPr>
        <a:xfrm>
          <a:off x="5372331" y="5037852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이유작성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5037852"/>
        <a:ext cx="836811" cy="255227"/>
      </dsp:txXfrm>
    </dsp:sp>
    <dsp:sp modelId="{37318709-D7D6-4C18-934E-E7F5A601F607}">
      <dsp:nvSpPr>
        <dsp:cNvPr id="0" name=""/>
        <dsp:cNvSpPr/>
      </dsp:nvSpPr>
      <dsp:spPr>
        <a:xfrm>
          <a:off x="5372331" y="5397681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금액작성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372331" y="5397681"/>
        <a:ext cx="836811" cy="255227"/>
      </dsp:txXfrm>
    </dsp:sp>
    <dsp:sp modelId="{D7B11F3F-D478-4AA1-B929-7C48FF9DD215}">
      <dsp:nvSpPr>
        <dsp:cNvPr id="0" name=""/>
        <dsp:cNvSpPr/>
      </dsp:nvSpPr>
      <dsp:spPr>
        <a:xfrm>
          <a:off x="4368157" y="5937425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저축목표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368157" y="5937425"/>
        <a:ext cx="836811" cy="255227"/>
      </dsp:txXfrm>
    </dsp:sp>
    <dsp:sp modelId="{B98AF40E-6FE3-4A21-B9F8-3D438FB47759}">
      <dsp:nvSpPr>
        <dsp:cNvPr id="0" name=""/>
        <dsp:cNvSpPr/>
      </dsp:nvSpPr>
      <dsp:spPr>
        <a:xfrm>
          <a:off x="5372331" y="5757510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목표금액설정</a:t>
          </a:r>
          <a:endParaRPr lang="en-US" altLang="ko-KR" sz="900" b="1" kern="1200" dirty="0" smtClean="0">
            <a:solidFill>
              <a:schemeClr val="tx1"/>
            </a:solidFill>
          </a:endParaRPr>
        </a:p>
      </dsp:txBody>
      <dsp:txXfrm>
        <a:off x="5372331" y="5757510"/>
        <a:ext cx="836811" cy="255227"/>
      </dsp:txXfrm>
    </dsp:sp>
    <dsp:sp modelId="{AD9DE34A-5938-44E6-AB04-B3CC447E4D97}">
      <dsp:nvSpPr>
        <dsp:cNvPr id="0" name=""/>
        <dsp:cNvSpPr/>
      </dsp:nvSpPr>
      <dsp:spPr>
        <a:xfrm>
          <a:off x="5372331" y="6117339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목표제목설정</a:t>
          </a:r>
          <a:endParaRPr lang="en-US" altLang="ko-KR" sz="900" b="1" kern="1200" dirty="0" smtClean="0">
            <a:solidFill>
              <a:schemeClr val="tx1"/>
            </a:solidFill>
          </a:endParaRPr>
        </a:p>
      </dsp:txBody>
      <dsp:txXfrm>
        <a:off x="5372331" y="6117339"/>
        <a:ext cx="836811" cy="255227"/>
      </dsp:txXfrm>
    </dsp:sp>
    <dsp:sp modelId="{8BDBF6D6-8228-4E90-92B9-C581BC844A5C}">
      <dsp:nvSpPr>
        <dsp:cNvPr id="0" name=""/>
        <dsp:cNvSpPr/>
      </dsp:nvSpPr>
      <dsp:spPr>
        <a:xfrm>
          <a:off x="4368157" y="6297254"/>
          <a:ext cx="836811" cy="2552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달성도보기</a:t>
          </a:r>
          <a:endParaRPr lang="en-US" altLang="ko-KR" sz="900" b="1" kern="1200" dirty="0" smtClean="0">
            <a:solidFill>
              <a:schemeClr val="tx1"/>
            </a:solidFill>
          </a:endParaRPr>
        </a:p>
      </dsp:txBody>
      <dsp:txXfrm>
        <a:off x="4368157" y="6297254"/>
        <a:ext cx="836811" cy="255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A4F3A-3A26-4AF9-858C-2E12CB98049B}">
      <dsp:nvSpPr>
        <dsp:cNvPr id="0" name=""/>
        <dsp:cNvSpPr/>
      </dsp:nvSpPr>
      <dsp:spPr>
        <a:xfrm>
          <a:off x="4179090" y="5938677"/>
          <a:ext cx="210771" cy="45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453159"/>
              </a:lnTo>
              <a:lnTo>
                <a:pt x="210771" y="45315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B7C8A-410C-4B61-9F93-C713DDDD1B46}">
      <dsp:nvSpPr>
        <dsp:cNvPr id="0" name=""/>
        <dsp:cNvSpPr/>
      </dsp:nvSpPr>
      <dsp:spPr>
        <a:xfrm>
          <a:off x="4179090" y="5892957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003AB-D7A1-4FA4-B595-15CF331371E5}">
      <dsp:nvSpPr>
        <dsp:cNvPr id="0" name=""/>
        <dsp:cNvSpPr/>
      </dsp:nvSpPr>
      <dsp:spPr>
        <a:xfrm>
          <a:off x="5443721" y="5485517"/>
          <a:ext cx="210771" cy="79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793029"/>
              </a:lnTo>
              <a:lnTo>
                <a:pt x="210771" y="79302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81161-CD26-4EC6-8E51-1913EF498B9A}">
      <dsp:nvSpPr>
        <dsp:cNvPr id="0" name=""/>
        <dsp:cNvSpPr/>
      </dsp:nvSpPr>
      <dsp:spPr>
        <a:xfrm>
          <a:off x="6708353" y="5825387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226579"/>
              </a:lnTo>
              <a:lnTo>
                <a:pt x="210771" y="226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B835-3417-47FD-8985-6850358D44A7}">
      <dsp:nvSpPr>
        <dsp:cNvPr id="0" name=""/>
        <dsp:cNvSpPr/>
      </dsp:nvSpPr>
      <dsp:spPr>
        <a:xfrm>
          <a:off x="6708353" y="5598807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226579"/>
              </a:moveTo>
              <a:lnTo>
                <a:pt x="105385" y="22657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E3A5C-2BAA-4157-AA00-A60085CE0842}">
      <dsp:nvSpPr>
        <dsp:cNvPr id="0" name=""/>
        <dsp:cNvSpPr/>
      </dsp:nvSpPr>
      <dsp:spPr>
        <a:xfrm>
          <a:off x="5443721" y="5485517"/>
          <a:ext cx="210771" cy="339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339869"/>
              </a:lnTo>
              <a:lnTo>
                <a:pt x="210771" y="33986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3F20B-56FA-4731-92A3-3B0746AEB104}">
      <dsp:nvSpPr>
        <dsp:cNvPr id="0" name=""/>
        <dsp:cNvSpPr/>
      </dsp:nvSpPr>
      <dsp:spPr>
        <a:xfrm>
          <a:off x="6708353" y="5099927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42DC1-239D-4203-A3F2-DAD92CE34CBC}">
      <dsp:nvSpPr>
        <dsp:cNvPr id="0" name=""/>
        <dsp:cNvSpPr/>
      </dsp:nvSpPr>
      <dsp:spPr>
        <a:xfrm>
          <a:off x="5443721" y="5145647"/>
          <a:ext cx="210771" cy="339869"/>
        </a:xfrm>
        <a:custGeom>
          <a:avLst/>
          <a:gdLst/>
          <a:ahLst/>
          <a:cxnLst/>
          <a:rect l="0" t="0" r="0" b="0"/>
          <a:pathLst>
            <a:path>
              <a:moveTo>
                <a:pt x="0" y="339869"/>
              </a:moveTo>
              <a:lnTo>
                <a:pt x="105385" y="33986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08D6F-7111-433C-BAA3-D593D6260F15}">
      <dsp:nvSpPr>
        <dsp:cNvPr id="0" name=""/>
        <dsp:cNvSpPr/>
      </dsp:nvSpPr>
      <dsp:spPr>
        <a:xfrm>
          <a:off x="5443721" y="4692488"/>
          <a:ext cx="210771" cy="793029"/>
        </a:xfrm>
        <a:custGeom>
          <a:avLst/>
          <a:gdLst/>
          <a:ahLst/>
          <a:cxnLst/>
          <a:rect l="0" t="0" r="0" b="0"/>
          <a:pathLst>
            <a:path>
              <a:moveTo>
                <a:pt x="0" y="793029"/>
              </a:moveTo>
              <a:lnTo>
                <a:pt x="105385" y="79302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B491E-119D-49FB-A2F0-7857B7BD7A8D}">
      <dsp:nvSpPr>
        <dsp:cNvPr id="0" name=""/>
        <dsp:cNvSpPr/>
      </dsp:nvSpPr>
      <dsp:spPr>
        <a:xfrm>
          <a:off x="4179090" y="5485517"/>
          <a:ext cx="210771" cy="453159"/>
        </a:xfrm>
        <a:custGeom>
          <a:avLst/>
          <a:gdLst/>
          <a:ahLst/>
          <a:cxnLst/>
          <a:rect l="0" t="0" r="0" b="0"/>
          <a:pathLst>
            <a:path>
              <a:moveTo>
                <a:pt x="0" y="453159"/>
              </a:moveTo>
              <a:lnTo>
                <a:pt x="105385" y="45315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8D98B-EB35-4E5E-8978-38A5C6723FF2}">
      <dsp:nvSpPr>
        <dsp:cNvPr id="0" name=""/>
        <dsp:cNvSpPr/>
      </dsp:nvSpPr>
      <dsp:spPr>
        <a:xfrm>
          <a:off x="2914458" y="3502943"/>
          <a:ext cx="210771" cy="243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2435733"/>
              </a:lnTo>
              <a:lnTo>
                <a:pt x="210771" y="243573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9CA1B-93CA-496B-AE54-0055C5B0A11E}">
      <dsp:nvSpPr>
        <dsp:cNvPr id="0" name=""/>
        <dsp:cNvSpPr/>
      </dsp:nvSpPr>
      <dsp:spPr>
        <a:xfrm>
          <a:off x="4179090" y="4126038"/>
          <a:ext cx="210771" cy="79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793029"/>
              </a:lnTo>
              <a:lnTo>
                <a:pt x="210771" y="79302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97CA3-BEB1-4862-8F47-9DE5E0D5DC0A}">
      <dsp:nvSpPr>
        <dsp:cNvPr id="0" name=""/>
        <dsp:cNvSpPr/>
      </dsp:nvSpPr>
      <dsp:spPr>
        <a:xfrm>
          <a:off x="4179090" y="4126038"/>
          <a:ext cx="210771" cy="339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339869"/>
              </a:lnTo>
              <a:lnTo>
                <a:pt x="210771" y="33986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BF63-377E-4377-A2E6-ADA8CE034CB0}">
      <dsp:nvSpPr>
        <dsp:cNvPr id="0" name=""/>
        <dsp:cNvSpPr/>
      </dsp:nvSpPr>
      <dsp:spPr>
        <a:xfrm>
          <a:off x="5443721" y="4012748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226579"/>
              </a:lnTo>
              <a:lnTo>
                <a:pt x="210771" y="226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AD4E-5A55-4C82-9F10-7ABDC3D4FFE2}">
      <dsp:nvSpPr>
        <dsp:cNvPr id="0" name=""/>
        <dsp:cNvSpPr/>
      </dsp:nvSpPr>
      <dsp:spPr>
        <a:xfrm>
          <a:off x="5443721" y="3786168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226579"/>
              </a:moveTo>
              <a:lnTo>
                <a:pt x="105385" y="22657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E29A5-E7E9-4930-A955-B2F4DE7356F1}">
      <dsp:nvSpPr>
        <dsp:cNvPr id="0" name=""/>
        <dsp:cNvSpPr/>
      </dsp:nvSpPr>
      <dsp:spPr>
        <a:xfrm>
          <a:off x="4179090" y="4012748"/>
          <a:ext cx="210771" cy="113289"/>
        </a:xfrm>
        <a:custGeom>
          <a:avLst/>
          <a:gdLst/>
          <a:ahLst/>
          <a:cxnLst/>
          <a:rect l="0" t="0" r="0" b="0"/>
          <a:pathLst>
            <a:path>
              <a:moveTo>
                <a:pt x="0" y="113289"/>
              </a:moveTo>
              <a:lnTo>
                <a:pt x="105385" y="11328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385FE-A0CF-4C4F-9AF9-E9B158256494}">
      <dsp:nvSpPr>
        <dsp:cNvPr id="0" name=""/>
        <dsp:cNvSpPr/>
      </dsp:nvSpPr>
      <dsp:spPr>
        <a:xfrm>
          <a:off x="5443721" y="3287288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BADAC-8F88-42D7-97CE-D576577D2023}">
      <dsp:nvSpPr>
        <dsp:cNvPr id="0" name=""/>
        <dsp:cNvSpPr/>
      </dsp:nvSpPr>
      <dsp:spPr>
        <a:xfrm>
          <a:off x="4179090" y="3333008"/>
          <a:ext cx="210771" cy="793029"/>
        </a:xfrm>
        <a:custGeom>
          <a:avLst/>
          <a:gdLst/>
          <a:ahLst/>
          <a:cxnLst/>
          <a:rect l="0" t="0" r="0" b="0"/>
          <a:pathLst>
            <a:path>
              <a:moveTo>
                <a:pt x="0" y="793029"/>
              </a:moveTo>
              <a:lnTo>
                <a:pt x="105385" y="79302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A9C5-211E-4659-95D2-FA6BEBDD5584}">
      <dsp:nvSpPr>
        <dsp:cNvPr id="0" name=""/>
        <dsp:cNvSpPr/>
      </dsp:nvSpPr>
      <dsp:spPr>
        <a:xfrm>
          <a:off x="2914458" y="3502943"/>
          <a:ext cx="210771" cy="62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623094"/>
              </a:lnTo>
              <a:lnTo>
                <a:pt x="210771" y="623094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14A33-F888-4CC8-BEBB-F2032C40512F}">
      <dsp:nvSpPr>
        <dsp:cNvPr id="0" name=""/>
        <dsp:cNvSpPr/>
      </dsp:nvSpPr>
      <dsp:spPr>
        <a:xfrm>
          <a:off x="5443721" y="2653269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226579"/>
              </a:lnTo>
              <a:lnTo>
                <a:pt x="210771" y="22657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7626E-96B6-4687-AA25-F52EF6CB2347}">
      <dsp:nvSpPr>
        <dsp:cNvPr id="0" name=""/>
        <dsp:cNvSpPr/>
      </dsp:nvSpPr>
      <dsp:spPr>
        <a:xfrm>
          <a:off x="5443721" y="2426689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226579"/>
              </a:moveTo>
              <a:lnTo>
                <a:pt x="105385" y="22657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1F9FC-7F1E-4EA2-A9EF-3591EB56C38F}">
      <dsp:nvSpPr>
        <dsp:cNvPr id="0" name=""/>
        <dsp:cNvSpPr/>
      </dsp:nvSpPr>
      <dsp:spPr>
        <a:xfrm>
          <a:off x="4179090" y="2607549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DE338-6C12-4EAB-B76B-A48E03A8F685}">
      <dsp:nvSpPr>
        <dsp:cNvPr id="0" name=""/>
        <dsp:cNvSpPr/>
      </dsp:nvSpPr>
      <dsp:spPr>
        <a:xfrm>
          <a:off x="2914458" y="2653269"/>
          <a:ext cx="210771" cy="849674"/>
        </a:xfrm>
        <a:custGeom>
          <a:avLst/>
          <a:gdLst/>
          <a:ahLst/>
          <a:cxnLst/>
          <a:rect l="0" t="0" r="0" b="0"/>
          <a:pathLst>
            <a:path>
              <a:moveTo>
                <a:pt x="0" y="849674"/>
              </a:moveTo>
              <a:lnTo>
                <a:pt x="105385" y="849674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2B4AA-EECF-4178-83BC-EBC967074B7D}">
      <dsp:nvSpPr>
        <dsp:cNvPr id="0" name=""/>
        <dsp:cNvSpPr/>
      </dsp:nvSpPr>
      <dsp:spPr>
        <a:xfrm>
          <a:off x="5443721" y="1927809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D90DC-03E6-4961-8433-2097821571DD}">
      <dsp:nvSpPr>
        <dsp:cNvPr id="0" name=""/>
        <dsp:cNvSpPr/>
      </dsp:nvSpPr>
      <dsp:spPr>
        <a:xfrm>
          <a:off x="4179090" y="1067210"/>
          <a:ext cx="210771" cy="906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906319"/>
              </a:lnTo>
              <a:lnTo>
                <a:pt x="210771" y="90631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40F20-57F1-495E-90DF-F6774F7807A8}">
      <dsp:nvSpPr>
        <dsp:cNvPr id="0" name=""/>
        <dsp:cNvSpPr/>
      </dsp:nvSpPr>
      <dsp:spPr>
        <a:xfrm>
          <a:off x="4179090" y="1067210"/>
          <a:ext cx="210771" cy="45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453159"/>
              </a:lnTo>
              <a:lnTo>
                <a:pt x="210771" y="453159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B7127-CE02-4347-89C7-78F045EA5D77}">
      <dsp:nvSpPr>
        <dsp:cNvPr id="0" name=""/>
        <dsp:cNvSpPr/>
      </dsp:nvSpPr>
      <dsp:spPr>
        <a:xfrm>
          <a:off x="4179090" y="1021490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CB9E2-09B4-46A0-887C-0C7953CD8D97}">
      <dsp:nvSpPr>
        <dsp:cNvPr id="0" name=""/>
        <dsp:cNvSpPr/>
      </dsp:nvSpPr>
      <dsp:spPr>
        <a:xfrm>
          <a:off x="5443721" y="614050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385" y="0"/>
              </a:lnTo>
              <a:lnTo>
                <a:pt x="105385" y="226579"/>
              </a:lnTo>
              <a:lnTo>
                <a:pt x="210771" y="226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486FB-D954-4D7A-8F32-12DD7F22A0E0}">
      <dsp:nvSpPr>
        <dsp:cNvPr id="0" name=""/>
        <dsp:cNvSpPr/>
      </dsp:nvSpPr>
      <dsp:spPr>
        <a:xfrm>
          <a:off x="5443721" y="387470"/>
          <a:ext cx="210771" cy="226579"/>
        </a:xfrm>
        <a:custGeom>
          <a:avLst/>
          <a:gdLst/>
          <a:ahLst/>
          <a:cxnLst/>
          <a:rect l="0" t="0" r="0" b="0"/>
          <a:pathLst>
            <a:path>
              <a:moveTo>
                <a:pt x="0" y="226579"/>
              </a:moveTo>
              <a:lnTo>
                <a:pt x="105385" y="22657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6D9AF-32EA-4534-BA08-E551FCAEA862}">
      <dsp:nvSpPr>
        <dsp:cNvPr id="0" name=""/>
        <dsp:cNvSpPr/>
      </dsp:nvSpPr>
      <dsp:spPr>
        <a:xfrm>
          <a:off x="4179090" y="614050"/>
          <a:ext cx="210771" cy="453159"/>
        </a:xfrm>
        <a:custGeom>
          <a:avLst/>
          <a:gdLst/>
          <a:ahLst/>
          <a:cxnLst/>
          <a:rect l="0" t="0" r="0" b="0"/>
          <a:pathLst>
            <a:path>
              <a:moveTo>
                <a:pt x="0" y="453159"/>
              </a:moveTo>
              <a:lnTo>
                <a:pt x="105385" y="45315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A3274-61C3-46C1-8BBB-C1BF5A127DAE}">
      <dsp:nvSpPr>
        <dsp:cNvPr id="0" name=""/>
        <dsp:cNvSpPr/>
      </dsp:nvSpPr>
      <dsp:spPr>
        <a:xfrm>
          <a:off x="4179090" y="160891"/>
          <a:ext cx="210771" cy="906319"/>
        </a:xfrm>
        <a:custGeom>
          <a:avLst/>
          <a:gdLst/>
          <a:ahLst/>
          <a:cxnLst/>
          <a:rect l="0" t="0" r="0" b="0"/>
          <a:pathLst>
            <a:path>
              <a:moveTo>
                <a:pt x="0" y="906319"/>
              </a:moveTo>
              <a:lnTo>
                <a:pt x="105385" y="906319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60569-E6D3-41D3-B5D2-587A4D57E4D5}">
      <dsp:nvSpPr>
        <dsp:cNvPr id="0" name=""/>
        <dsp:cNvSpPr/>
      </dsp:nvSpPr>
      <dsp:spPr>
        <a:xfrm>
          <a:off x="2914458" y="1067210"/>
          <a:ext cx="210771" cy="2435733"/>
        </a:xfrm>
        <a:custGeom>
          <a:avLst/>
          <a:gdLst/>
          <a:ahLst/>
          <a:cxnLst/>
          <a:rect l="0" t="0" r="0" b="0"/>
          <a:pathLst>
            <a:path>
              <a:moveTo>
                <a:pt x="0" y="2435733"/>
              </a:moveTo>
              <a:lnTo>
                <a:pt x="105385" y="2435733"/>
              </a:lnTo>
              <a:lnTo>
                <a:pt x="105385" y="0"/>
              </a:lnTo>
              <a:lnTo>
                <a:pt x="210771" y="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FE28F-3675-40F6-8F79-B5E5CA6BB60D}">
      <dsp:nvSpPr>
        <dsp:cNvPr id="0" name=""/>
        <dsp:cNvSpPr/>
      </dsp:nvSpPr>
      <dsp:spPr>
        <a:xfrm>
          <a:off x="1649826" y="3457223"/>
          <a:ext cx="210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0771" y="45720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BAD63-9FAC-463E-90D0-101E6AE991FE}">
      <dsp:nvSpPr>
        <dsp:cNvPr id="0" name=""/>
        <dsp:cNvSpPr/>
      </dsp:nvSpPr>
      <dsp:spPr>
        <a:xfrm>
          <a:off x="595966" y="3342230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로그인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95966" y="3342230"/>
        <a:ext cx="1053859" cy="321427"/>
      </dsp:txXfrm>
    </dsp:sp>
    <dsp:sp modelId="{FEECF267-F3CB-45E8-91FF-33048DD907D3}">
      <dsp:nvSpPr>
        <dsp:cNvPr id="0" name=""/>
        <dsp:cNvSpPr/>
      </dsp:nvSpPr>
      <dsp:spPr>
        <a:xfrm>
          <a:off x="1860598" y="3342230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부모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1860598" y="3342230"/>
        <a:ext cx="1053859" cy="321427"/>
      </dsp:txXfrm>
    </dsp:sp>
    <dsp:sp modelId="{9A97CC98-7399-4B69-9A31-D38831251EFB}">
      <dsp:nvSpPr>
        <dsp:cNvPr id="0" name=""/>
        <dsp:cNvSpPr/>
      </dsp:nvSpPr>
      <dsp:spPr>
        <a:xfrm>
          <a:off x="3125230" y="906496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일별관리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3125230" y="906496"/>
        <a:ext cx="1053859" cy="321427"/>
      </dsp:txXfrm>
    </dsp:sp>
    <dsp:sp modelId="{9666C638-2702-478F-B6E1-9EF54CA98ABE}">
      <dsp:nvSpPr>
        <dsp:cNvPr id="0" name=""/>
        <dsp:cNvSpPr/>
      </dsp:nvSpPr>
      <dsp:spPr>
        <a:xfrm>
          <a:off x="4389861" y="177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한도설정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177"/>
        <a:ext cx="1053859" cy="321427"/>
      </dsp:txXfrm>
    </dsp:sp>
    <dsp:sp modelId="{9518D67D-F06A-4599-BDCA-3425E4C1A280}">
      <dsp:nvSpPr>
        <dsp:cNvPr id="0" name=""/>
        <dsp:cNvSpPr/>
      </dsp:nvSpPr>
      <dsp:spPr>
        <a:xfrm>
          <a:off x="4389861" y="453337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일지 추가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453337"/>
        <a:ext cx="1053859" cy="321427"/>
      </dsp:txXfrm>
    </dsp:sp>
    <dsp:sp modelId="{615EC938-EE5A-424A-8D30-2A2D7135D546}">
      <dsp:nvSpPr>
        <dsp:cNvPr id="0" name=""/>
        <dsp:cNvSpPr/>
      </dsp:nvSpPr>
      <dsp:spPr>
        <a:xfrm>
          <a:off x="5654493" y="226757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금액설정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226757"/>
        <a:ext cx="1053859" cy="321427"/>
      </dsp:txXfrm>
    </dsp:sp>
    <dsp:sp modelId="{358A97F9-C4F6-41C6-A90D-9C26A4347BCA}">
      <dsp:nvSpPr>
        <dsp:cNvPr id="0" name=""/>
        <dsp:cNvSpPr/>
      </dsp:nvSpPr>
      <dsp:spPr>
        <a:xfrm>
          <a:off x="5654493" y="679917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메모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679917"/>
        <a:ext cx="1053859" cy="321427"/>
      </dsp:txXfrm>
    </dsp:sp>
    <dsp:sp modelId="{5CA09BFE-99BA-404A-9E6E-AB29C338884C}">
      <dsp:nvSpPr>
        <dsp:cNvPr id="0" name=""/>
        <dsp:cNvSpPr/>
      </dsp:nvSpPr>
      <dsp:spPr>
        <a:xfrm>
          <a:off x="4389861" y="906496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일지 수정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906496"/>
        <a:ext cx="1053859" cy="321427"/>
      </dsp:txXfrm>
    </dsp:sp>
    <dsp:sp modelId="{5BC4F5E1-D0ED-4769-B0F7-C6F159D39EB5}">
      <dsp:nvSpPr>
        <dsp:cNvPr id="0" name=""/>
        <dsp:cNvSpPr/>
      </dsp:nvSpPr>
      <dsp:spPr>
        <a:xfrm>
          <a:off x="4389861" y="1359656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일지 삭제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1359656"/>
        <a:ext cx="1053859" cy="321427"/>
      </dsp:txXfrm>
    </dsp:sp>
    <dsp:sp modelId="{A9D1D21E-F7C3-4E53-A92F-069EF5412AF0}">
      <dsp:nvSpPr>
        <dsp:cNvPr id="0" name=""/>
        <dsp:cNvSpPr/>
      </dsp:nvSpPr>
      <dsp:spPr>
        <a:xfrm>
          <a:off x="4389861" y="1812816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일지조회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1812816"/>
        <a:ext cx="1053859" cy="321427"/>
      </dsp:txXfrm>
    </dsp:sp>
    <dsp:sp modelId="{FF308732-78D8-4C8D-A328-658599391E2E}">
      <dsp:nvSpPr>
        <dsp:cNvPr id="0" name=""/>
        <dsp:cNvSpPr/>
      </dsp:nvSpPr>
      <dsp:spPr>
        <a:xfrm>
          <a:off x="5654493" y="1812816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일별결산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1812816"/>
        <a:ext cx="1053859" cy="321427"/>
      </dsp:txXfrm>
    </dsp:sp>
    <dsp:sp modelId="{5297ED9F-1629-400F-877F-62FA915C2C56}">
      <dsp:nvSpPr>
        <dsp:cNvPr id="0" name=""/>
        <dsp:cNvSpPr/>
      </dsp:nvSpPr>
      <dsp:spPr>
        <a:xfrm>
          <a:off x="3125230" y="249255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일지 조회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3125230" y="2492555"/>
        <a:ext cx="1053859" cy="321427"/>
      </dsp:txXfrm>
    </dsp:sp>
    <dsp:sp modelId="{72D4E929-8EBF-47E3-B7F3-1FB43F0B264C}">
      <dsp:nvSpPr>
        <dsp:cNvPr id="0" name=""/>
        <dsp:cNvSpPr/>
      </dsp:nvSpPr>
      <dsp:spPr>
        <a:xfrm>
          <a:off x="4389861" y="249255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내역상세보기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2492555"/>
        <a:ext cx="1053859" cy="321427"/>
      </dsp:txXfrm>
    </dsp:sp>
    <dsp:sp modelId="{8EC1F957-34CE-4984-9138-239EAC8CB5BB}">
      <dsp:nvSpPr>
        <dsp:cNvPr id="0" name=""/>
        <dsp:cNvSpPr/>
      </dsp:nvSpPr>
      <dsp:spPr>
        <a:xfrm>
          <a:off x="5654493" y="226597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월별결산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2265975"/>
        <a:ext cx="1053859" cy="321427"/>
      </dsp:txXfrm>
    </dsp:sp>
    <dsp:sp modelId="{BA1E1FF7-7BA6-490D-92CD-E62022FBC088}">
      <dsp:nvSpPr>
        <dsp:cNvPr id="0" name=""/>
        <dsp:cNvSpPr/>
      </dsp:nvSpPr>
      <dsp:spPr>
        <a:xfrm>
          <a:off x="5654493" y="271913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err="1" smtClean="0">
              <a:solidFill>
                <a:schemeClr val="tx1"/>
              </a:solidFill>
            </a:rPr>
            <a:t>년도별결산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2719135"/>
        <a:ext cx="1053859" cy="321427"/>
      </dsp:txXfrm>
    </dsp:sp>
    <dsp:sp modelId="{A78981EE-6B47-4B45-B6A2-3B924EE7BD3D}">
      <dsp:nvSpPr>
        <dsp:cNvPr id="0" name=""/>
        <dsp:cNvSpPr/>
      </dsp:nvSpPr>
      <dsp:spPr>
        <a:xfrm>
          <a:off x="3125230" y="396532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일기장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3125230" y="3965324"/>
        <a:ext cx="1053859" cy="321427"/>
      </dsp:txXfrm>
    </dsp:sp>
    <dsp:sp modelId="{CBE911E8-869C-4A1F-863A-106DCCF18A9D}">
      <dsp:nvSpPr>
        <dsp:cNvPr id="0" name=""/>
        <dsp:cNvSpPr/>
      </dsp:nvSpPr>
      <dsp:spPr>
        <a:xfrm>
          <a:off x="4389861" y="317229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일기 조회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3172295"/>
        <a:ext cx="1053859" cy="321427"/>
      </dsp:txXfrm>
    </dsp:sp>
    <dsp:sp modelId="{E551398A-F14D-4B39-8A43-BC85A945F5C3}">
      <dsp:nvSpPr>
        <dsp:cNvPr id="0" name=""/>
        <dsp:cNvSpPr/>
      </dsp:nvSpPr>
      <dsp:spPr>
        <a:xfrm>
          <a:off x="5654493" y="317229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일별조회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3172295"/>
        <a:ext cx="1053859" cy="321427"/>
      </dsp:txXfrm>
    </dsp:sp>
    <dsp:sp modelId="{78F91782-0FEB-4280-B50D-06F42D6C753F}">
      <dsp:nvSpPr>
        <dsp:cNvPr id="0" name=""/>
        <dsp:cNvSpPr/>
      </dsp:nvSpPr>
      <dsp:spPr>
        <a:xfrm>
          <a:off x="4389861" y="385203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일기 작성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3852034"/>
        <a:ext cx="1053859" cy="321427"/>
      </dsp:txXfrm>
    </dsp:sp>
    <dsp:sp modelId="{A4891613-6702-49E4-9C26-20D2D235BAC1}">
      <dsp:nvSpPr>
        <dsp:cNvPr id="0" name=""/>
        <dsp:cNvSpPr/>
      </dsp:nvSpPr>
      <dsp:spPr>
        <a:xfrm>
          <a:off x="5654493" y="3625455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날씨</a:t>
          </a:r>
          <a:r>
            <a:rPr lang="en-US" altLang="ko-KR" sz="1200" b="1" kern="1200" dirty="0" smtClean="0">
              <a:solidFill>
                <a:schemeClr val="tx1"/>
              </a:solidFill>
            </a:rPr>
            <a:t>,</a:t>
          </a:r>
          <a:r>
            <a:rPr lang="ko-KR" altLang="en-US" sz="1200" b="1" kern="1200" dirty="0" smtClean="0">
              <a:solidFill>
                <a:schemeClr val="tx1"/>
              </a:solidFill>
            </a:rPr>
            <a:t>날짜 작성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3625455"/>
        <a:ext cx="1053859" cy="321427"/>
      </dsp:txXfrm>
    </dsp:sp>
    <dsp:sp modelId="{FA969352-44D4-4C11-A032-74C6C6CC5EAF}">
      <dsp:nvSpPr>
        <dsp:cNvPr id="0" name=""/>
        <dsp:cNvSpPr/>
      </dsp:nvSpPr>
      <dsp:spPr>
        <a:xfrm>
          <a:off x="5654493" y="407861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제목</a:t>
          </a:r>
          <a:r>
            <a:rPr lang="en-US" altLang="ko-KR" sz="1200" b="1" kern="1200" dirty="0" smtClean="0">
              <a:solidFill>
                <a:schemeClr val="tx1"/>
              </a:solidFill>
            </a:rPr>
            <a:t>,</a:t>
          </a:r>
          <a:r>
            <a:rPr lang="ko-KR" altLang="en-US" sz="1200" b="1" kern="1200" dirty="0" smtClean="0">
              <a:solidFill>
                <a:schemeClr val="tx1"/>
              </a:solidFill>
            </a:rPr>
            <a:t>내용 작성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4078614"/>
        <a:ext cx="1053859" cy="321427"/>
      </dsp:txXfrm>
    </dsp:sp>
    <dsp:sp modelId="{480B921B-2CF0-479A-9810-D80BA14E78E6}">
      <dsp:nvSpPr>
        <dsp:cNvPr id="0" name=""/>
        <dsp:cNvSpPr/>
      </dsp:nvSpPr>
      <dsp:spPr>
        <a:xfrm>
          <a:off x="4389861" y="430519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일기수정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4305194"/>
        <a:ext cx="1053859" cy="321427"/>
      </dsp:txXfrm>
    </dsp:sp>
    <dsp:sp modelId="{2E61EA65-458D-4660-8EB2-910944004F6B}">
      <dsp:nvSpPr>
        <dsp:cNvPr id="0" name=""/>
        <dsp:cNvSpPr/>
      </dsp:nvSpPr>
      <dsp:spPr>
        <a:xfrm>
          <a:off x="4389861" y="475835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일기삭제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4758354"/>
        <a:ext cx="1053859" cy="321427"/>
      </dsp:txXfrm>
    </dsp:sp>
    <dsp:sp modelId="{660DEFA1-569A-4160-B530-636E12BC6BD4}">
      <dsp:nvSpPr>
        <dsp:cNvPr id="0" name=""/>
        <dsp:cNvSpPr/>
      </dsp:nvSpPr>
      <dsp:spPr>
        <a:xfrm>
          <a:off x="3125230" y="577796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자녀 관리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3125230" y="5777963"/>
        <a:ext cx="1053859" cy="321427"/>
      </dsp:txXfrm>
    </dsp:sp>
    <dsp:sp modelId="{2DBE8150-A83B-466D-9D44-38DE310F1BC7}">
      <dsp:nvSpPr>
        <dsp:cNvPr id="0" name=""/>
        <dsp:cNvSpPr/>
      </dsp:nvSpPr>
      <dsp:spPr>
        <a:xfrm>
          <a:off x="4389861" y="532480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자녀와의 대화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4389861" y="5324803"/>
        <a:ext cx="1053859" cy="321427"/>
      </dsp:txXfrm>
    </dsp:sp>
    <dsp:sp modelId="{44DC906C-7019-4906-AF04-C9100537B5B8}">
      <dsp:nvSpPr>
        <dsp:cNvPr id="0" name=""/>
        <dsp:cNvSpPr/>
      </dsp:nvSpPr>
      <dsp:spPr>
        <a:xfrm>
          <a:off x="5654493" y="453177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메모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4531774"/>
        <a:ext cx="1053859" cy="321427"/>
      </dsp:txXfrm>
    </dsp:sp>
    <dsp:sp modelId="{FEEBE90A-1319-434D-8355-F1514F6404E2}">
      <dsp:nvSpPr>
        <dsp:cNvPr id="0" name=""/>
        <dsp:cNvSpPr/>
      </dsp:nvSpPr>
      <dsp:spPr>
        <a:xfrm>
          <a:off x="5654493" y="498493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보내요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5654493" y="4984934"/>
        <a:ext cx="1053859" cy="321427"/>
      </dsp:txXfrm>
    </dsp:sp>
    <dsp:sp modelId="{37318709-D7D6-4C18-934E-E7F5A601F607}">
      <dsp:nvSpPr>
        <dsp:cNvPr id="0" name=""/>
        <dsp:cNvSpPr/>
      </dsp:nvSpPr>
      <dsp:spPr>
        <a:xfrm>
          <a:off x="6919125" y="4984934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금액작성</a:t>
          </a:r>
          <a:endParaRPr lang="ko-KR" altLang="en-US" sz="1200" b="1" kern="1200" dirty="0">
            <a:solidFill>
              <a:schemeClr val="tx1"/>
            </a:solidFill>
          </a:endParaRPr>
        </a:p>
      </dsp:txBody>
      <dsp:txXfrm>
        <a:off x="6919125" y="4984934"/>
        <a:ext cx="1053859" cy="321427"/>
      </dsp:txXfrm>
    </dsp:sp>
    <dsp:sp modelId="{B98AF40E-6FE3-4A21-B9F8-3D438FB47759}">
      <dsp:nvSpPr>
        <dsp:cNvPr id="0" name=""/>
        <dsp:cNvSpPr/>
      </dsp:nvSpPr>
      <dsp:spPr>
        <a:xfrm>
          <a:off x="5654493" y="566467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자녀목표관리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5654493" y="5664673"/>
        <a:ext cx="1053859" cy="321427"/>
      </dsp:txXfrm>
    </dsp:sp>
    <dsp:sp modelId="{C9F7737C-7EC1-4D47-8C67-9E6139B4837E}">
      <dsp:nvSpPr>
        <dsp:cNvPr id="0" name=""/>
        <dsp:cNvSpPr/>
      </dsp:nvSpPr>
      <dsp:spPr>
        <a:xfrm>
          <a:off x="6919125" y="543809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칭찬하기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6919125" y="5438093"/>
        <a:ext cx="1053859" cy="321427"/>
      </dsp:txXfrm>
    </dsp:sp>
    <dsp:sp modelId="{7CD5F461-825C-4314-93F0-645BCDE0FF5E}">
      <dsp:nvSpPr>
        <dsp:cNvPr id="0" name=""/>
        <dsp:cNvSpPr/>
      </dsp:nvSpPr>
      <dsp:spPr>
        <a:xfrm>
          <a:off x="6919125" y="589125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금액설정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6919125" y="5891253"/>
        <a:ext cx="1053859" cy="321427"/>
      </dsp:txXfrm>
    </dsp:sp>
    <dsp:sp modelId="{8BDBF6D6-8228-4E90-92B9-C581BC844A5C}">
      <dsp:nvSpPr>
        <dsp:cNvPr id="0" name=""/>
        <dsp:cNvSpPr/>
      </dsp:nvSpPr>
      <dsp:spPr>
        <a:xfrm>
          <a:off x="5654493" y="611783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달성도보기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5654493" y="6117833"/>
        <a:ext cx="1053859" cy="321427"/>
      </dsp:txXfrm>
    </dsp:sp>
    <dsp:sp modelId="{C4C291B6-B863-4EB3-AE05-64F0EEEAE84C}">
      <dsp:nvSpPr>
        <dsp:cNvPr id="0" name=""/>
        <dsp:cNvSpPr/>
      </dsp:nvSpPr>
      <dsp:spPr>
        <a:xfrm>
          <a:off x="4389861" y="577796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자녀 일기조회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4389861" y="5777963"/>
        <a:ext cx="1053859" cy="321427"/>
      </dsp:txXfrm>
    </dsp:sp>
    <dsp:sp modelId="{04FD859F-F789-41C4-8CD6-F3E0ABB7CA75}">
      <dsp:nvSpPr>
        <dsp:cNvPr id="0" name=""/>
        <dsp:cNvSpPr/>
      </dsp:nvSpPr>
      <dsp:spPr>
        <a:xfrm>
          <a:off x="4389861" y="6231123"/>
          <a:ext cx="1053859" cy="321427"/>
        </a:xfrm>
        <a:prstGeom prst="rect">
          <a:avLst/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tx1"/>
              </a:solidFill>
            </a:rPr>
            <a:t>자녀 달력조회</a:t>
          </a:r>
          <a:endParaRPr lang="en-US" altLang="ko-KR" sz="1200" b="1" kern="1200" dirty="0" smtClean="0">
            <a:solidFill>
              <a:schemeClr val="tx1"/>
            </a:solidFill>
          </a:endParaRPr>
        </a:p>
      </dsp:txBody>
      <dsp:txXfrm>
        <a:off x="4389861" y="6231123"/>
        <a:ext cx="1053859" cy="32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1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435A-C911-4F29-88DD-B0C1C81591EF}" type="datetimeFigureOut">
              <a:rPr lang="ko-KR" altLang="en-US" smtClean="0"/>
              <a:t>2016-11-02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4C64-7C76-4127-AFA6-9258176C5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33773141"/>
              </p:ext>
            </p:extLst>
          </p:nvPr>
        </p:nvGraphicFramePr>
        <p:xfrm>
          <a:off x="251520" y="116632"/>
          <a:ext cx="8568952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0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97438625"/>
              </p:ext>
            </p:extLst>
          </p:nvPr>
        </p:nvGraphicFramePr>
        <p:xfrm>
          <a:off x="251520" y="116632"/>
          <a:ext cx="8568952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3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107</Words>
  <Application>Microsoft Office PowerPoint</Application>
  <PresentationFormat>화면 슬라이드 쇼(4:3)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sungyil</dc:creator>
  <cp:lastModifiedBy>SY</cp:lastModifiedBy>
  <cp:revision>21</cp:revision>
  <dcterms:created xsi:type="dcterms:W3CDTF">2016-11-01T15:32:07Z</dcterms:created>
  <dcterms:modified xsi:type="dcterms:W3CDTF">2016-11-02T03:18:44Z</dcterms:modified>
</cp:coreProperties>
</file>