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97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9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4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8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7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8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2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16632"/>
            <a:ext cx="8568952" cy="6552728"/>
          </a:xfrm>
          <a:prstGeom prst="rect">
            <a:avLst/>
          </a:prstGeom>
          <a:ln>
            <a:noFill/>
          </a:ln>
        </p:spPr>
      </p:sp>
      <p:sp>
        <p:nvSpPr>
          <p:cNvPr id="65" name="자유형 64"/>
          <p:cNvSpPr/>
          <p:nvPr/>
        </p:nvSpPr>
        <p:spPr>
          <a:xfrm>
            <a:off x="770342" y="1944360"/>
            <a:ext cx="836811" cy="255227"/>
          </a:xfrm>
          <a:custGeom>
            <a:avLst/>
            <a:gdLst>
              <a:gd name="connsiteX0" fmla="*/ 0 w 836811"/>
              <a:gd name="connsiteY0" fmla="*/ 0 h 255227"/>
              <a:gd name="connsiteX1" fmla="*/ 836811 w 836811"/>
              <a:gd name="connsiteY1" fmla="*/ 0 h 255227"/>
              <a:gd name="connsiteX2" fmla="*/ 836811 w 836811"/>
              <a:gd name="connsiteY2" fmla="*/ 255227 h 255227"/>
              <a:gd name="connsiteX3" fmla="*/ 0 w 836811"/>
              <a:gd name="connsiteY3" fmla="*/ 255227 h 255227"/>
              <a:gd name="connsiteX4" fmla="*/ 0 w 836811"/>
              <a:gd name="connsiteY4" fmla="*/ 0 h 25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811" h="255227">
                <a:moveTo>
                  <a:pt x="0" y="0"/>
                </a:moveTo>
                <a:lnTo>
                  <a:pt x="836811" y="0"/>
                </a:lnTo>
                <a:lnTo>
                  <a:pt x="836811" y="255227"/>
                </a:lnTo>
                <a:lnTo>
                  <a:pt x="0" y="255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900" b="1" dirty="0" smtClean="0">
                <a:solidFill>
                  <a:schemeClr val="tx1"/>
                </a:solidFill>
              </a:rPr>
              <a:t>부가 서비스</a:t>
            </a:r>
            <a:endParaRPr lang="ko-KR" altLang="en-US" sz="900" b="1" kern="1200" dirty="0">
              <a:solidFill>
                <a:schemeClr val="tx1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>
            <a:off x="770343" y="1323979"/>
            <a:ext cx="836811" cy="255227"/>
          </a:xfrm>
          <a:custGeom>
            <a:avLst/>
            <a:gdLst>
              <a:gd name="connsiteX0" fmla="*/ 0 w 836811"/>
              <a:gd name="connsiteY0" fmla="*/ 0 h 255227"/>
              <a:gd name="connsiteX1" fmla="*/ 836811 w 836811"/>
              <a:gd name="connsiteY1" fmla="*/ 0 h 255227"/>
              <a:gd name="connsiteX2" fmla="*/ 836811 w 836811"/>
              <a:gd name="connsiteY2" fmla="*/ 255227 h 255227"/>
              <a:gd name="connsiteX3" fmla="*/ 0 w 836811"/>
              <a:gd name="connsiteY3" fmla="*/ 255227 h 255227"/>
              <a:gd name="connsiteX4" fmla="*/ 0 w 836811"/>
              <a:gd name="connsiteY4" fmla="*/ 0 h 25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811" h="255227">
                <a:moveTo>
                  <a:pt x="0" y="0"/>
                </a:moveTo>
                <a:lnTo>
                  <a:pt x="836811" y="0"/>
                </a:lnTo>
                <a:lnTo>
                  <a:pt x="836811" y="255227"/>
                </a:lnTo>
                <a:lnTo>
                  <a:pt x="0" y="25522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900" b="1" dirty="0" smtClean="0">
                <a:solidFill>
                  <a:schemeClr val="tx1"/>
                </a:solidFill>
              </a:rPr>
              <a:t>특화 서비스</a:t>
            </a:r>
            <a:endParaRPr lang="ko-KR" altLang="en-US" sz="900" b="1" kern="1200" dirty="0">
              <a:solidFill>
                <a:schemeClr val="tx1"/>
              </a:solidFill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770343" y="1634932"/>
            <a:ext cx="836811" cy="255227"/>
          </a:xfrm>
          <a:custGeom>
            <a:avLst/>
            <a:gdLst>
              <a:gd name="connsiteX0" fmla="*/ 0 w 836811"/>
              <a:gd name="connsiteY0" fmla="*/ 0 h 255227"/>
              <a:gd name="connsiteX1" fmla="*/ 836811 w 836811"/>
              <a:gd name="connsiteY1" fmla="*/ 0 h 255227"/>
              <a:gd name="connsiteX2" fmla="*/ 836811 w 836811"/>
              <a:gd name="connsiteY2" fmla="*/ 255227 h 255227"/>
              <a:gd name="connsiteX3" fmla="*/ 0 w 836811"/>
              <a:gd name="connsiteY3" fmla="*/ 255227 h 255227"/>
              <a:gd name="connsiteX4" fmla="*/ 0 w 836811"/>
              <a:gd name="connsiteY4" fmla="*/ 0 h 25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811" h="255227">
                <a:moveTo>
                  <a:pt x="0" y="0"/>
                </a:moveTo>
                <a:lnTo>
                  <a:pt x="836811" y="0"/>
                </a:lnTo>
                <a:lnTo>
                  <a:pt x="836811" y="255227"/>
                </a:lnTo>
                <a:lnTo>
                  <a:pt x="0" y="25522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900" b="1" dirty="0" smtClean="0">
                <a:solidFill>
                  <a:schemeClr val="tx1"/>
                </a:solidFill>
              </a:rPr>
              <a:t>기본 서비스</a:t>
            </a:r>
            <a:endParaRPr lang="ko-KR" altLang="en-US" sz="900" b="1" kern="12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5536" y="512546"/>
            <a:ext cx="2627642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휴먼중간팸체" panose="02010504000101010101" pitchFamily="2" charset="-127"/>
                <a:ea typeface="휴먼중간팸체" panose="02010504000101010101" pitchFamily="2" charset="-127"/>
              </a:rPr>
              <a:t>※</a:t>
            </a:r>
            <a:r>
              <a:rPr lang="ko-KR" altLang="en-US" sz="2800" dirty="0" smtClean="0">
                <a:solidFill>
                  <a:schemeClr val="bg1"/>
                </a:solidFill>
                <a:latin typeface="휴먼중간팸체" panose="02010504000101010101" pitchFamily="2" charset="-127"/>
                <a:ea typeface="휴먼중간팸체" panose="02010504000101010101" pitchFamily="2" charset="-127"/>
              </a:rPr>
              <a:t>천방저축 서비스 목록</a:t>
            </a:r>
            <a:endParaRPr lang="ko-KR" altLang="en-US" sz="2800" dirty="0">
              <a:solidFill>
                <a:schemeClr val="bg1"/>
              </a:solidFill>
              <a:latin typeface="휴먼중간팸체" panose="02010504000101010101" pitchFamily="2" charset="-127"/>
              <a:ea typeface="휴먼중간팸체" panose="02010504000101010101" pitchFamily="2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611560" y="1068982"/>
            <a:ext cx="0" cy="405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04632" y="1474532"/>
            <a:ext cx="720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11560" y="1346096"/>
            <a:ext cx="0" cy="405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04632" y="1751646"/>
            <a:ext cx="720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11560" y="1666423"/>
            <a:ext cx="0" cy="405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04632" y="2071973"/>
            <a:ext cx="720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1403648" y="116878"/>
            <a:ext cx="6061188" cy="6738906"/>
            <a:chOff x="1403648" y="116878"/>
            <a:chExt cx="6061188" cy="6738906"/>
          </a:xfrm>
        </p:grpSpPr>
        <p:grpSp>
          <p:nvGrpSpPr>
            <p:cNvPr id="105" name="그룹 104"/>
            <p:cNvGrpSpPr/>
            <p:nvPr/>
          </p:nvGrpSpPr>
          <p:grpSpPr>
            <a:xfrm>
              <a:off x="1403648" y="116878"/>
              <a:ext cx="6061188" cy="6738906"/>
              <a:chOff x="1403648" y="116878"/>
              <a:chExt cx="6061188" cy="6738906"/>
            </a:xfrm>
          </p:grpSpPr>
          <p:sp>
            <p:nvSpPr>
              <p:cNvPr id="5" name="자유형 4"/>
              <p:cNvSpPr/>
              <p:nvPr/>
            </p:nvSpPr>
            <p:spPr>
              <a:xfrm>
                <a:off x="4452314" y="5821842"/>
                <a:ext cx="167362" cy="71965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719658"/>
                    </a:lnTo>
                    <a:lnTo>
                      <a:pt x="167362" y="719658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자유형 5"/>
              <p:cNvSpPr/>
              <p:nvPr/>
            </p:nvSpPr>
            <p:spPr>
              <a:xfrm>
                <a:off x="5456488" y="6181671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179914"/>
                    </a:lnTo>
                    <a:lnTo>
                      <a:pt x="167362" y="179914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자유형 6"/>
              <p:cNvSpPr/>
              <p:nvPr/>
            </p:nvSpPr>
            <p:spPr>
              <a:xfrm>
                <a:off x="5456488" y="6001756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9914"/>
                    </a:moveTo>
                    <a:lnTo>
                      <a:pt x="83681" y="179914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자유형 7"/>
              <p:cNvSpPr/>
              <p:nvPr/>
            </p:nvSpPr>
            <p:spPr>
              <a:xfrm>
                <a:off x="4452314" y="5821842"/>
                <a:ext cx="167362" cy="35982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359829"/>
                    </a:lnTo>
                    <a:lnTo>
                      <a:pt x="167362" y="359829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자유형 8"/>
              <p:cNvSpPr/>
              <p:nvPr/>
            </p:nvSpPr>
            <p:spPr>
              <a:xfrm>
                <a:off x="5456488" y="5462012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179914"/>
                    </a:lnTo>
                    <a:lnTo>
                      <a:pt x="167362" y="179914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자유형 9"/>
              <p:cNvSpPr/>
              <p:nvPr/>
            </p:nvSpPr>
            <p:spPr>
              <a:xfrm>
                <a:off x="5456488" y="5282098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9914"/>
                    </a:moveTo>
                    <a:lnTo>
                      <a:pt x="83681" y="179914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자유형 10"/>
              <p:cNvSpPr/>
              <p:nvPr/>
            </p:nvSpPr>
            <p:spPr>
              <a:xfrm>
                <a:off x="4452314" y="5462012"/>
                <a:ext cx="167362" cy="35982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359829"/>
                    </a:moveTo>
                    <a:lnTo>
                      <a:pt x="83681" y="359829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자유형 11"/>
              <p:cNvSpPr/>
              <p:nvPr/>
            </p:nvSpPr>
            <p:spPr>
              <a:xfrm>
                <a:off x="4452314" y="5102183"/>
                <a:ext cx="167362" cy="71965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719658"/>
                    </a:moveTo>
                    <a:lnTo>
                      <a:pt x="83681" y="719658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자유형 12"/>
              <p:cNvSpPr/>
              <p:nvPr/>
            </p:nvSpPr>
            <p:spPr>
              <a:xfrm>
                <a:off x="3448140" y="3617889"/>
                <a:ext cx="167362" cy="22039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2203952"/>
                    </a:lnTo>
                    <a:lnTo>
                      <a:pt x="167362" y="2203952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자유형 13"/>
              <p:cNvSpPr/>
              <p:nvPr/>
            </p:nvSpPr>
            <p:spPr>
              <a:xfrm>
                <a:off x="4452314" y="4112654"/>
                <a:ext cx="167362" cy="6297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629700"/>
                    </a:lnTo>
                    <a:lnTo>
                      <a:pt x="167362" y="629700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자유형 14"/>
              <p:cNvSpPr/>
              <p:nvPr/>
            </p:nvSpPr>
            <p:spPr>
              <a:xfrm>
                <a:off x="4452314" y="4112654"/>
                <a:ext cx="167362" cy="2698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269871"/>
                    </a:lnTo>
                    <a:lnTo>
                      <a:pt x="167362" y="269871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자유형 15"/>
              <p:cNvSpPr/>
              <p:nvPr/>
            </p:nvSpPr>
            <p:spPr>
              <a:xfrm>
                <a:off x="5456488" y="4022696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179914"/>
                    </a:lnTo>
                    <a:lnTo>
                      <a:pt x="167362" y="179914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자유형 16"/>
              <p:cNvSpPr/>
              <p:nvPr/>
            </p:nvSpPr>
            <p:spPr>
              <a:xfrm>
                <a:off x="5456488" y="3842782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9914"/>
                    </a:moveTo>
                    <a:lnTo>
                      <a:pt x="83681" y="179914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자유형 17"/>
              <p:cNvSpPr/>
              <p:nvPr/>
            </p:nvSpPr>
            <p:spPr>
              <a:xfrm>
                <a:off x="4452314" y="3976976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35677"/>
                    </a:moveTo>
                    <a:lnTo>
                      <a:pt x="83681" y="135677"/>
                    </a:lnTo>
                    <a:lnTo>
                      <a:pt x="83681" y="45720"/>
                    </a:lnTo>
                    <a:lnTo>
                      <a:pt x="167362" y="45720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자유형 18"/>
              <p:cNvSpPr/>
              <p:nvPr/>
            </p:nvSpPr>
            <p:spPr>
              <a:xfrm>
                <a:off x="5456488" y="3437233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자유형 19"/>
              <p:cNvSpPr/>
              <p:nvPr/>
            </p:nvSpPr>
            <p:spPr>
              <a:xfrm>
                <a:off x="4452314" y="3482953"/>
                <a:ext cx="167362" cy="6297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629700"/>
                    </a:moveTo>
                    <a:lnTo>
                      <a:pt x="83681" y="629700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자유형 20"/>
              <p:cNvSpPr/>
              <p:nvPr/>
            </p:nvSpPr>
            <p:spPr>
              <a:xfrm>
                <a:off x="3448140" y="3617889"/>
                <a:ext cx="167362" cy="49476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494764"/>
                    </a:lnTo>
                    <a:lnTo>
                      <a:pt x="167362" y="494764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자유형 21"/>
              <p:cNvSpPr/>
              <p:nvPr/>
            </p:nvSpPr>
            <p:spPr>
              <a:xfrm>
                <a:off x="5456488" y="2943209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179914"/>
                    </a:lnTo>
                    <a:lnTo>
                      <a:pt x="167362" y="179914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자유형 22"/>
              <p:cNvSpPr/>
              <p:nvPr/>
            </p:nvSpPr>
            <p:spPr>
              <a:xfrm>
                <a:off x="5456488" y="2763295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9914"/>
                    </a:moveTo>
                    <a:lnTo>
                      <a:pt x="83681" y="179914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자유형 23"/>
              <p:cNvSpPr/>
              <p:nvPr/>
            </p:nvSpPr>
            <p:spPr>
              <a:xfrm>
                <a:off x="4452314" y="2897489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자유형 24"/>
              <p:cNvSpPr/>
              <p:nvPr/>
            </p:nvSpPr>
            <p:spPr>
              <a:xfrm>
                <a:off x="3448140" y="2943209"/>
                <a:ext cx="167362" cy="6746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674679"/>
                    </a:moveTo>
                    <a:lnTo>
                      <a:pt x="83681" y="674679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자유형 25"/>
              <p:cNvSpPr/>
              <p:nvPr/>
            </p:nvSpPr>
            <p:spPr>
              <a:xfrm>
                <a:off x="5456488" y="2357746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자유형 26"/>
              <p:cNvSpPr/>
              <p:nvPr/>
            </p:nvSpPr>
            <p:spPr>
              <a:xfrm>
                <a:off x="4452314" y="1413936"/>
                <a:ext cx="167362" cy="98952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989529"/>
                    </a:lnTo>
                    <a:lnTo>
                      <a:pt x="167362" y="989529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자유형 27"/>
              <p:cNvSpPr/>
              <p:nvPr/>
            </p:nvSpPr>
            <p:spPr>
              <a:xfrm>
                <a:off x="4452314" y="1413936"/>
                <a:ext cx="167362" cy="6297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629700"/>
                    </a:lnTo>
                    <a:lnTo>
                      <a:pt x="167362" y="62970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자유형 28"/>
              <p:cNvSpPr/>
              <p:nvPr/>
            </p:nvSpPr>
            <p:spPr>
              <a:xfrm>
                <a:off x="5456488" y="1638088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자유형 29"/>
              <p:cNvSpPr/>
              <p:nvPr/>
            </p:nvSpPr>
            <p:spPr>
              <a:xfrm>
                <a:off x="4452314" y="1413936"/>
                <a:ext cx="167362" cy="2698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269871"/>
                    </a:lnTo>
                    <a:lnTo>
                      <a:pt x="167362" y="269871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자유형 30"/>
              <p:cNvSpPr/>
              <p:nvPr/>
            </p:nvSpPr>
            <p:spPr>
              <a:xfrm>
                <a:off x="6460662" y="1278259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자유형 31"/>
              <p:cNvSpPr/>
              <p:nvPr/>
            </p:nvSpPr>
            <p:spPr>
              <a:xfrm>
                <a:off x="5456488" y="784235"/>
                <a:ext cx="167362" cy="53974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539743"/>
                    </a:lnTo>
                    <a:lnTo>
                      <a:pt x="167362" y="539743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자유형 32"/>
              <p:cNvSpPr/>
              <p:nvPr/>
            </p:nvSpPr>
            <p:spPr>
              <a:xfrm>
                <a:off x="6460662" y="918429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자유형 33"/>
              <p:cNvSpPr/>
              <p:nvPr/>
            </p:nvSpPr>
            <p:spPr>
              <a:xfrm>
                <a:off x="5456488" y="784235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179914"/>
                    </a:lnTo>
                    <a:lnTo>
                      <a:pt x="167362" y="179914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자유형 34"/>
              <p:cNvSpPr/>
              <p:nvPr/>
            </p:nvSpPr>
            <p:spPr>
              <a:xfrm>
                <a:off x="6460662" y="558600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자유형 35"/>
              <p:cNvSpPr/>
              <p:nvPr/>
            </p:nvSpPr>
            <p:spPr>
              <a:xfrm>
                <a:off x="5456488" y="604320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9914"/>
                    </a:moveTo>
                    <a:lnTo>
                      <a:pt x="83681" y="179914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자유형 36"/>
              <p:cNvSpPr/>
              <p:nvPr/>
            </p:nvSpPr>
            <p:spPr>
              <a:xfrm>
                <a:off x="6460662" y="198771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자유형 37"/>
              <p:cNvSpPr/>
              <p:nvPr/>
            </p:nvSpPr>
            <p:spPr>
              <a:xfrm>
                <a:off x="5456488" y="244491"/>
                <a:ext cx="167362" cy="53974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539743"/>
                    </a:moveTo>
                    <a:lnTo>
                      <a:pt x="83681" y="539743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자유형 38"/>
              <p:cNvSpPr/>
              <p:nvPr/>
            </p:nvSpPr>
            <p:spPr>
              <a:xfrm>
                <a:off x="4452314" y="784235"/>
                <a:ext cx="167362" cy="6297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629700"/>
                    </a:moveTo>
                    <a:lnTo>
                      <a:pt x="83681" y="629700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자유형 39"/>
              <p:cNvSpPr/>
              <p:nvPr/>
            </p:nvSpPr>
            <p:spPr>
              <a:xfrm>
                <a:off x="4452314" y="424406"/>
                <a:ext cx="167362" cy="98952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989529"/>
                    </a:moveTo>
                    <a:lnTo>
                      <a:pt x="83681" y="989529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자유형 40"/>
              <p:cNvSpPr/>
              <p:nvPr/>
            </p:nvSpPr>
            <p:spPr>
              <a:xfrm>
                <a:off x="3448140" y="1413936"/>
                <a:ext cx="167362" cy="22039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203952"/>
                    </a:moveTo>
                    <a:lnTo>
                      <a:pt x="83681" y="2203952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자유형 41"/>
              <p:cNvSpPr/>
              <p:nvPr/>
            </p:nvSpPr>
            <p:spPr>
              <a:xfrm>
                <a:off x="2443966" y="3572169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자유형 42"/>
              <p:cNvSpPr/>
              <p:nvPr/>
            </p:nvSpPr>
            <p:spPr>
              <a:xfrm>
                <a:off x="1403648" y="6489198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b="1" kern="1200" dirty="0" smtClean="0">
                    <a:solidFill>
                      <a:schemeClr val="tx1"/>
                    </a:solidFill>
                  </a:rPr>
                  <a:t>로그인</a:t>
                </a:r>
                <a:endParaRPr lang="ko-KR" altLang="en-US" sz="14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611329" y="3490275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어린이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3615503" y="128632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일별관리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자유형 45"/>
              <p:cNvSpPr/>
              <p:nvPr/>
            </p:nvSpPr>
            <p:spPr>
              <a:xfrm>
                <a:off x="4619677" y="29679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한도설정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자유형 46"/>
              <p:cNvSpPr/>
              <p:nvPr/>
            </p:nvSpPr>
            <p:spPr>
              <a:xfrm>
                <a:off x="4619677" y="656621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일지 추가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5623851" y="116878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-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용돈빼기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자유형 48"/>
              <p:cNvSpPr/>
              <p:nvPr/>
            </p:nvSpPr>
            <p:spPr>
              <a:xfrm>
                <a:off x="6628025" y="116878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자유형 49"/>
              <p:cNvSpPr/>
              <p:nvPr/>
            </p:nvSpPr>
            <p:spPr>
              <a:xfrm>
                <a:off x="5623851" y="476707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용돈더하기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자유형 50"/>
              <p:cNvSpPr/>
              <p:nvPr/>
            </p:nvSpPr>
            <p:spPr>
              <a:xfrm>
                <a:off x="6628025" y="476707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5623851" y="836536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용돈나누기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자유형 52"/>
              <p:cNvSpPr/>
              <p:nvPr/>
            </p:nvSpPr>
            <p:spPr>
              <a:xfrm>
                <a:off x="6628025" y="836536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5623851" y="1196365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*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용돈저축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자유형 54"/>
              <p:cNvSpPr/>
              <p:nvPr/>
            </p:nvSpPr>
            <p:spPr>
              <a:xfrm>
                <a:off x="6628025" y="1196365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자유형 55"/>
              <p:cNvSpPr/>
              <p:nvPr/>
            </p:nvSpPr>
            <p:spPr>
              <a:xfrm>
                <a:off x="4619677" y="1556194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일지 수정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자유형 56"/>
              <p:cNvSpPr/>
              <p:nvPr/>
            </p:nvSpPr>
            <p:spPr>
              <a:xfrm>
                <a:off x="5623851" y="1556194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 수정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4619677" y="1916023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일지 삭제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4619677" y="227585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일지조회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5623851" y="227585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일별결산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3615503" y="2815595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일지 조회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자유형 61"/>
              <p:cNvSpPr/>
              <p:nvPr/>
            </p:nvSpPr>
            <p:spPr>
              <a:xfrm>
                <a:off x="4619677" y="2815595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내역상세보기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 62"/>
              <p:cNvSpPr/>
              <p:nvPr/>
            </p:nvSpPr>
            <p:spPr>
              <a:xfrm>
                <a:off x="5623851" y="2635681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월별결산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자유형 63"/>
              <p:cNvSpPr/>
              <p:nvPr/>
            </p:nvSpPr>
            <p:spPr>
              <a:xfrm>
                <a:off x="5623851" y="2995510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err="1" smtClean="0">
                    <a:solidFill>
                      <a:schemeClr val="tx1"/>
                    </a:solidFill>
                  </a:rPr>
                  <a:t>년도별결산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자유형 65"/>
              <p:cNvSpPr/>
              <p:nvPr/>
            </p:nvSpPr>
            <p:spPr>
              <a:xfrm>
                <a:off x="4619677" y="3355339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일기 조회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자유형 66"/>
              <p:cNvSpPr/>
              <p:nvPr/>
            </p:nvSpPr>
            <p:spPr>
              <a:xfrm>
                <a:off x="5623851" y="3355339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일별조회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4619677" y="3895083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일기 작성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5623851" y="3715168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날씨</a:t>
                </a: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날짜 작성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5623851" y="4074997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내용 작성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619677" y="425491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일기수정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4619677" y="4614741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일기삭제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3615503" y="5694228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부모님과 대화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4619677" y="4974570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4619677" y="5334399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주세요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5623851" y="5154484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이유작성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자유형 76"/>
              <p:cNvSpPr/>
              <p:nvPr/>
            </p:nvSpPr>
            <p:spPr>
              <a:xfrm>
                <a:off x="5623851" y="5514313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금액작성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4619677" y="6054057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저축목표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5623851" y="587414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목표금액설정</a:t>
                </a:r>
                <a:endParaRPr lang="en-US" altLang="ko-KR" sz="1100" b="1" kern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5623851" y="6233971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목표제목설정</a:t>
                </a:r>
                <a:endParaRPr lang="en-US" altLang="ko-KR" sz="1100" b="1" kern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자유형 80"/>
              <p:cNvSpPr/>
              <p:nvPr/>
            </p:nvSpPr>
            <p:spPr>
              <a:xfrm>
                <a:off x="4619677" y="6413886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달성도보기</a:t>
                </a:r>
                <a:endParaRPr lang="en-US" altLang="ko-KR" sz="1100" b="1" kern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2443966" y="3607102"/>
                <a:ext cx="0" cy="3009709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자유형 101"/>
              <p:cNvSpPr/>
              <p:nvPr/>
            </p:nvSpPr>
            <p:spPr>
              <a:xfrm>
                <a:off x="2277111" y="6571091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cxnSp>
            <p:nvCxnSpPr>
              <p:cNvPr id="103" name="직선 연결선 102"/>
              <p:cNvCxnSpPr/>
              <p:nvPr/>
            </p:nvCxnSpPr>
            <p:spPr>
              <a:xfrm>
                <a:off x="2442322" y="6500459"/>
                <a:ext cx="0" cy="355325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자유형 105"/>
            <p:cNvSpPr/>
            <p:nvPr/>
          </p:nvSpPr>
          <p:spPr>
            <a:xfrm>
              <a:off x="3615502" y="3986807"/>
              <a:ext cx="836811" cy="255227"/>
            </a:xfrm>
            <a:custGeom>
              <a:avLst/>
              <a:gdLst>
                <a:gd name="connsiteX0" fmla="*/ 0 w 836811"/>
                <a:gd name="connsiteY0" fmla="*/ 0 h 255227"/>
                <a:gd name="connsiteX1" fmla="*/ 836811 w 836811"/>
                <a:gd name="connsiteY1" fmla="*/ 0 h 255227"/>
                <a:gd name="connsiteX2" fmla="*/ 836811 w 836811"/>
                <a:gd name="connsiteY2" fmla="*/ 255227 h 255227"/>
                <a:gd name="connsiteX3" fmla="*/ 0 w 836811"/>
                <a:gd name="connsiteY3" fmla="*/ 255227 h 255227"/>
                <a:gd name="connsiteX4" fmla="*/ 0 w 836811"/>
                <a:gd name="connsiteY4" fmla="*/ 0 h 25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811" h="255227">
                  <a:moveTo>
                    <a:pt x="0" y="0"/>
                  </a:moveTo>
                  <a:lnTo>
                    <a:pt x="836811" y="0"/>
                  </a:lnTo>
                  <a:lnTo>
                    <a:pt x="836811" y="255227"/>
                  </a:lnTo>
                  <a:lnTo>
                    <a:pt x="0" y="25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smtClean="0">
                  <a:solidFill>
                    <a:schemeClr val="tx1"/>
                  </a:solidFill>
                </a:rPr>
                <a:t>일기 관리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0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2434374" y="0"/>
            <a:ext cx="6260809" cy="6691030"/>
            <a:chOff x="2434374" y="0"/>
            <a:chExt cx="6260809" cy="6691030"/>
          </a:xfrm>
        </p:grpSpPr>
        <p:sp>
          <p:nvSpPr>
            <p:cNvPr id="5" name="자유형 4"/>
            <p:cNvSpPr/>
            <p:nvPr/>
          </p:nvSpPr>
          <p:spPr>
            <a:xfrm>
              <a:off x="4901289" y="6077157"/>
              <a:ext cx="210771" cy="4531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453159"/>
                  </a:lnTo>
                  <a:lnTo>
                    <a:pt x="210771" y="453159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자유형 5"/>
            <p:cNvSpPr/>
            <p:nvPr/>
          </p:nvSpPr>
          <p:spPr>
            <a:xfrm>
              <a:off x="4901289" y="6031437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자유형 6"/>
            <p:cNvSpPr/>
            <p:nvPr/>
          </p:nvSpPr>
          <p:spPr>
            <a:xfrm>
              <a:off x="6165920" y="5623997"/>
              <a:ext cx="210771" cy="793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793029"/>
                  </a:lnTo>
                  <a:lnTo>
                    <a:pt x="210771" y="793029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자유형 7"/>
            <p:cNvSpPr/>
            <p:nvPr/>
          </p:nvSpPr>
          <p:spPr>
            <a:xfrm>
              <a:off x="7430552" y="5963867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226579"/>
                  </a:lnTo>
                  <a:lnTo>
                    <a:pt x="210771" y="226579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 8"/>
            <p:cNvSpPr/>
            <p:nvPr/>
          </p:nvSpPr>
          <p:spPr>
            <a:xfrm>
              <a:off x="7430552" y="5737287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6579"/>
                  </a:moveTo>
                  <a:lnTo>
                    <a:pt x="105385" y="22657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 9"/>
            <p:cNvSpPr/>
            <p:nvPr/>
          </p:nvSpPr>
          <p:spPr>
            <a:xfrm>
              <a:off x="6165920" y="5623997"/>
              <a:ext cx="210771" cy="339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339869"/>
                  </a:lnTo>
                  <a:lnTo>
                    <a:pt x="210771" y="339869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 10"/>
            <p:cNvSpPr/>
            <p:nvPr/>
          </p:nvSpPr>
          <p:spPr>
            <a:xfrm>
              <a:off x="7430552" y="5238407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 11"/>
            <p:cNvSpPr/>
            <p:nvPr/>
          </p:nvSpPr>
          <p:spPr>
            <a:xfrm>
              <a:off x="6165920" y="5284127"/>
              <a:ext cx="210771" cy="339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39869"/>
                  </a:moveTo>
                  <a:lnTo>
                    <a:pt x="105385" y="33986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 12"/>
            <p:cNvSpPr/>
            <p:nvPr/>
          </p:nvSpPr>
          <p:spPr>
            <a:xfrm>
              <a:off x="6165920" y="4830968"/>
              <a:ext cx="210771" cy="793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793029"/>
                  </a:moveTo>
                  <a:lnTo>
                    <a:pt x="105385" y="79302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 13"/>
            <p:cNvSpPr/>
            <p:nvPr/>
          </p:nvSpPr>
          <p:spPr>
            <a:xfrm>
              <a:off x="4901289" y="5623997"/>
              <a:ext cx="210771" cy="4531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3159"/>
                  </a:moveTo>
                  <a:lnTo>
                    <a:pt x="105385" y="45315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 14"/>
            <p:cNvSpPr/>
            <p:nvPr/>
          </p:nvSpPr>
          <p:spPr>
            <a:xfrm>
              <a:off x="3636657" y="3641423"/>
              <a:ext cx="210771" cy="24357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2435733"/>
                  </a:lnTo>
                  <a:lnTo>
                    <a:pt x="210771" y="2435733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 15"/>
            <p:cNvSpPr/>
            <p:nvPr/>
          </p:nvSpPr>
          <p:spPr>
            <a:xfrm>
              <a:off x="4901289" y="4264518"/>
              <a:ext cx="210771" cy="793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793029"/>
                  </a:lnTo>
                  <a:lnTo>
                    <a:pt x="210771" y="793029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 16"/>
            <p:cNvSpPr/>
            <p:nvPr/>
          </p:nvSpPr>
          <p:spPr>
            <a:xfrm>
              <a:off x="4901289" y="4264518"/>
              <a:ext cx="210771" cy="339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339869"/>
                  </a:lnTo>
                  <a:lnTo>
                    <a:pt x="210771" y="339869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 17"/>
            <p:cNvSpPr/>
            <p:nvPr/>
          </p:nvSpPr>
          <p:spPr>
            <a:xfrm>
              <a:off x="6165920" y="4151228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226579"/>
                  </a:lnTo>
                  <a:lnTo>
                    <a:pt x="210771" y="226579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 18"/>
            <p:cNvSpPr/>
            <p:nvPr/>
          </p:nvSpPr>
          <p:spPr>
            <a:xfrm>
              <a:off x="6165920" y="3924648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6579"/>
                  </a:moveTo>
                  <a:lnTo>
                    <a:pt x="105385" y="22657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 19"/>
            <p:cNvSpPr/>
            <p:nvPr/>
          </p:nvSpPr>
          <p:spPr>
            <a:xfrm>
              <a:off x="4901289" y="4151228"/>
              <a:ext cx="210771" cy="11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13289"/>
                  </a:moveTo>
                  <a:lnTo>
                    <a:pt x="105385" y="11328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 20"/>
            <p:cNvSpPr/>
            <p:nvPr/>
          </p:nvSpPr>
          <p:spPr>
            <a:xfrm>
              <a:off x="6165920" y="3425768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 21"/>
            <p:cNvSpPr/>
            <p:nvPr/>
          </p:nvSpPr>
          <p:spPr>
            <a:xfrm>
              <a:off x="4901289" y="3471488"/>
              <a:ext cx="210771" cy="793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793029"/>
                  </a:moveTo>
                  <a:lnTo>
                    <a:pt x="105385" y="79302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 22"/>
            <p:cNvSpPr/>
            <p:nvPr/>
          </p:nvSpPr>
          <p:spPr>
            <a:xfrm>
              <a:off x="3636657" y="3641423"/>
              <a:ext cx="210771" cy="62309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623094"/>
                  </a:lnTo>
                  <a:lnTo>
                    <a:pt x="210771" y="623094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 23"/>
            <p:cNvSpPr/>
            <p:nvPr/>
          </p:nvSpPr>
          <p:spPr>
            <a:xfrm>
              <a:off x="6165920" y="2791749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226579"/>
                  </a:lnTo>
                  <a:lnTo>
                    <a:pt x="210771" y="226579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 24"/>
            <p:cNvSpPr/>
            <p:nvPr/>
          </p:nvSpPr>
          <p:spPr>
            <a:xfrm>
              <a:off x="6165920" y="2565169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6579"/>
                  </a:moveTo>
                  <a:lnTo>
                    <a:pt x="105385" y="22657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 25"/>
            <p:cNvSpPr/>
            <p:nvPr/>
          </p:nvSpPr>
          <p:spPr>
            <a:xfrm>
              <a:off x="4901289" y="2746029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 26"/>
            <p:cNvSpPr/>
            <p:nvPr/>
          </p:nvSpPr>
          <p:spPr>
            <a:xfrm>
              <a:off x="3636657" y="2791749"/>
              <a:ext cx="210771" cy="8496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49674"/>
                  </a:moveTo>
                  <a:lnTo>
                    <a:pt x="105385" y="849674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 27"/>
            <p:cNvSpPr/>
            <p:nvPr/>
          </p:nvSpPr>
          <p:spPr>
            <a:xfrm>
              <a:off x="6165920" y="2066289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 28"/>
            <p:cNvSpPr/>
            <p:nvPr/>
          </p:nvSpPr>
          <p:spPr>
            <a:xfrm>
              <a:off x="4901289" y="1205690"/>
              <a:ext cx="210771" cy="9063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906319"/>
                  </a:lnTo>
                  <a:lnTo>
                    <a:pt x="210771" y="906319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 29"/>
            <p:cNvSpPr/>
            <p:nvPr/>
          </p:nvSpPr>
          <p:spPr>
            <a:xfrm>
              <a:off x="4901289" y="1205690"/>
              <a:ext cx="210771" cy="4531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453159"/>
                  </a:lnTo>
                  <a:lnTo>
                    <a:pt x="210771" y="453159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 30"/>
            <p:cNvSpPr/>
            <p:nvPr/>
          </p:nvSpPr>
          <p:spPr>
            <a:xfrm>
              <a:off x="4901289" y="1159970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 31"/>
            <p:cNvSpPr/>
            <p:nvPr/>
          </p:nvSpPr>
          <p:spPr>
            <a:xfrm>
              <a:off x="6165920" y="752530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226579"/>
                  </a:lnTo>
                  <a:lnTo>
                    <a:pt x="210771" y="226579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 32"/>
            <p:cNvSpPr/>
            <p:nvPr/>
          </p:nvSpPr>
          <p:spPr>
            <a:xfrm>
              <a:off x="6165920" y="525950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6579"/>
                  </a:moveTo>
                  <a:lnTo>
                    <a:pt x="105385" y="22657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 33"/>
            <p:cNvSpPr/>
            <p:nvPr/>
          </p:nvSpPr>
          <p:spPr>
            <a:xfrm>
              <a:off x="4901289" y="752530"/>
              <a:ext cx="210771" cy="4531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3159"/>
                  </a:moveTo>
                  <a:lnTo>
                    <a:pt x="105385" y="45315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 34"/>
            <p:cNvSpPr/>
            <p:nvPr/>
          </p:nvSpPr>
          <p:spPr>
            <a:xfrm>
              <a:off x="4901289" y="299371"/>
              <a:ext cx="210771" cy="9063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06319"/>
                  </a:moveTo>
                  <a:lnTo>
                    <a:pt x="105385" y="90631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 35"/>
            <p:cNvSpPr/>
            <p:nvPr/>
          </p:nvSpPr>
          <p:spPr>
            <a:xfrm>
              <a:off x="3636657" y="1205690"/>
              <a:ext cx="210771" cy="24357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35733"/>
                  </a:moveTo>
                  <a:lnTo>
                    <a:pt x="105385" y="2435733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자유형 36"/>
            <p:cNvSpPr/>
            <p:nvPr/>
          </p:nvSpPr>
          <p:spPr>
            <a:xfrm>
              <a:off x="2434374" y="3595703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 38"/>
            <p:cNvSpPr/>
            <p:nvPr/>
          </p:nvSpPr>
          <p:spPr>
            <a:xfrm>
              <a:off x="2582797" y="3480710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부모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847429" y="1044976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일별관리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5112060" y="138657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한도설정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112060" y="591817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 추가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6376692" y="365237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금액설정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6376692" y="818397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메모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>
              <a:off x="5112060" y="1044976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 수정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112060" y="1498136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 삭제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112060" y="1951296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일지조회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376692" y="1951296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일별결산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3847429" y="263103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 조회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>
              <a:off x="5112060" y="263103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내역상세보기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6376692" y="240445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월별결산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6376692" y="285761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err="1" smtClean="0">
                  <a:solidFill>
                    <a:schemeClr val="tx1"/>
                  </a:solidFill>
                </a:rPr>
                <a:t>년도별결산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3847429" y="410380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일기장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>
              <a:off x="5112060" y="331077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일기 조회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6376692" y="331077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일별조회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>
              <a:off x="5112060" y="399051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일기 작성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자유형 56"/>
            <p:cNvSpPr/>
            <p:nvPr/>
          </p:nvSpPr>
          <p:spPr>
            <a:xfrm>
              <a:off x="6376692" y="376393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날씨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날짜 작성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6376692" y="421709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내용 작성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5112060" y="444367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일기수정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자유형 59"/>
            <p:cNvSpPr/>
            <p:nvPr/>
          </p:nvSpPr>
          <p:spPr>
            <a:xfrm>
              <a:off x="5112060" y="489683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일기삭제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3847429" y="591644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자녀 관리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>
              <a:off x="5112060" y="546328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자녀와의 대화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자유형 62"/>
            <p:cNvSpPr/>
            <p:nvPr/>
          </p:nvSpPr>
          <p:spPr>
            <a:xfrm>
              <a:off x="6376692" y="467025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메모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6376692" y="512341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보내요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7641324" y="512341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금액작성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자유형 65"/>
            <p:cNvSpPr/>
            <p:nvPr/>
          </p:nvSpPr>
          <p:spPr>
            <a:xfrm>
              <a:off x="6376692" y="580315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자녀목표관리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자유형 66"/>
            <p:cNvSpPr/>
            <p:nvPr/>
          </p:nvSpPr>
          <p:spPr>
            <a:xfrm>
              <a:off x="7641324" y="557657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칭찬하기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>
              <a:off x="7641324" y="602973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금액설정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자유형 68"/>
            <p:cNvSpPr/>
            <p:nvPr/>
          </p:nvSpPr>
          <p:spPr>
            <a:xfrm>
              <a:off x="6376692" y="625631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달성도보기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5112060" y="591644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자녀 일기조회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자유형 70"/>
            <p:cNvSpPr/>
            <p:nvPr/>
          </p:nvSpPr>
          <p:spPr>
            <a:xfrm>
              <a:off x="5112060" y="636960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자녀 달력조회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2443966" y="0"/>
              <a:ext cx="0" cy="363049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134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117</Words>
  <Application>Microsoft Office PowerPoint</Application>
  <PresentationFormat>화면 슬라이드 쇼(4:3)</PresentationFormat>
  <Paragraphs>76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sungyil</dc:creator>
  <cp:lastModifiedBy>박동익</cp:lastModifiedBy>
  <cp:revision>26</cp:revision>
  <cp:lastPrinted>2016-11-02T03:59:02Z</cp:lastPrinted>
  <dcterms:created xsi:type="dcterms:W3CDTF">2016-11-01T15:32:07Z</dcterms:created>
  <dcterms:modified xsi:type="dcterms:W3CDTF">2016-11-02T04:56:20Z</dcterms:modified>
</cp:coreProperties>
</file>