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65938" cy="99980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51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435A-C911-4F29-88DD-B0C1C81591E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4C64-7C76-4127-AFA6-9258176C5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01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435A-C911-4F29-88DD-B0C1C81591E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4C64-7C76-4127-AFA6-9258176C5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68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435A-C911-4F29-88DD-B0C1C81591E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4C64-7C76-4127-AFA6-9258176C5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09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435A-C911-4F29-88DD-B0C1C81591E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4C64-7C76-4127-AFA6-9258176C5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22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435A-C911-4F29-88DD-B0C1C81591E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4C64-7C76-4127-AFA6-9258176C5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52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435A-C911-4F29-88DD-B0C1C81591E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4C64-7C76-4127-AFA6-9258176C5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44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435A-C911-4F29-88DD-B0C1C81591E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4C64-7C76-4127-AFA6-9258176C5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84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435A-C911-4F29-88DD-B0C1C81591E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4C64-7C76-4127-AFA6-9258176C5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28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435A-C911-4F29-88DD-B0C1C81591E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4C64-7C76-4127-AFA6-9258176C5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67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435A-C911-4F29-88DD-B0C1C81591E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4C64-7C76-4127-AFA6-9258176C5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8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435A-C911-4F29-88DD-B0C1C81591E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4C64-7C76-4127-AFA6-9258176C5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42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2435A-C911-4F29-88DD-B0C1C81591E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84C64-7C76-4127-AFA6-9258176C5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08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116632"/>
            <a:ext cx="8568952" cy="6552728"/>
          </a:xfrm>
          <a:prstGeom prst="rect">
            <a:avLst/>
          </a:prstGeom>
          <a:ln>
            <a:noFill/>
          </a:ln>
        </p:spPr>
      </p:sp>
      <p:sp>
        <p:nvSpPr>
          <p:cNvPr id="65" name="자유형 64"/>
          <p:cNvSpPr/>
          <p:nvPr/>
        </p:nvSpPr>
        <p:spPr>
          <a:xfrm>
            <a:off x="770342" y="1944360"/>
            <a:ext cx="836811" cy="255227"/>
          </a:xfrm>
          <a:custGeom>
            <a:avLst/>
            <a:gdLst>
              <a:gd name="connsiteX0" fmla="*/ 0 w 836811"/>
              <a:gd name="connsiteY0" fmla="*/ 0 h 255227"/>
              <a:gd name="connsiteX1" fmla="*/ 836811 w 836811"/>
              <a:gd name="connsiteY1" fmla="*/ 0 h 255227"/>
              <a:gd name="connsiteX2" fmla="*/ 836811 w 836811"/>
              <a:gd name="connsiteY2" fmla="*/ 255227 h 255227"/>
              <a:gd name="connsiteX3" fmla="*/ 0 w 836811"/>
              <a:gd name="connsiteY3" fmla="*/ 255227 h 255227"/>
              <a:gd name="connsiteX4" fmla="*/ 0 w 836811"/>
              <a:gd name="connsiteY4" fmla="*/ 0 h 25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811" h="255227">
                <a:moveTo>
                  <a:pt x="0" y="0"/>
                </a:moveTo>
                <a:lnTo>
                  <a:pt x="836811" y="0"/>
                </a:lnTo>
                <a:lnTo>
                  <a:pt x="836811" y="255227"/>
                </a:lnTo>
                <a:lnTo>
                  <a:pt x="0" y="2552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lvl="0" algn="ctr" defTabSz="400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900" b="1" dirty="0" smtClean="0">
                <a:solidFill>
                  <a:schemeClr val="tx1"/>
                </a:solidFill>
              </a:rPr>
              <a:t>부가 서비스</a:t>
            </a:r>
            <a:endParaRPr lang="ko-KR" altLang="en-US" sz="900" b="1" kern="1200" dirty="0">
              <a:solidFill>
                <a:schemeClr val="tx1"/>
              </a:solidFill>
            </a:endParaRPr>
          </a:p>
        </p:txBody>
      </p:sp>
      <p:sp>
        <p:nvSpPr>
          <p:cNvPr id="82" name="자유형 81"/>
          <p:cNvSpPr/>
          <p:nvPr/>
        </p:nvSpPr>
        <p:spPr>
          <a:xfrm>
            <a:off x="770343" y="1323979"/>
            <a:ext cx="836811" cy="255227"/>
          </a:xfrm>
          <a:custGeom>
            <a:avLst/>
            <a:gdLst>
              <a:gd name="connsiteX0" fmla="*/ 0 w 836811"/>
              <a:gd name="connsiteY0" fmla="*/ 0 h 255227"/>
              <a:gd name="connsiteX1" fmla="*/ 836811 w 836811"/>
              <a:gd name="connsiteY1" fmla="*/ 0 h 255227"/>
              <a:gd name="connsiteX2" fmla="*/ 836811 w 836811"/>
              <a:gd name="connsiteY2" fmla="*/ 255227 h 255227"/>
              <a:gd name="connsiteX3" fmla="*/ 0 w 836811"/>
              <a:gd name="connsiteY3" fmla="*/ 255227 h 255227"/>
              <a:gd name="connsiteX4" fmla="*/ 0 w 836811"/>
              <a:gd name="connsiteY4" fmla="*/ 0 h 25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811" h="255227">
                <a:moveTo>
                  <a:pt x="0" y="0"/>
                </a:moveTo>
                <a:lnTo>
                  <a:pt x="836811" y="0"/>
                </a:lnTo>
                <a:lnTo>
                  <a:pt x="836811" y="255227"/>
                </a:lnTo>
                <a:lnTo>
                  <a:pt x="0" y="255227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lvl="0" algn="ctr" defTabSz="400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900" b="1" dirty="0" smtClean="0">
                <a:solidFill>
                  <a:schemeClr val="tx1"/>
                </a:solidFill>
              </a:rPr>
              <a:t>특화 서비스</a:t>
            </a:r>
            <a:endParaRPr lang="ko-KR" altLang="en-US" sz="900" b="1" kern="1200" dirty="0">
              <a:solidFill>
                <a:schemeClr val="tx1"/>
              </a:solidFill>
            </a:endParaRPr>
          </a:p>
        </p:txBody>
      </p:sp>
      <p:sp>
        <p:nvSpPr>
          <p:cNvPr id="83" name="자유형 82"/>
          <p:cNvSpPr/>
          <p:nvPr/>
        </p:nvSpPr>
        <p:spPr>
          <a:xfrm>
            <a:off x="770343" y="1634932"/>
            <a:ext cx="836811" cy="255227"/>
          </a:xfrm>
          <a:custGeom>
            <a:avLst/>
            <a:gdLst>
              <a:gd name="connsiteX0" fmla="*/ 0 w 836811"/>
              <a:gd name="connsiteY0" fmla="*/ 0 h 255227"/>
              <a:gd name="connsiteX1" fmla="*/ 836811 w 836811"/>
              <a:gd name="connsiteY1" fmla="*/ 0 h 255227"/>
              <a:gd name="connsiteX2" fmla="*/ 836811 w 836811"/>
              <a:gd name="connsiteY2" fmla="*/ 255227 h 255227"/>
              <a:gd name="connsiteX3" fmla="*/ 0 w 836811"/>
              <a:gd name="connsiteY3" fmla="*/ 255227 h 255227"/>
              <a:gd name="connsiteX4" fmla="*/ 0 w 836811"/>
              <a:gd name="connsiteY4" fmla="*/ 0 h 25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811" h="255227">
                <a:moveTo>
                  <a:pt x="0" y="0"/>
                </a:moveTo>
                <a:lnTo>
                  <a:pt x="836811" y="0"/>
                </a:lnTo>
                <a:lnTo>
                  <a:pt x="836811" y="255227"/>
                </a:lnTo>
                <a:lnTo>
                  <a:pt x="0" y="255227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lvl="0" algn="ctr" defTabSz="400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900" b="1" dirty="0" smtClean="0">
                <a:solidFill>
                  <a:schemeClr val="tx1"/>
                </a:solidFill>
              </a:rPr>
              <a:t>기본 서비스</a:t>
            </a:r>
            <a:endParaRPr lang="ko-KR" altLang="en-US" sz="900" b="1" kern="1200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95536" y="512546"/>
            <a:ext cx="3951723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휴먼중간팸체" panose="02010504000101010101" pitchFamily="2" charset="-127"/>
                <a:ea typeface="휴먼중간팸체" panose="02010504000101010101" pitchFamily="2" charset="-127"/>
              </a:rPr>
              <a:t>※</a:t>
            </a:r>
            <a:r>
              <a:rPr lang="ko-KR" altLang="en-US" sz="2800" dirty="0" smtClean="0">
                <a:solidFill>
                  <a:schemeClr val="bg1"/>
                </a:solidFill>
                <a:latin typeface="휴먼중간팸체" panose="02010504000101010101" pitchFamily="2" charset="-127"/>
                <a:ea typeface="휴먼중간팸체" panose="02010504000101010101" pitchFamily="2" charset="-127"/>
              </a:rPr>
              <a:t>천방저축 서비스 목록</a:t>
            </a:r>
            <a:endParaRPr lang="ko-KR" altLang="en-US" sz="2800" dirty="0">
              <a:solidFill>
                <a:schemeClr val="bg1"/>
              </a:solidFill>
              <a:latin typeface="휴먼중간팸체" panose="02010504000101010101" pitchFamily="2" charset="-127"/>
              <a:ea typeface="휴먼중간팸체" panose="02010504000101010101" pitchFamily="2" charset="-127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>
            <a:off x="611560" y="1068982"/>
            <a:ext cx="0" cy="4055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604632" y="1474532"/>
            <a:ext cx="720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611560" y="1346096"/>
            <a:ext cx="0" cy="4055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604632" y="1751646"/>
            <a:ext cx="720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611560" y="1666423"/>
            <a:ext cx="0" cy="4055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604632" y="2071973"/>
            <a:ext cx="720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7" name="그룹 106"/>
          <p:cNvGrpSpPr/>
          <p:nvPr/>
        </p:nvGrpSpPr>
        <p:grpSpPr>
          <a:xfrm>
            <a:off x="1403648" y="116878"/>
            <a:ext cx="6061188" cy="6738906"/>
            <a:chOff x="1403648" y="116878"/>
            <a:chExt cx="6061188" cy="6738906"/>
          </a:xfrm>
        </p:grpSpPr>
        <p:grpSp>
          <p:nvGrpSpPr>
            <p:cNvPr id="105" name="그룹 104"/>
            <p:cNvGrpSpPr/>
            <p:nvPr/>
          </p:nvGrpSpPr>
          <p:grpSpPr>
            <a:xfrm>
              <a:off x="1403648" y="116878"/>
              <a:ext cx="6061188" cy="6738906"/>
              <a:chOff x="1403648" y="116878"/>
              <a:chExt cx="6061188" cy="6738906"/>
            </a:xfrm>
          </p:grpSpPr>
          <p:sp>
            <p:nvSpPr>
              <p:cNvPr id="5" name="자유형 4"/>
              <p:cNvSpPr/>
              <p:nvPr/>
            </p:nvSpPr>
            <p:spPr>
              <a:xfrm>
                <a:off x="4452314" y="5821842"/>
                <a:ext cx="167362" cy="719658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83681" y="0"/>
                    </a:lnTo>
                    <a:lnTo>
                      <a:pt x="83681" y="719658"/>
                    </a:lnTo>
                    <a:lnTo>
                      <a:pt x="167362" y="719658"/>
                    </a:lnTo>
                  </a:path>
                </a:pathLst>
              </a:custGeom>
              <a:noFill/>
              <a:ln>
                <a:solidFill>
                  <a:srgbClr val="FFC00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" name="자유형 5"/>
              <p:cNvSpPr/>
              <p:nvPr/>
            </p:nvSpPr>
            <p:spPr>
              <a:xfrm>
                <a:off x="5456488" y="6181671"/>
                <a:ext cx="167362" cy="179914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83681" y="0"/>
                    </a:lnTo>
                    <a:lnTo>
                      <a:pt x="83681" y="179914"/>
                    </a:lnTo>
                    <a:lnTo>
                      <a:pt x="167362" y="179914"/>
                    </a:lnTo>
                  </a:path>
                </a:pathLst>
              </a:custGeom>
              <a:noFill/>
              <a:ln>
                <a:solidFill>
                  <a:srgbClr val="FFC00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자유형 6"/>
              <p:cNvSpPr/>
              <p:nvPr/>
            </p:nvSpPr>
            <p:spPr>
              <a:xfrm>
                <a:off x="5456488" y="6001756"/>
                <a:ext cx="167362" cy="179914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79914"/>
                    </a:moveTo>
                    <a:lnTo>
                      <a:pt x="83681" y="179914"/>
                    </a:lnTo>
                    <a:lnTo>
                      <a:pt x="83681" y="0"/>
                    </a:lnTo>
                    <a:lnTo>
                      <a:pt x="167362" y="0"/>
                    </a:lnTo>
                  </a:path>
                </a:pathLst>
              </a:custGeom>
              <a:noFill/>
              <a:ln>
                <a:solidFill>
                  <a:srgbClr val="FFC00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자유형 7"/>
              <p:cNvSpPr/>
              <p:nvPr/>
            </p:nvSpPr>
            <p:spPr>
              <a:xfrm>
                <a:off x="4452314" y="5821842"/>
                <a:ext cx="167362" cy="359829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83681" y="0"/>
                    </a:lnTo>
                    <a:lnTo>
                      <a:pt x="83681" y="359829"/>
                    </a:lnTo>
                    <a:lnTo>
                      <a:pt x="167362" y="359829"/>
                    </a:lnTo>
                  </a:path>
                </a:pathLst>
              </a:custGeom>
              <a:noFill/>
              <a:ln>
                <a:solidFill>
                  <a:srgbClr val="FFC00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자유형 8"/>
              <p:cNvSpPr/>
              <p:nvPr/>
            </p:nvSpPr>
            <p:spPr>
              <a:xfrm>
                <a:off x="5456488" y="5462012"/>
                <a:ext cx="167362" cy="179914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83681" y="0"/>
                    </a:lnTo>
                    <a:lnTo>
                      <a:pt x="83681" y="179914"/>
                    </a:lnTo>
                    <a:lnTo>
                      <a:pt x="167362" y="179914"/>
                    </a:lnTo>
                  </a:path>
                </a:pathLst>
              </a:custGeom>
              <a:noFill/>
              <a:ln>
                <a:solidFill>
                  <a:srgbClr val="FFC00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자유형 9"/>
              <p:cNvSpPr/>
              <p:nvPr/>
            </p:nvSpPr>
            <p:spPr>
              <a:xfrm>
                <a:off x="5456488" y="5282098"/>
                <a:ext cx="167362" cy="179914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79914"/>
                    </a:moveTo>
                    <a:lnTo>
                      <a:pt x="83681" y="179914"/>
                    </a:lnTo>
                    <a:lnTo>
                      <a:pt x="83681" y="0"/>
                    </a:lnTo>
                    <a:lnTo>
                      <a:pt x="167362" y="0"/>
                    </a:lnTo>
                  </a:path>
                </a:pathLst>
              </a:custGeom>
              <a:noFill/>
              <a:ln>
                <a:solidFill>
                  <a:srgbClr val="FFC00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자유형 10"/>
              <p:cNvSpPr/>
              <p:nvPr/>
            </p:nvSpPr>
            <p:spPr>
              <a:xfrm>
                <a:off x="4452314" y="5462012"/>
                <a:ext cx="167362" cy="359829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359829"/>
                    </a:moveTo>
                    <a:lnTo>
                      <a:pt x="83681" y="359829"/>
                    </a:lnTo>
                    <a:lnTo>
                      <a:pt x="83681" y="0"/>
                    </a:lnTo>
                    <a:lnTo>
                      <a:pt x="167362" y="0"/>
                    </a:lnTo>
                  </a:path>
                </a:pathLst>
              </a:custGeom>
              <a:noFill/>
              <a:ln>
                <a:solidFill>
                  <a:srgbClr val="FFC00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" name="자유형 11"/>
              <p:cNvSpPr/>
              <p:nvPr/>
            </p:nvSpPr>
            <p:spPr>
              <a:xfrm>
                <a:off x="4452314" y="5102183"/>
                <a:ext cx="167362" cy="719658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719658"/>
                    </a:moveTo>
                    <a:lnTo>
                      <a:pt x="83681" y="719658"/>
                    </a:lnTo>
                    <a:lnTo>
                      <a:pt x="83681" y="0"/>
                    </a:lnTo>
                    <a:lnTo>
                      <a:pt x="167362" y="0"/>
                    </a:lnTo>
                  </a:path>
                </a:pathLst>
              </a:custGeom>
              <a:noFill/>
              <a:ln>
                <a:solidFill>
                  <a:srgbClr val="FFC00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자유형 12"/>
              <p:cNvSpPr/>
              <p:nvPr/>
            </p:nvSpPr>
            <p:spPr>
              <a:xfrm>
                <a:off x="3448140" y="3617889"/>
                <a:ext cx="167362" cy="2203952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83681" y="0"/>
                    </a:lnTo>
                    <a:lnTo>
                      <a:pt x="83681" y="2203952"/>
                    </a:lnTo>
                    <a:lnTo>
                      <a:pt x="167362" y="2203952"/>
                    </a:lnTo>
                  </a:path>
                </a:pathLst>
              </a:custGeom>
              <a:noFill/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" name="자유형 13"/>
              <p:cNvSpPr/>
              <p:nvPr/>
            </p:nvSpPr>
            <p:spPr>
              <a:xfrm>
                <a:off x="4452314" y="4112654"/>
                <a:ext cx="167362" cy="62970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83681" y="0"/>
                    </a:lnTo>
                    <a:lnTo>
                      <a:pt x="83681" y="629700"/>
                    </a:lnTo>
                    <a:lnTo>
                      <a:pt x="167362" y="629700"/>
                    </a:lnTo>
                  </a:path>
                </a:pathLst>
              </a:custGeom>
              <a:noFill/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자유형 14"/>
              <p:cNvSpPr/>
              <p:nvPr/>
            </p:nvSpPr>
            <p:spPr>
              <a:xfrm>
                <a:off x="4452314" y="4112654"/>
                <a:ext cx="167362" cy="26987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83681" y="0"/>
                    </a:lnTo>
                    <a:lnTo>
                      <a:pt x="83681" y="269871"/>
                    </a:lnTo>
                    <a:lnTo>
                      <a:pt x="167362" y="269871"/>
                    </a:lnTo>
                  </a:path>
                </a:pathLst>
              </a:custGeom>
              <a:noFill/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6" name="자유형 15"/>
              <p:cNvSpPr/>
              <p:nvPr/>
            </p:nvSpPr>
            <p:spPr>
              <a:xfrm>
                <a:off x="5456488" y="4022696"/>
                <a:ext cx="167362" cy="179914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83681" y="0"/>
                    </a:lnTo>
                    <a:lnTo>
                      <a:pt x="83681" y="179914"/>
                    </a:lnTo>
                    <a:lnTo>
                      <a:pt x="167362" y="179914"/>
                    </a:lnTo>
                  </a:path>
                </a:pathLst>
              </a:custGeom>
              <a:noFill/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자유형 16"/>
              <p:cNvSpPr/>
              <p:nvPr/>
            </p:nvSpPr>
            <p:spPr>
              <a:xfrm>
                <a:off x="5456488" y="3842782"/>
                <a:ext cx="167362" cy="179914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79914"/>
                    </a:moveTo>
                    <a:lnTo>
                      <a:pt x="83681" y="179914"/>
                    </a:lnTo>
                    <a:lnTo>
                      <a:pt x="83681" y="0"/>
                    </a:lnTo>
                    <a:lnTo>
                      <a:pt x="167362" y="0"/>
                    </a:lnTo>
                  </a:path>
                </a:pathLst>
              </a:custGeom>
              <a:noFill/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8" name="자유형 17"/>
              <p:cNvSpPr/>
              <p:nvPr/>
            </p:nvSpPr>
            <p:spPr>
              <a:xfrm>
                <a:off x="4452314" y="3976976"/>
                <a:ext cx="167362" cy="9144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35677"/>
                    </a:moveTo>
                    <a:lnTo>
                      <a:pt x="83681" y="135677"/>
                    </a:lnTo>
                    <a:lnTo>
                      <a:pt x="83681" y="45720"/>
                    </a:lnTo>
                    <a:lnTo>
                      <a:pt x="167362" y="45720"/>
                    </a:lnTo>
                  </a:path>
                </a:pathLst>
              </a:custGeom>
              <a:noFill/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9" name="자유형 18"/>
              <p:cNvSpPr/>
              <p:nvPr/>
            </p:nvSpPr>
            <p:spPr>
              <a:xfrm>
                <a:off x="5456488" y="3437233"/>
                <a:ext cx="167362" cy="9144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45720"/>
                    </a:moveTo>
                    <a:lnTo>
                      <a:pt x="167362" y="45720"/>
                    </a:lnTo>
                  </a:path>
                </a:pathLst>
              </a:custGeom>
              <a:noFill/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" name="자유형 19"/>
              <p:cNvSpPr/>
              <p:nvPr/>
            </p:nvSpPr>
            <p:spPr>
              <a:xfrm>
                <a:off x="4452314" y="3482953"/>
                <a:ext cx="167362" cy="62970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629700"/>
                    </a:moveTo>
                    <a:lnTo>
                      <a:pt x="83681" y="629700"/>
                    </a:lnTo>
                    <a:lnTo>
                      <a:pt x="83681" y="0"/>
                    </a:lnTo>
                    <a:lnTo>
                      <a:pt x="167362" y="0"/>
                    </a:lnTo>
                  </a:path>
                </a:pathLst>
              </a:custGeom>
              <a:noFill/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자유형 20"/>
              <p:cNvSpPr/>
              <p:nvPr/>
            </p:nvSpPr>
            <p:spPr>
              <a:xfrm>
                <a:off x="3448140" y="3617889"/>
                <a:ext cx="167362" cy="494764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83681" y="0"/>
                    </a:lnTo>
                    <a:lnTo>
                      <a:pt x="83681" y="494764"/>
                    </a:lnTo>
                    <a:lnTo>
                      <a:pt x="167362" y="494764"/>
                    </a:lnTo>
                  </a:path>
                </a:pathLst>
              </a:custGeom>
              <a:noFill/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" name="자유형 21"/>
              <p:cNvSpPr/>
              <p:nvPr/>
            </p:nvSpPr>
            <p:spPr>
              <a:xfrm>
                <a:off x="5456488" y="2943209"/>
                <a:ext cx="167362" cy="179914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83681" y="0"/>
                    </a:lnTo>
                    <a:lnTo>
                      <a:pt x="83681" y="179914"/>
                    </a:lnTo>
                    <a:lnTo>
                      <a:pt x="167362" y="179914"/>
                    </a:lnTo>
                  </a:path>
                </a:pathLst>
              </a:custGeom>
              <a:noFill/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자유형 22"/>
              <p:cNvSpPr/>
              <p:nvPr/>
            </p:nvSpPr>
            <p:spPr>
              <a:xfrm>
                <a:off x="5456488" y="2763295"/>
                <a:ext cx="167362" cy="179914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79914"/>
                    </a:moveTo>
                    <a:lnTo>
                      <a:pt x="83681" y="179914"/>
                    </a:lnTo>
                    <a:lnTo>
                      <a:pt x="83681" y="0"/>
                    </a:lnTo>
                    <a:lnTo>
                      <a:pt x="167362" y="0"/>
                    </a:lnTo>
                  </a:path>
                </a:pathLst>
              </a:custGeom>
              <a:noFill/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4" name="자유형 23"/>
              <p:cNvSpPr/>
              <p:nvPr/>
            </p:nvSpPr>
            <p:spPr>
              <a:xfrm>
                <a:off x="4452314" y="2897489"/>
                <a:ext cx="167362" cy="9144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45720"/>
                    </a:moveTo>
                    <a:lnTo>
                      <a:pt x="167362" y="45720"/>
                    </a:lnTo>
                  </a:path>
                </a:pathLst>
              </a:custGeom>
              <a:noFill/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5" name="자유형 24"/>
              <p:cNvSpPr/>
              <p:nvPr/>
            </p:nvSpPr>
            <p:spPr>
              <a:xfrm>
                <a:off x="3448140" y="2943209"/>
                <a:ext cx="167362" cy="674679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674679"/>
                    </a:moveTo>
                    <a:lnTo>
                      <a:pt x="83681" y="674679"/>
                    </a:lnTo>
                    <a:lnTo>
                      <a:pt x="83681" y="0"/>
                    </a:lnTo>
                    <a:lnTo>
                      <a:pt x="167362" y="0"/>
                    </a:lnTo>
                  </a:path>
                </a:pathLst>
              </a:custGeom>
              <a:noFill/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6" name="자유형 25"/>
              <p:cNvSpPr/>
              <p:nvPr/>
            </p:nvSpPr>
            <p:spPr>
              <a:xfrm>
                <a:off x="5456488" y="2357746"/>
                <a:ext cx="167362" cy="9144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45720"/>
                    </a:moveTo>
                    <a:lnTo>
                      <a:pt x="167362" y="45720"/>
                    </a:lnTo>
                  </a:path>
                </a:pathLst>
              </a:custGeom>
              <a:noFill/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7" name="자유형 26"/>
              <p:cNvSpPr/>
              <p:nvPr/>
            </p:nvSpPr>
            <p:spPr>
              <a:xfrm>
                <a:off x="4452314" y="1413936"/>
                <a:ext cx="167362" cy="989529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83681" y="0"/>
                    </a:lnTo>
                    <a:lnTo>
                      <a:pt x="83681" y="989529"/>
                    </a:lnTo>
                    <a:lnTo>
                      <a:pt x="167362" y="989529"/>
                    </a:lnTo>
                  </a:path>
                </a:pathLst>
              </a:custGeom>
              <a:noFill/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8" name="자유형 27"/>
              <p:cNvSpPr/>
              <p:nvPr/>
            </p:nvSpPr>
            <p:spPr>
              <a:xfrm>
                <a:off x="4452314" y="1413936"/>
                <a:ext cx="167362" cy="62970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83681" y="0"/>
                    </a:lnTo>
                    <a:lnTo>
                      <a:pt x="83681" y="629700"/>
                    </a:lnTo>
                    <a:lnTo>
                      <a:pt x="167362" y="629700"/>
                    </a:lnTo>
                  </a:path>
                </a:pathLst>
              </a:custGeom>
              <a:noFill/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9" name="자유형 28"/>
              <p:cNvSpPr/>
              <p:nvPr/>
            </p:nvSpPr>
            <p:spPr>
              <a:xfrm>
                <a:off x="5456488" y="1638088"/>
                <a:ext cx="167362" cy="9144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45720"/>
                    </a:moveTo>
                    <a:lnTo>
                      <a:pt x="167362" y="45720"/>
                    </a:lnTo>
                  </a:path>
                </a:pathLst>
              </a:custGeom>
              <a:noFill/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0" name="자유형 29"/>
              <p:cNvSpPr/>
              <p:nvPr/>
            </p:nvSpPr>
            <p:spPr>
              <a:xfrm>
                <a:off x="4452314" y="1413936"/>
                <a:ext cx="167362" cy="26987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83681" y="0"/>
                    </a:lnTo>
                    <a:lnTo>
                      <a:pt x="83681" y="269871"/>
                    </a:lnTo>
                    <a:lnTo>
                      <a:pt x="167362" y="269871"/>
                    </a:lnTo>
                  </a:path>
                </a:pathLst>
              </a:custGeom>
              <a:noFill/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1" name="자유형 30"/>
              <p:cNvSpPr/>
              <p:nvPr/>
            </p:nvSpPr>
            <p:spPr>
              <a:xfrm>
                <a:off x="6460662" y="1278259"/>
                <a:ext cx="167362" cy="9144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45720"/>
                    </a:moveTo>
                    <a:lnTo>
                      <a:pt x="167362" y="45720"/>
                    </a:lnTo>
                  </a:path>
                </a:pathLst>
              </a:custGeom>
              <a:noFill/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2" name="자유형 31"/>
              <p:cNvSpPr/>
              <p:nvPr/>
            </p:nvSpPr>
            <p:spPr>
              <a:xfrm>
                <a:off x="5456488" y="784235"/>
                <a:ext cx="167362" cy="539743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83681" y="0"/>
                    </a:lnTo>
                    <a:lnTo>
                      <a:pt x="83681" y="539743"/>
                    </a:lnTo>
                    <a:lnTo>
                      <a:pt x="167362" y="539743"/>
                    </a:lnTo>
                  </a:path>
                </a:pathLst>
              </a:custGeom>
              <a:noFill/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3" name="자유형 32"/>
              <p:cNvSpPr/>
              <p:nvPr/>
            </p:nvSpPr>
            <p:spPr>
              <a:xfrm>
                <a:off x="6460662" y="918429"/>
                <a:ext cx="167362" cy="9144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45720"/>
                    </a:moveTo>
                    <a:lnTo>
                      <a:pt x="167362" y="45720"/>
                    </a:lnTo>
                  </a:path>
                </a:pathLst>
              </a:custGeom>
              <a:noFill/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4" name="자유형 33"/>
              <p:cNvSpPr/>
              <p:nvPr/>
            </p:nvSpPr>
            <p:spPr>
              <a:xfrm>
                <a:off x="5456488" y="784235"/>
                <a:ext cx="167362" cy="179914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83681" y="0"/>
                    </a:lnTo>
                    <a:lnTo>
                      <a:pt x="83681" y="179914"/>
                    </a:lnTo>
                    <a:lnTo>
                      <a:pt x="167362" y="179914"/>
                    </a:lnTo>
                  </a:path>
                </a:pathLst>
              </a:custGeom>
              <a:noFill/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5" name="자유형 34"/>
              <p:cNvSpPr/>
              <p:nvPr/>
            </p:nvSpPr>
            <p:spPr>
              <a:xfrm>
                <a:off x="6460662" y="558600"/>
                <a:ext cx="167362" cy="9144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45720"/>
                    </a:moveTo>
                    <a:lnTo>
                      <a:pt x="167362" y="45720"/>
                    </a:lnTo>
                  </a:path>
                </a:pathLst>
              </a:custGeom>
              <a:noFill/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6" name="자유형 35"/>
              <p:cNvSpPr/>
              <p:nvPr/>
            </p:nvSpPr>
            <p:spPr>
              <a:xfrm>
                <a:off x="5456488" y="604320"/>
                <a:ext cx="167362" cy="179914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79914"/>
                    </a:moveTo>
                    <a:lnTo>
                      <a:pt x="83681" y="179914"/>
                    </a:lnTo>
                    <a:lnTo>
                      <a:pt x="83681" y="0"/>
                    </a:lnTo>
                    <a:lnTo>
                      <a:pt x="167362" y="0"/>
                    </a:lnTo>
                  </a:path>
                </a:pathLst>
              </a:custGeom>
              <a:noFill/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" name="자유형 36"/>
              <p:cNvSpPr/>
              <p:nvPr/>
            </p:nvSpPr>
            <p:spPr>
              <a:xfrm>
                <a:off x="6460662" y="198771"/>
                <a:ext cx="167362" cy="9144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45720"/>
                    </a:moveTo>
                    <a:lnTo>
                      <a:pt x="167362" y="45720"/>
                    </a:lnTo>
                  </a:path>
                </a:pathLst>
              </a:custGeom>
              <a:noFill/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8" name="자유형 37"/>
              <p:cNvSpPr/>
              <p:nvPr/>
            </p:nvSpPr>
            <p:spPr>
              <a:xfrm>
                <a:off x="5456488" y="244491"/>
                <a:ext cx="167362" cy="539743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539743"/>
                    </a:moveTo>
                    <a:lnTo>
                      <a:pt x="83681" y="539743"/>
                    </a:lnTo>
                    <a:lnTo>
                      <a:pt x="83681" y="0"/>
                    </a:lnTo>
                    <a:lnTo>
                      <a:pt x="167362" y="0"/>
                    </a:lnTo>
                  </a:path>
                </a:pathLst>
              </a:custGeom>
              <a:noFill/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9" name="자유형 38"/>
              <p:cNvSpPr/>
              <p:nvPr/>
            </p:nvSpPr>
            <p:spPr>
              <a:xfrm>
                <a:off x="4452314" y="784235"/>
                <a:ext cx="167362" cy="62970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629700"/>
                    </a:moveTo>
                    <a:lnTo>
                      <a:pt x="83681" y="629700"/>
                    </a:lnTo>
                    <a:lnTo>
                      <a:pt x="83681" y="0"/>
                    </a:lnTo>
                    <a:lnTo>
                      <a:pt x="167362" y="0"/>
                    </a:lnTo>
                  </a:path>
                </a:pathLst>
              </a:custGeom>
              <a:noFill/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0" name="자유형 39"/>
              <p:cNvSpPr/>
              <p:nvPr/>
            </p:nvSpPr>
            <p:spPr>
              <a:xfrm>
                <a:off x="4452314" y="424406"/>
                <a:ext cx="167362" cy="989529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989529"/>
                    </a:moveTo>
                    <a:lnTo>
                      <a:pt x="83681" y="989529"/>
                    </a:lnTo>
                    <a:lnTo>
                      <a:pt x="83681" y="0"/>
                    </a:lnTo>
                    <a:lnTo>
                      <a:pt x="167362" y="0"/>
                    </a:lnTo>
                  </a:path>
                </a:pathLst>
              </a:custGeom>
              <a:noFill/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1" name="자유형 40"/>
              <p:cNvSpPr/>
              <p:nvPr/>
            </p:nvSpPr>
            <p:spPr>
              <a:xfrm>
                <a:off x="3448140" y="1413936"/>
                <a:ext cx="167362" cy="2203952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2203952"/>
                    </a:moveTo>
                    <a:lnTo>
                      <a:pt x="83681" y="2203952"/>
                    </a:lnTo>
                    <a:lnTo>
                      <a:pt x="83681" y="0"/>
                    </a:lnTo>
                    <a:lnTo>
                      <a:pt x="167362" y="0"/>
                    </a:lnTo>
                  </a:path>
                </a:pathLst>
              </a:custGeom>
              <a:noFill/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2" name="자유형 41"/>
              <p:cNvSpPr/>
              <p:nvPr/>
            </p:nvSpPr>
            <p:spPr>
              <a:xfrm>
                <a:off x="2443966" y="3572169"/>
                <a:ext cx="167362" cy="9144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45720"/>
                    </a:moveTo>
                    <a:lnTo>
                      <a:pt x="167362" y="45720"/>
                    </a:lnTo>
                  </a:path>
                </a:pathLst>
              </a:custGeom>
              <a:noFill/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3" name="자유형 42"/>
              <p:cNvSpPr/>
              <p:nvPr/>
            </p:nvSpPr>
            <p:spPr>
              <a:xfrm>
                <a:off x="1403648" y="6489198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400" b="1" kern="1200" dirty="0" smtClean="0">
                    <a:solidFill>
                      <a:schemeClr val="tx1"/>
                    </a:solidFill>
                  </a:rPr>
                  <a:t>로그인</a:t>
                </a:r>
                <a:endParaRPr lang="ko-KR" altLang="en-US" sz="14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611329" y="3490275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어린이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자유형 44"/>
              <p:cNvSpPr/>
              <p:nvPr/>
            </p:nvSpPr>
            <p:spPr>
              <a:xfrm>
                <a:off x="3615503" y="1286322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일별관리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자유형 45"/>
              <p:cNvSpPr/>
              <p:nvPr/>
            </p:nvSpPr>
            <p:spPr>
              <a:xfrm>
                <a:off x="4619677" y="296792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100" b="1" kern="1200" dirty="0" smtClean="0">
                    <a:solidFill>
                      <a:schemeClr val="tx1"/>
                    </a:solidFill>
                  </a:rPr>
                  <a:t>1-1</a:t>
                </a:r>
              </a:p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한도설정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자유형 46"/>
              <p:cNvSpPr/>
              <p:nvPr/>
            </p:nvSpPr>
            <p:spPr>
              <a:xfrm>
                <a:off x="4619677" y="656621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100" b="1" kern="1200" dirty="0" smtClean="0">
                    <a:solidFill>
                      <a:schemeClr val="tx1"/>
                    </a:solidFill>
                  </a:rPr>
                  <a:t>1-2</a:t>
                </a:r>
              </a:p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일지 </a:t>
                </a: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추가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자유형 47"/>
              <p:cNvSpPr/>
              <p:nvPr/>
            </p:nvSpPr>
            <p:spPr>
              <a:xfrm>
                <a:off x="5623851" y="116878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100" b="1" kern="1200" dirty="0" smtClean="0">
                    <a:solidFill>
                      <a:schemeClr val="tx1"/>
                    </a:solidFill>
                  </a:rPr>
                  <a:t>1-2-2</a:t>
                </a:r>
              </a:p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100" b="1" kern="1200" dirty="0" smtClean="0">
                    <a:solidFill>
                      <a:schemeClr val="tx1"/>
                    </a:solidFill>
                  </a:rPr>
                  <a:t>-</a:t>
                </a: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용돈빼기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자유형 48"/>
              <p:cNvSpPr/>
              <p:nvPr/>
            </p:nvSpPr>
            <p:spPr>
              <a:xfrm>
                <a:off x="6628025" y="116878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메모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자유형 49"/>
              <p:cNvSpPr/>
              <p:nvPr/>
            </p:nvSpPr>
            <p:spPr>
              <a:xfrm>
                <a:off x="5623851" y="476707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100" b="1" kern="1200" dirty="0" smtClean="0">
                    <a:solidFill>
                      <a:schemeClr val="tx1"/>
                    </a:solidFill>
                  </a:rPr>
                  <a:t>1-2-1</a:t>
                </a:r>
              </a:p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100" b="1" kern="1200" dirty="0" smtClean="0">
                    <a:solidFill>
                      <a:schemeClr val="tx1"/>
                    </a:solidFill>
                  </a:rPr>
                  <a:t>+</a:t>
                </a: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용돈더하기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자유형 50"/>
              <p:cNvSpPr/>
              <p:nvPr/>
            </p:nvSpPr>
            <p:spPr>
              <a:xfrm>
                <a:off x="6628025" y="476707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메모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자유형 51"/>
              <p:cNvSpPr/>
              <p:nvPr/>
            </p:nvSpPr>
            <p:spPr>
              <a:xfrm>
                <a:off x="5623851" y="836536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100" b="1" kern="1200" dirty="0" smtClean="0">
                    <a:solidFill>
                      <a:schemeClr val="tx1"/>
                    </a:solidFill>
                  </a:rPr>
                  <a:t>1-2-4</a:t>
                </a:r>
                <a:r>
                  <a:rPr lang="en-US" altLang="ko-KR" sz="1100" b="1" kern="1200" dirty="0" smtClean="0">
                    <a:solidFill>
                      <a:schemeClr val="tx1"/>
                    </a:solidFill>
                  </a:rPr>
                  <a:t>/</a:t>
                </a:r>
              </a:p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용돈나누기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자유형 52"/>
              <p:cNvSpPr/>
              <p:nvPr/>
            </p:nvSpPr>
            <p:spPr>
              <a:xfrm>
                <a:off x="6628025" y="836536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메모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자유형 53"/>
              <p:cNvSpPr/>
              <p:nvPr/>
            </p:nvSpPr>
            <p:spPr>
              <a:xfrm>
                <a:off x="5623851" y="1196365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100" b="1" kern="1200" dirty="0" smtClean="0">
                    <a:solidFill>
                      <a:schemeClr val="tx1"/>
                    </a:solidFill>
                  </a:rPr>
                  <a:t>1-2-3</a:t>
                </a:r>
              </a:p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100" b="1" kern="1200" dirty="0" smtClean="0">
                    <a:solidFill>
                      <a:schemeClr val="tx1"/>
                    </a:solidFill>
                  </a:rPr>
                  <a:t>*</a:t>
                </a: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용돈저축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자유형 54"/>
              <p:cNvSpPr/>
              <p:nvPr/>
            </p:nvSpPr>
            <p:spPr>
              <a:xfrm>
                <a:off x="6628025" y="1196365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메모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자유형 55"/>
              <p:cNvSpPr/>
              <p:nvPr/>
            </p:nvSpPr>
            <p:spPr>
              <a:xfrm>
                <a:off x="4619677" y="1556194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100" b="1" kern="1200" dirty="0" smtClean="0">
                    <a:solidFill>
                      <a:schemeClr val="tx1"/>
                    </a:solidFill>
                  </a:rPr>
                  <a:t>1-4</a:t>
                </a:r>
              </a:p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일지 수정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자유형 56"/>
              <p:cNvSpPr/>
              <p:nvPr/>
            </p:nvSpPr>
            <p:spPr>
              <a:xfrm>
                <a:off x="5623851" y="1556194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메모 수정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자유형 57"/>
              <p:cNvSpPr/>
              <p:nvPr/>
            </p:nvSpPr>
            <p:spPr>
              <a:xfrm>
                <a:off x="4619677" y="1916023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100" b="1" kern="1200" dirty="0" smtClean="0">
                    <a:solidFill>
                      <a:schemeClr val="tx1"/>
                    </a:solidFill>
                  </a:rPr>
                  <a:t>1-5</a:t>
                </a:r>
              </a:p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일지 </a:t>
                </a: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삭제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자유형 58"/>
              <p:cNvSpPr/>
              <p:nvPr/>
            </p:nvSpPr>
            <p:spPr>
              <a:xfrm>
                <a:off x="4619677" y="2275852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100" b="1" kern="1200" dirty="0" smtClean="0">
                    <a:solidFill>
                      <a:schemeClr val="tx1"/>
                    </a:solidFill>
                  </a:rPr>
                  <a:t>1-3</a:t>
                </a:r>
              </a:p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일지조회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5623851" y="2275852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일별결산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3615503" y="2815595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일지 조회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자유형 61"/>
              <p:cNvSpPr/>
              <p:nvPr/>
            </p:nvSpPr>
            <p:spPr>
              <a:xfrm>
                <a:off x="4619677" y="2815595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내역상세보기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자유형 62"/>
              <p:cNvSpPr/>
              <p:nvPr/>
            </p:nvSpPr>
            <p:spPr>
              <a:xfrm>
                <a:off x="5623851" y="2635681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100" b="1" kern="1200" dirty="0" smtClean="0">
                    <a:solidFill>
                      <a:schemeClr val="tx1"/>
                    </a:solidFill>
                  </a:rPr>
                  <a:t>5-1</a:t>
                </a:r>
              </a:p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월별결산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자유형 63"/>
              <p:cNvSpPr/>
              <p:nvPr/>
            </p:nvSpPr>
            <p:spPr>
              <a:xfrm>
                <a:off x="5623851" y="2995510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100" b="1" kern="1200" dirty="0" smtClean="0">
                    <a:solidFill>
                      <a:schemeClr val="tx1"/>
                    </a:solidFill>
                  </a:rPr>
                  <a:t>5-2</a:t>
                </a:r>
              </a:p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err="1" smtClean="0">
                    <a:solidFill>
                      <a:schemeClr val="tx1"/>
                    </a:solidFill>
                  </a:rPr>
                  <a:t>년도별결산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자유형 65"/>
              <p:cNvSpPr/>
              <p:nvPr/>
            </p:nvSpPr>
            <p:spPr>
              <a:xfrm>
                <a:off x="4619677" y="3355339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100" b="1" kern="1200" dirty="0" smtClean="0">
                    <a:solidFill>
                      <a:schemeClr val="tx1"/>
                    </a:solidFill>
                  </a:rPr>
                  <a:t>8-2</a:t>
                </a: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일기조회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자유형 66"/>
              <p:cNvSpPr/>
              <p:nvPr/>
            </p:nvSpPr>
            <p:spPr>
              <a:xfrm>
                <a:off x="5623851" y="3355339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일별조회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자유형 67"/>
              <p:cNvSpPr/>
              <p:nvPr/>
            </p:nvSpPr>
            <p:spPr>
              <a:xfrm>
                <a:off x="4619677" y="3895083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100" b="1" kern="1200" dirty="0" smtClean="0">
                    <a:solidFill>
                      <a:schemeClr val="tx1"/>
                    </a:solidFill>
                  </a:rPr>
                  <a:t>8-1</a:t>
                </a: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일기작성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자유형 68"/>
              <p:cNvSpPr/>
              <p:nvPr/>
            </p:nvSpPr>
            <p:spPr>
              <a:xfrm>
                <a:off x="5623851" y="3715168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100" b="1" kern="1200" dirty="0" smtClean="0">
                    <a:solidFill>
                      <a:schemeClr val="tx1"/>
                    </a:solidFill>
                  </a:rPr>
                  <a:t>8-1-2</a:t>
                </a:r>
              </a:p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날씨</a:t>
                </a:r>
                <a:r>
                  <a:rPr lang="en-US" altLang="ko-KR" sz="1100" b="1" kern="1200" dirty="0" smtClean="0">
                    <a:solidFill>
                      <a:schemeClr val="tx1"/>
                    </a:solidFill>
                  </a:rPr>
                  <a:t>,</a:t>
                </a: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날짜 작성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자유형 69"/>
              <p:cNvSpPr/>
              <p:nvPr/>
            </p:nvSpPr>
            <p:spPr>
              <a:xfrm>
                <a:off x="5623851" y="4074997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100" b="1" kern="1200" dirty="0" smtClean="0">
                    <a:solidFill>
                      <a:schemeClr val="tx1"/>
                    </a:solidFill>
                  </a:rPr>
                  <a:t>8-1-1</a:t>
                </a:r>
              </a:p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제목</a:t>
                </a:r>
                <a:r>
                  <a:rPr lang="en-US" altLang="ko-KR" sz="1100" b="1" kern="1200" dirty="0" smtClean="0">
                    <a:solidFill>
                      <a:schemeClr val="tx1"/>
                    </a:solidFill>
                  </a:rPr>
                  <a:t>,</a:t>
                </a: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내용 작성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자유형 70"/>
              <p:cNvSpPr/>
              <p:nvPr/>
            </p:nvSpPr>
            <p:spPr>
              <a:xfrm>
                <a:off x="4619677" y="4254912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100" b="1" kern="1200" dirty="0" smtClean="0">
                    <a:solidFill>
                      <a:schemeClr val="tx1"/>
                    </a:solidFill>
                  </a:rPr>
                  <a:t>8-3</a:t>
                </a: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일기수정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자유형 71"/>
              <p:cNvSpPr/>
              <p:nvPr/>
            </p:nvSpPr>
            <p:spPr>
              <a:xfrm>
                <a:off x="4619677" y="4614741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100" b="1" kern="1200" dirty="0" smtClean="0">
                    <a:solidFill>
                      <a:schemeClr val="tx1"/>
                    </a:solidFill>
                  </a:rPr>
                  <a:t>8-4</a:t>
                </a: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일기삭제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자유형 72"/>
              <p:cNvSpPr/>
              <p:nvPr/>
            </p:nvSpPr>
            <p:spPr>
              <a:xfrm>
                <a:off x="3615503" y="5694228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부모님과 대화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자유형 73"/>
              <p:cNvSpPr/>
              <p:nvPr/>
            </p:nvSpPr>
            <p:spPr>
              <a:xfrm>
                <a:off x="4619677" y="4974570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100" b="1" kern="1200" dirty="0" smtClean="0">
                    <a:solidFill>
                      <a:schemeClr val="tx1"/>
                    </a:solidFill>
                  </a:rPr>
                  <a:t>2-4</a:t>
                </a: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메모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자유형 74"/>
              <p:cNvSpPr/>
              <p:nvPr/>
            </p:nvSpPr>
            <p:spPr>
              <a:xfrm>
                <a:off x="4619677" y="5334399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100" b="1" kern="1200" dirty="0" smtClean="0">
                    <a:solidFill>
                      <a:schemeClr val="tx1"/>
                    </a:solidFill>
                  </a:rPr>
                  <a:t>2-2</a:t>
                </a:r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용돈요청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자유형 75"/>
              <p:cNvSpPr/>
              <p:nvPr/>
            </p:nvSpPr>
            <p:spPr>
              <a:xfrm>
                <a:off x="5623851" y="5154484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100" b="1" kern="1200" dirty="0" smtClean="0">
                    <a:solidFill>
                      <a:schemeClr val="tx1"/>
                    </a:solidFill>
                  </a:rPr>
                  <a:t>2-2-2</a:t>
                </a:r>
              </a:p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이유작성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자유형 76"/>
              <p:cNvSpPr/>
              <p:nvPr/>
            </p:nvSpPr>
            <p:spPr>
              <a:xfrm>
                <a:off x="5623851" y="5514313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100" b="1" kern="1200" dirty="0" smtClean="0">
                    <a:solidFill>
                      <a:schemeClr val="tx1"/>
                    </a:solidFill>
                  </a:rPr>
                  <a:t>2-2-1</a:t>
                </a:r>
              </a:p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금액작성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자유형 77"/>
              <p:cNvSpPr/>
              <p:nvPr/>
            </p:nvSpPr>
            <p:spPr>
              <a:xfrm>
                <a:off x="4619677" y="6054057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100" b="1" kern="1200" dirty="0" smtClean="0">
                    <a:solidFill>
                      <a:schemeClr val="tx1"/>
                    </a:solidFill>
                  </a:rPr>
                  <a:t>2-1</a:t>
                </a:r>
              </a:p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저축목표</a:t>
                </a:r>
                <a:endParaRPr lang="ko-KR" altLang="en-US" sz="11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자유형 78"/>
              <p:cNvSpPr/>
              <p:nvPr/>
            </p:nvSpPr>
            <p:spPr>
              <a:xfrm>
                <a:off x="5623851" y="5874142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100" b="1" kern="1200" dirty="0" smtClean="0">
                    <a:solidFill>
                      <a:schemeClr val="tx1"/>
                    </a:solidFill>
                  </a:rPr>
                  <a:t>2-1-1</a:t>
                </a: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목표금액설정</a:t>
                </a:r>
                <a:endParaRPr lang="en-US" altLang="ko-KR" sz="1100" b="1" kern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자유형 79"/>
              <p:cNvSpPr/>
              <p:nvPr/>
            </p:nvSpPr>
            <p:spPr>
              <a:xfrm>
                <a:off x="5623851" y="6233971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100" b="1" kern="1200" dirty="0" smtClean="0">
                    <a:solidFill>
                      <a:schemeClr val="tx1"/>
                    </a:solidFill>
                  </a:rPr>
                  <a:t>2-1-2</a:t>
                </a: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목표제목설정</a:t>
                </a:r>
                <a:endParaRPr lang="en-US" altLang="ko-KR" sz="1100" b="1" kern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자유형 80"/>
              <p:cNvSpPr/>
              <p:nvPr/>
            </p:nvSpPr>
            <p:spPr>
              <a:xfrm>
                <a:off x="4619677" y="6413886"/>
                <a:ext cx="836811" cy="255227"/>
              </a:xfrm>
              <a:custGeom>
                <a:avLst/>
                <a:gdLst>
                  <a:gd name="connsiteX0" fmla="*/ 0 w 836811"/>
                  <a:gd name="connsiteY0" fmla="*/ 0 h 255227"/>
                  <a:gd name="connsiteX1" fmla="*/ 836811 w 836811"/>
                  <a:gd name="connsiteY1" fmla="*/ 0 h 255227"/>
                  <a:gd name="connsiteX2" fmla="*/ 836811 w 836811"/>
                  <a:gd name="connsiteY2" fmla="*/ 255227 h 255227"/>
                  <a:gd name="connsiteX3" fmla="*/ 0 w 836811"/>
                  <a:gd name="connsiteY3" fmla="*/ 255227 h 255227"/>
                  <a:gd name="connsiteX4" fmla="*/ 0 w 836811"/>
                  <a:gd name="connsiteY4" fmla="*/ 0 h 25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811" h="255227">
                    <a:moveTo>
                      <a:pt x="0" y="0"/>
                    </a:moveTo>
                    <a:lnTo>
                      <a:pt x="836811" y="0"/>
                    </a:lnTo>
                    <a:lnTo>
                      <a:pt x="836811" y="255227"/>
                    </a:lnTo>
                    <a:lnTo>
                      <a:pt x="0" y="255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100" b="1" kern="1200" dirty="0" smtClean="0">
                    <a:solidFill>
                      <a:schemeClr val="tx1"/>
                    </a:solidFill>
                  </a:rPr>
                  <a:t>2-3</a:t>
                </a:r>
              </a:p>
              <a:p>
                <a:pPr lvl="0" algn="ctr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100" b="1" kern="1200" dirty="0" smtClean="0">
                    <a:solidFill>
                      <a:schemeClr val="tx1"/>
                    </a:solidFill>
                  </a:rPr>
                  <a:t>달성도보기</a:t>
                </a:r>
                <a:endParaRPr lang="en-US" altLang="ko-KR" sz="1100" b="1" kern="12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0" name="직선 연결선 99"/>
              <p:cNvCxnSpPr/>
              <p:nvPr/>
            </p:nvCxnSpPr>
            <p:spPr>
              <a:xfrm>
                <a:off x="2443966" y="3607102"/>
                <a:ext cx="0" cy="3009709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자유형 101"/>
              <p:cNvSpPr/>
              <p:nvPr/>
            </p:nvSpPr>
            <p:spPr>
              <a:xfrm>
                <a:off x="2277111" y="6571091"/>
                <a:ext cx="167362" cy="9144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45720"/>
                    </a:moveTo>
                    <a:lnTo>
                      <a:pt x="167362" y="45720"/>
                    </a:lnTo>
                  </a:path>
                </a:pathLst>
              </a:custGeom>
              <a:noFill/>
              <a:ln>
                <a:solidFill>
                  <a:srgbClr val="92D05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cxnSp>
            <p:nvCxnSpPr>
              <p:cNvPr id="103" name="직선 연결선 102"/>
              <p:cNvCxnSpPr/>
              <p:nvPr/>
            </p:nvCxnSpPr>
            <p:spPr>
              <a:xfrm>
                <a:off x="2442322" y="6500459"/>
                <a:ext cx="0" cy="355325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자유형 105"/>
            <p:cNvSpPr/>
            <p:nvPr/>
          </p:nvSpPr>
          <p:spPr>
            <a:xfrm>
              <a:off x="3615502" y="3986807"/>
              <a:ext cx="836811" cy="255227"/>
            </a:xfrm>
            <a:custGeom>
              <a:avLst/>
              <a:gdLst>
                <a:gd name="connsiteX0" fmla="*/ 0 w 836811"/>
                <a:gd name="connsiteY0" fmla="*/ 0 h 255227"/>
                <a:gd name="connsiteX1" fmla="*/ 836811 w 836811"/>
                <a:gd name="connsiteY1" fmla="*/ 0 h 255227"/>
                <a:gd name="connsiteX2" fmla="*/ 836811 w 836811"/>
                <a:gd name="connsiteY2" fmla="*/ 255227 h 255227"/>
                <a:gd name="connsiteX3" fmla="*/ 0 w 836811"/>
                <a:gd name="connsiteY3" fmla="*/ 255227 h 255227"/>
                <a:gd name="connsiteX4" fmla="*/ 0 w 836811"/>
                <a:gd name="connsiteY4" fmla="*/ 0 h 255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811" h="255227">
                  <a:moveTo>
                    <a:pt x="0" y="0"/>
                  </a:moveTo>
                  <a:lnTo>
                    <a:pt x="836811" y="0"/>
                  </a:lnTo>
                  <a:lnTo>
                    <a:pt x="836811" y="255227"/>
                  </a:lnTo>
                  <a:lnTo>
                    <a:pt x="0" y="255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lvl="0" algn="ctr" defTabSz="400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dirty="0" smtClean="0">
                  <a:solidFill>
                    <a:schemeClr val="tx1"/>
                  </a:solidFill>
                </a:rPr>
                <a:t>일기 관리</a:t>
              </a:r>
              <a:endParaRPr lang="ko-KR" altLang="en-US" sz="1100" b="1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타원 1"/>
          <p:cNvSpPr/>
          <p:nvPr/>
        </p:nvSpPr>
        <p:spPr>
          <a:xfrm>
            <a:off x="3531821" y="978794"/>
            <a:ext cx="301675" cy="30752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1" name="타원 100"/>
          <p:cNvSpPr/>
          <p:nvPr/>
        </p:nvSpPr>
        <p:spPr>
          <a:xfrm>
            <a:off x="3533383" y="5347511"/>
            <a:ext cx="301675" cy="30752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4" name="타원 103"/>
          <p:cNvSpPr/>
          <p:nvPr/>
        </p:nvSpPr>
        <p:spPr>
          <a:xfrm>
            <a:off x="3533383" y="2462298"/>
            <a:ext cx="301675" cy="30752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8" name="타원 107"/>
          <p:cNvSpPr/>
          <p:nvPr/>
        </p:nvSpPr>
        <p:spPr>
          <a:xfrm>
            <a:off x="3580418" y="3669448"/>
            <a:ext cx="301675" cy="30752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09" name="타원 108"/>
          <p:cNvSpPr/>
          <p:nvPr/>
        </p:nvSpPr>
        <p:spPr>
          <a:xfrm>
            <a:off x="1262824" y="6171727"/>
            <a:ext cx="301675" cy="30752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806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/>
          <p:cNvGrpSpPr/>
          <p:nvPr/>
        </p:nvGrpSpPr>
        <p:grpSpPr>
          <a:xfrm>
            <a:off x="2434374" y="0"/>
            <a:ext cx="6260809" cy="6691030"/>
            <a:chOff x="2434374" y="0"/>
            <a:chExt cx="6260809" cy="6691030"/>
          </a:xfrm>
        </p:grpSpPr>
        <p:sp>
          <p:nvSpPr>
            <p:cNvPr id="5" name="자유형 4"/>
            <p:cNvSpPr/>
            <p:nvPr/>
          </p:nvSpPr>
          <p:spPr>
            <a:xfrm>
              <a:off x="4901289" y="6077157"/>
              <a:ext cx="210771" cy="45315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05385" y="0"/>
                  </a:lnTo>
                  <a:lnTo>
                    <a:pt x="105385" y="453159"/>
                  </a:lnTo>
                  <a:lnTo>
                    <a:pt x="210771" y="453159"/>
                  </a:ln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자유형 5"/>
            <p:cNvSpPr/>
            <p:nvPr/>
          </p:nvSpPr>
          <p:spPr>
            <a:xfrm>
              <a:off x="4901289" y="6031437"/>
              <a:ext cx="210771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10771" y="45720"/>
                  </a:ln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자유형 6"/>
            <p:cNvSpPr/>
            <p:nvPr/>
          </p:nvSpPr>
          <p:spPr>
            <a:xfrm>
              <a:off x="6165920" y="5623997"/>
              <a:ext cx="210771" cy="79302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05385" y="0"/>
                  </a:lnTo>
                  <a:lnTo>
                    <a:pt x="105385" y="793029"/>
                  </a:lnTo>
                  <a:lnTo>
                    <a:pt x="210771" y="793029"/>
                  </a:ln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자유형 7"/>
            <p:cNvSpPr/>
            <p:nvPr/>
          </p:nvSpPr>
          <p:spPr>
            <a:xfrm>
              <a:off x="7430552" y="5963867"/>
              <a:ext cx="210771" cy="22657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05385" y="0"/>
                  </a:lnTo>
                  <a:lnTo>
                    <a:pt x="105385" y="226579"/>
                  </a:lnTo>
                  <a:lnTo>
                    <a:pt x="210771" y="226579"/>
                  </a:ln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자유형 8"/>
            <p:cNvSpPr/>
            <p:nvPr/>
          </p:nvSpPr>
          <p:spPr>
            <a:xfrm>
              <a:off x="7430552" y="5737287"/>
              <a:ext cx="210771" cy="22657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26579"/>
                  </a:moveTo>
                  <a:lnTo>
                    <a:pt x="105385" y="226579"/>
                  </a:lnTo>
                  <a:lnTo>
                    <a:pt x="105385" y="0"/>
                  </a:lnTo>
                  <a:lnTo>
                    <a:pt x="210771" y="0"/>
                  </a:ln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자유형 9"/>
            <p:cNvSpPr/>
            <p:nvPr/>
          </p:nvSpPr>
          <p:spPr>
            <a:xfrm>
              <a:off x="6165920" y="5623997"/>
              <a:ext cx="210771" cy="33986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05385" y="0"/>
                  </a:lnTo>
                  <a:lnTo>
                    <a:pt x="105385" y="339869"/>
                  </a:lnTo>
                  <a:lnTo>
                    <a:pt x="210771" y="339869"/>
                  </a:ln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자유형 10"/>
            <p:cNvSpPr/>
            <p:nvPr/>
          </p:nvSpPr>
          <p:spPr>
            <a:xfrm>
              <a:off x="7430552" y="5238407"/>
              <a:ext cx="210771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10771" y="45720"/>
                  </a:ln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자유형 11"/>
            <p:cNvSpPr/>
            <p:nvPr/>
          </p:nvSpPr>
          <p:spPr>
            <a:xfrm>
              <a:off x="6165920" y="5284127"/>
              <a:ext cx="210771" cy="33986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39869"/>
                  </a:moveTo>
                  <a:lnTo>
                    <a:pt x="105385" y="339869"/>
                  </a:lnTo>
                  <a:lnTo>
                    <a:pt x="105385" y="0"/>
                  </a:lnTo>
                  <a:lnTo>
                    <a:pt x="210771" y="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자유형 12"/>
            <p:cNvSpPr/>
            <p:nvPr/>
          </p:nvSpPr>
          <p:spPr>
            <a:xfrm>
              <a:off x="6165920" y="4830968"/>
              <a:ext cx="210771" cy="79302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793029"/>
                  </a:moveTo>
                  <a:lnTo>
                    <a:pt x="105385" y="793029"/>
                  </a:lnTo>
                  <a:lnTo>
                    <a:pt x="105385" y="0"/>
                  </a:lnTo>
                  <a:lnTo>
                    <a:pt x="210771" y="0"/>
                  </a:ln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자유형 13"/>
            <p:cNvSpPr/>
            <p:nvPr/>
          </p:nvSpPr>
          <p:spPr>
            <a:xfrm>
              <a:off x="4901289" y="5623997"/>
              <a:ext cx="210771" cy="45315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3159"/>
                  </a:moveTo>
                  <a:lnTo>
                    <a:pt x="105385" y="453159"/>
                  </a:lnTo>
                  <a:lnTo>
                    <a:pt x="105385" y="0"/>
                  </a:lnTo>
                  <a:lnTo>
                    <a:pt x="210771" y="0"/>
                  </a:ln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자유형 14"/>
            <p:cNvSpPr/>
            <p:nvPr/>
          </p:nvSpPr>
          <p:spPr>
            <a:xfrm>
              <a:off x="3636657" y="3641423"/>
              <a:ext cx="210771" cy="243573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05385" y="0"/>
                  </a:lnTo>
                  <a:lnTo>
                    <a:pt x="105385" y="2435733"/>
                  </a:lnTo>
                  <a:lnTo>
                    <a:pt x="210771" y="2435733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 15"/>
            <p:cNvSpPr/>
            <p:nvPr/>
          </p:nvSpPr>
          <p:spPr>
            <a:xfrm>
              <a:off x="4901289" y="4264518"/>
              <a:ext cx="210771" cy="79302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05385" y="0"/>
                  </a:lnTo>
                  <a:lnTo>
                    <a:pt x="105385" y="793029"/>
                  </a:lnTo>
                  <a:lnTo>
                    <a:pt x="210771" y="793029"/>
                  </a:lnTo>
                </a:path>
              </a:pathLst>
            </a:custGeom>
            <a:no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자유형 16"/>
            <p:cNvSpPr/>
            <p:nvPr/>
          </p:nvSpPr>
          <p:spPr>
            <a:xfrm>
              <a:off x="4901289" y="4264518"/>
              <a:ext cx="210771" cy="33986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05385" y="0"/>
                  </a:lnTo>
                  <a:lnTo>
                    <a:pt x="105385" y="339869"/>
                  </a:lnTo>
                  <a:lnTo>
                    <a:pt x="210771" y="339869"/>
                  </a:lnTo>
                </a:path>
              </a:pathLst>
            </a:custGeom>
            <a:no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자유형 17"/>
            <p:cNvSpPr/>
            <p:nvPr/>
          </p:nvSpPr>
          <p:spPr>
            <a:xfrm>
              <a:off x="6165920" y="4151228"/>
              <a:ext cx="210771" cy="22657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05385" y="0"/>
                  </a:lnTo>
                  <a:lnTo>
                    <a:pt x="105385" y="226579"/>
                  </a:lnTo>
                  <a:lnTo>
                    <a:pt x="210771" y="226579"/>
                  </a:lnTo>
                </a:path>
              </a:pathLst>
            </a:custGeom>
            <a:no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자유형 18"/>
            <p:cNvSpPr/>
            <p:nvPr/>
          </p:nvSpPr>
          <p:spPr>
            <a:xfrm>
              <a:off x="6165920" y="3924648"/>
              <a:ext cx="210771" cy="22657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26579"/>
                  </a:moveTo>
                  <a:lnTo>
                    <a:pt x="105385" y="226579"/>
                  </a:lnTo>
                  <a:lnTo>
                    <a:pt x="105385" y="0"/>
                  </a:lnTo>
                  <a:lnTo>
                    <a:pt x="210771" y="0"/>
                  </a:lnTo>
                </a:path>
              </a:pathLst>
            </a:custGeom>
            <a:no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자유형 19"/>
            <p:cNvSpPr/>
            <p:nvPr/>
          </p:nvSpPr>
          <p:spPr>
            <a:xfrm>
              <a:off x="4901289" y="4151228"/>
              <a:ext cx="210771" cy="11328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13289"/>
                  </a:moveTo>
                  <a:lnTo>
                    <a:pt x="105385" y="113289"/>
                  </a:lnTo>
                  <a:lnTo>
                    <a:pt x="105385" y="0"/>
                  </a:lnTo>
                  <a:lnTo>
                    <a:pt x="210771" y="0"/>
                  </a:lnTo>
                </a:path>
              </a:pathLst>
            </a:custGeom>
            <a:no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자유형 20"/>
            <p:cNvSpPr/>
            <p:nvPr/>
          </p:nvSpPr>
          <p:spPr>
            <a:xfrm>
              <a:off x="6165920" y="3425768"/>
              <a:ext cx="210771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10771" y="45720"/>
                  </a:lnTo>
                </a:path>
              </a:pathLst>
            </a:custGeom>
            <a:no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 21"/>
            <p:cNvSpPr/>
            <p:nvPr/>
          </p:nvSpPr>
          <p:spPr>
            <a:xfrm>
              <a:off x="4901289" y="3471488"/>
              <a:ext cx="210771" cy="79302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793029"/>
                  </a:moveTo>
                  <a:lnTo>
                    <a:pt x="105385" y="793029"/>
                  </a:lnTo>
                  <a:lnTo>
                    <a:pt x="105385" y="0"/>
                  </a:lnTo>
                  <a:lnTo>
                    <a:pt x="210771" y="0"/>
                  </a:lnTo>
                </a:path>
              </a:pathLst>
            </a:custGeom>
            <a:no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자유형 22"/>
            <p:cNvSpPr/>
            <p:nvPr/>
          </p:nvSpPr>
          <p:spPr>
            <a:xfrm>
              <a:off x="3636657" y="3641423"/>
              <a:ext cx="210771" cy="62309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05385" y="0"/>
                  </a:lnTo>
                  <a:lnTo>
                    <a:pt x="105385" y="623094"/>
                  </a:lnTo>
                  <a:lnTo>
                    <a:pt x="210771" y="623094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자유형 23"/>
            <p:cNvSpPr/>
            <p:nvPr/>
          </p:nvSpPr>
          <p:spPr>
            <a:xfrm>
              <a:off x="6165920" y="2791749"/>
              <a:ext cx="210771" cy="22657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05385" y="0"/>
                  </a:lnTo>
                  <a:lnTo>
                    <a:pt x="105385" y="226579"/>
                  </a:lnTo>
                  <a:lnTo>
                    <a:pt x="210771" y="226579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자유형 24"/>
            <p:cNvSpPr/>
            <p:nvPr/>
          </p:nvSpPr>
          <p:spPr>
            <a:xfrm>
              <a:off x="6165920" y="2565169"/>
              <a:ext cx="210771" cy="22657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26579"/>
                  </a:moveTo>
                  <a:lnTo>
                    <a:pt x="105385" y="226579"/>
                  </a:lnTo>
                  <a:lnTo>
                    <a:pt x="105385" y="0"/>
                  </a:lnTo>
                  <a:lnTo>
                    <a:pt x="210771" y="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자유형 25"/>
            <p:cNvSpPr/>
            <p:nvPr/>
          </p:nvSpPr>
          <p:spPr>
            <a:xfrm>
              <a:off x="4901289" y="2746029"/>
              <a:ext cx="210771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10771" y="4572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자유형 26"/>
            <p:cNvSpPr/>
            <p:nvPr/>
          </p:nvSpPr>
          <p:spPr>
            <a:xfrm>
              <a:off x="3636657" y="2791749"/>
              <a:ext cx="210771" cy="84967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49674"/>
                  </a:moveTo>
                  <a:lnTo>
                    <a:pt x="105385" y="849674"/>
                  </a:lnTo>
                  <a:lnTo>
                    <a:pt x="105385" y="0"/>
                  </a:lnTo>
                  <a:lnTo>
                    <a:pt x="210771" y="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자유형 27"/>
            <p:cNvSpPr/>
            <p:nvPr/>
          </p:nvSpPr>
          <p:spPr>
            <a:xfrm>
              <a:off x="6165920" y="2066289"/>
              <a:ext cx="210771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10771" y="45720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자유형 28"/>
            <p:cNvSpPr/>
            <p:nvPr/>
          </p:nvSpPr>
          <p:spPr>
            <a:xfrm>
              <a:off x="4901289" y="1205690"/>
              <a:ext cx="210771" cy="90631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05385" y="0"/>
                  </a:lnTo>
                  <a:lnTo>
                    <a:pt x="105385" y="906319"/>
                  </a:lnTo>
                  <a:lnTo>
                    <a:pt x="210771" y="906319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자유형 29"/>
            <p:cNvSpPr/>
            <p:nvPr/>
          </p:nvSpPr>
          <p:spPr>
            <a:xfrm>
              <a:off x="4901289" y="1205690"/>
              <a:ext cx="210771" cy="45315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05385" y="0"/>
                  </a:lnTo>
                  <a:lnTo>
                    <a:pt x="105385" y="453159"/>
                  </a:lnTo>
                  <a:lnTo>
                    <a:pt x="210771" y="453159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자유형 30"/>
            <p:cNvSpPr/>
            <p:nvPr/>
          </p:nvSpPr>
          <p:spPr>
            <a:xfrm>
              <a:off x="4901289" y="1159970"/>
              <a:ext cx="210771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10771" y="45720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자유형 31"/>
            <p:cNvSpPr/>
            <p:nvPr/>
          </p:nvSpPr>
          <p:spPr>
            <a:xfrm>
              <a:off x="6165920" y="752530"/>
              <a:ext cx="210771" cy="22657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05385" y="0"/>
                  </a:lnTo>
                  <a:lnTo>
                    <a:pt x="105385" y="226579"/>
                  </a:lnTo>
                  <a:lnTo>
                    <a:pt x="210771" y="226579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자유형 32"/>
            <p:cNvSpPr/>
            <p:nvPr/>
          </p:nvSpPr>
          <p:spPr>
            <a:xfrm>
              <a:off x="6165920" y="525950"/>
              <a:ext cx="210771" cy="22657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26579"/>
                  </a:moveTo>
                  <a:lnTo>
                    <a:pt x="105385" y="226579"/>
                  </a:lnTo>
                  <a:lnTo>
                    <a:pt x="105385" y="0"/>
                  </a:lnTo>
                  <a:lnTo>
                    <a:pt x="210771" y="0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자유형 33"/>
            <p:cNvSpPr/>
            <p:nvPr/>
          </p:nvSpPr>
          <p:spPr>
            <a:xfrm>
              <a:off x="4901289" y="752530"/>
              <a:ext cx="210771" cy="45315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3159"/>
                  </a:moveTo>
                  <a:lnTo>
                    <a:pt x="105385" y="453159"/>
                  </a:lnTo>
                  <a:lnTo>
                    <a:pt x="105385" y="0"/>
                  </a:lnTo>
                  <a:lnTo>
                    <a:pt x="210771" y="0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자유형 34"/>
            <p:cNvSpPr/>
            <p:nvPr/>
          </p:nvSpPr>
          <p:spPr>
            <a:xfrm>
              <a:off x="4901289" y="299371"/>
              <a:ext cx="210771" cy="90631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906319"/>
                  </a:moveTo>
                  <a:lnTo>
                    <a:pt x="105385" y="906319"/>
                  </a:lnTo>
                  <a:lnTo>
                    <a:pt x="105385" y="0"/>
                  </a:lnTo>
                  <a:lnTo>
                    <a:pt x="210771" y="0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자유형 35"/>
            <p:cNvSpPr/>
            <p:nvPr/>
          </p:nvSpPr>
          <p:spPr>
            <a:xfrm>
              <a:off x="3636657" y="1205690"/>
              <a:ext cx="210771" cy="243573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435733"/>
                  </a:moveTo>
                  <a:lnTo>
                    <a:pt x="105385" y="2435733"/>
                  </a:lnTo>
                  <a:lnTo>
                    <a:pt x="105385" y="0"/>
                  </a:lnTo>
                  <a:lnTo>
                    <a:pt x="210771" y="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자유형 36"/>
            <p:cNvSpPr/>
            <p:nvPr/>
          </p:nvSpPr>
          <p:spPr>
            <a:xfrm>
              <a:off x="2434374" y="3595703"/>
              <a:ext cx="210771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10771" y="4572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자유형 38"/>
            <p:cNvSpPr/>
            <p:nvPr/>
          </p:nvSpPr>
          <p:spPr>
            <a:xfrm>
              <a:off x="2582797" y="3480710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부모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847429" y="1044976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일별관리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5112060" y="138657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300" b="1" dirty="0" smtClean="0">
                  <a:solidFill>
                    <a:schemeClr val="tx1"/>
                  </a:solidFill>
                </a:rPr>
                <a:t>3</a:t>
              </a:r>
              <a:r>
                <a:rPr lang="en-US" altLang="ko-KR" sz="1300" b="1" kern="1200" dirty="0" smtClean="0">
                  <a:solidFill>
                    <a:schemeClr val="tx1"/>
                  </a:solidFill>
                </a:rPr>
                <a:t>-1</a:t>
              </a: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한도설정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112060" y="591817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300" b="1" dirty="0">
                  <a:solidFill>
                    <a:schemeClr val="tx1"/>
                  </a:solidFill>
                </a:rPr>
                <a:t>3</a:t>
              </a:r>
              <a:r>
                <a:rPr lang="en-US" altLang="ko-KR" sz="1300" b="1" kern="1200" dirty="0" smtClean="0">
                  <a:solidFill>
                    <a:schemeClr val="tx1"/>
                  </a:solidFill>
                </a:rPr>
                <a:t>-2</a:t>
              </a: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일지 추가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자유형 42"/>
            <p:cNvSpPr/>
            <p:nvPr/>
          </p:nvSpPr>
          <p:spPr>
            <a:xfrm>
              <a:off x="6376692" y="365237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금액설정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자유형 43"/>
            <p:cNvSpPr/>
            <p:nvPr/>
          </p:nvSpPr>
          <p:spPr>
            <a:xfrm>
              <a:off x="6376692" y="818397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메모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자유형 44"/>
            <p:cNvSpPr/>
            <p:nvPr/>
          </p:nvSpPr>
          <p:spPr>
            <a:xfrm>
              <a:off x="5112060" y="1044976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300" b="1" dirty="0">
                  <a:solidFill>
                    <a:schemeClr val="tx1"/>
                  </a:solidFill>
                </a:rPr>
                <a:t>3</a:t>
              </a:r>
              <a:r>
                <a:rPr lang="en-US" altLang="ko-KR" sz="1300" b="1" kern="1200" dirty="0" smtClean="0">
                  <a:solidFill>
                    <a:schemeClr val="tx1"/>
                  </a:solidFill>
                </a:rPr>
                <a:t>-4</a:t>
              </a: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일지 수정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자유형 45"/>
            <p:cNvSpPr/>
            <p:nvPr/>
          </p:nvSpPr>
          <p:spPr>
            <a:xfrm>
              <a:off x="5112060" y="1498136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300" b="1" dirty="0">
                  <a:solidFill>
                    <a:schemeClr val="tx1"/>
                  </a:solidFill>
                </a:rPr>
                <a:t>3</a:t>
              </a:r>
              <a:r>
                <a:rPr lang="en-US" altLang="ko-KR" sz="1300" b="1" kern="1200" dirty="0" smtClean="0">
                  <a:solidFill>
                    <a:schemeClr val="tx1"/>
                  </a:solidFill>
                </a:rPr>
                <a:t>-5</a:t>
              </a: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일지 삭제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자유형 46"/>
            <p:cNvSpPr/>
            <p:nvPr/>
          </p:nvSpPr>
          <p:spPr>
            <a:xfrm>
              <a:off x="5112060" y="1951296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300" b="1" dirty="0" smtClean="0">
                  <a:solidFill>
                    <a:schemeClr val="tx1"/>
                  </a:solidFill>
                </a:rPr>
                <a:t>3-</a:t>
              </a:r>
              <a:r>
                <a:rPr lang="en-US" altLang="ko-KR" sz="1300" b="1" kern="12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일지조회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6376692" y="1951296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일별결산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>
              <a:off x="3847429" y="2631035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일지 조회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자유형 49"/>
            <p:cNvSpPr/>
            <p:nvPr/>
          </p:nvSpPr>
          <p:spPr>
            <a:xfrm>
              <a:off x="5112060" y="2631035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내역상세보기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자유형 50"/>
            <p:cNvSpPr/>
            <p:nvPr/>
          </p:nvSpPr>
          <p:spPr>
            <a:xfrm>
              <a:off x="6376692" y="2404455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월별결산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자유형 51"/>
            <p:cNvSpPr/>
            <p:nvPr/>
          </p:nvSpPr>
          <p:spPr>
            <a:xfrm>
              <a:off x="6376692" y="2857615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err="1" smtClean="0">
                  <a:solidFill>
                    <a:schemeClr val="tx1"/>
                  </a:solidFill>
                </a:rPr>
                <a:t>년도별결산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3847429" y="4103804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일기관리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자유형 53"/>
            <p:cNvSpPr/>
            <p:nvPr/>
          </p:nvSpPr>
          <p:spPr>
            <a:xfrm>
              <a:off x="5112060" y="3310775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300" b="1" kern="1200" dirty="0" smtClean="0">
                  <a:solidFill>
                    <a:schemeClr val="tx1"/>
                  </a:solidFill>
                </a:rPr>
                <a:t>9-2</a:t>
              </a: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일기 조회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6376692" y="3310775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일별조회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>
              <a:off x="5112060" y="3990514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300" b="1" kern="1200" dirty="0" smtClean="0">
                  <a:solidFill>
                    <a:schemeClr val="tx1"/>
                  </a:solidFill>
                </a:rPr>
                <a:t>9-1</a:t>
              </a: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일기 작성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자유형 56"/>
            <p:cNvSpPr/>
            <p:nvPr/>
          </p:nvSpPr>
          <p:spPr>
            <a:xfrm>
              <a:off x="6376692" y="3763935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날씨</a:t>
              </a:r>
              <a:r>
                <a:rPr lang="en-US" altLang="ko-KR" sz="1300" b="1" kern="1200" dirty="0" smtClean="0">
                  <a:solidFill>
                    <a:schemeClr val="tx1"/>
                  </a:solidFill>
                </a:rPr>
                <a:t>,</a:t>
              </a: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날짜 작성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자유형 57"/>
            <p:cNvSpPr/>
            <p:nvPr/>
          </p:nvSpPr>
          <p:spPr>
            <a:xfrm>
              <a:off x="6376692" y="4217094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제목</a:t>
              </a:r>
              <a:r>
                <a:rPr lang="en-US" altLang="ko-KR" sz="1300" b="1" kern="1200" dirty="0" smtClean="0">
                  <a:solidFill>
                    <a:schemeClr val="tx1"/>
                  </a:solidFill>
                </a:rPr>
                <a:t>,</a:t>
              </a: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내용 작성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5112060" y="4443674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300" b="1" kern="1200" dirty="0" smtClean="0">
                  <a:solidFill>
                    <a:schemeClr val="tx1"/>
                  </a:solidFill>
                </a:rPr>
                <a:t>9-3</a:t>
              </a: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일기수정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자유형 59"/>
            <p:cNvSpPr/>
            <p:nvPr/>
          </p:nvSpPr>
          <p:spPr>
            <a:xfrm>
              <a:off x="5112060" y="4896834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300" b="1" kern="1200" dirty="0" smtClean="0">
                  <a:solidFill>
                    <a:schemeClr val="tx1"/>
                  </a:solidFill>
                </a:rPr>
                <a:t>9-4</a:t>
              </a: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일기삭제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3847429" y="5916443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자녀 관리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자유형 61"/>
            <p:cNvSpPr/>
            <p:nvPr/>
          </p:nvSpPr>
          <p:spPr>
            <a:xfrm>
              <a:off x="5112060" y="5463283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300" b="1" dirty="0" smtClean="0">
                  <a:solidFill>
                    <a:schemeClr val="tx1"/>
                  </a:solidFill>
                </a:rPr>
                <a:t>4-1</a:t>
              </a: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자녀와의 대화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자유형 62"/>
            <p:cNvSpPr/>
            <p:nvPr/>
          </p:nvSpPr>
          <p:spPr>
            <a:xfrm>
              <a:off x="6376692" y="4670254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300" b="1" dirty="0">
                  <a:solidFill>
                    <a:schemeClr val="tx1"/>
                  </a:solidFill>
                </a:rPr>
                <a:t>4</a:t>
              </a:r>
              <a:r>
                <a:rPr lang="en-US" altLang="ko-KR" sz="1300" b="1" kern="1200" dirty="0" smtClean="0">
                  <a:solidFill>
                    <a:schemeClr val="tx1"/>
                  </a:solidFill>
                </a:rPr>
                <a:t>-1-4</a:t>
              </a: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메모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6376692" y="5123414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300" b="1" dirty="0" smtClean="0">
                  <a:solidFill>
                    <a:schemeClr val="tx1"/>
                  </a:solidFill>
                </a:rPr>
                <a:t>4</a:t>
              </a:r>
              <a:r>
                <a:rPr lang="en-US" altLang="ko-KR" sz="1300" b="1" kern="1200" dirty="0" smtClean="0">
                  <a:solidFill>
                    <a:schemeClr val="tx1"/>
                  </a:solidFill>
                </a:rPr>
                <a:t>-1-2</a:t>
              </a:r>
            </a:p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용돈지급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7641324" y="5123414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금액작성</a:t>
              </a:r>
              <a:endParaRPr lang="ko-KR" altLang="en-US" sz="13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자유형 65"/>
            <p:cNvSpPr/>
            <p:nvPr/>
          </p:nvSpPr>
          <p:spPr>
            <a:xfrm>
              <a:off x="6376692" y="5803153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300" b="1" dirty="0">
                  <a:solidFill>
                    <a:schemeClr val="tx1"/>
                  </a:solidFill>
                </a:rPr>
                <a:t>4</a:t>
              </a:r>
              <a:r>
                <a:rPr lang="en-US" altLang="ko-KR" sz="1300" b="1" kern="1200" dirty="0" smtClean="0">
                  <a:solidFill>
                    <a:schemeClr val="tx1"/>
                  </a:solidFill>
                </a:rPr>
                <a:t>-1-1</a:t>
              </a: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자녀목표관리</a:t>
              </a:r>
              <a:endParaRPr lang="en-US" altLang="ko-KR" sz="1300" b="1" kern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자유형 66"/>
            <p:cNvSpPr/>
            <p:nvPr/>
          </p:nvSpPr>
          <p:spPr>
            <a:xfrm>
              <a:off x="7641324" y="5576573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300" b="1" kern="1200" dirty="0" smtClean="0">
                  <a:solidFill>
                    <a:schemeClr val="tx1"/>
                  </a:solidFill>
                </a:rPr>
                <a:t>4-1-1-2</a:t>
              </a:r>
            </a:p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칭찬하기</a:t>
              </a:r>
              <a:endParaRPr lang="en-US" altLang="ko-KR" sz="1300" b="1" kern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8" name="자유형 67"/>
            <p:cNvSpPr/>
            <p:nvPr/>
          </p:nvSpPr>
          <p:spPr>
            <a:xfrm>
              <a:off x="7641324" y="6029733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300" b="1" kern="1200" dirty="0" smtClean="0">
                  <a:solidFill>
                    <a:schemeClr val="tx1"/>
                  </a:solidFill>
                </a:rPr>
                <a:t>4-1-1-1</a:t>
              </a:r>
            </a:p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금액설정</a:t>
              </a:r>
              <a:endParaRPr lang="en-US" altLang="ko-KR" sz="1300" b="1" kern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자유형 68"/>
            <p:cNvSpPr/>
            <p:nvPr/>
          </p:nvSpPr>
          <p:spPr>
            <a:xfrm>
              <a:off x="6376692" y="6256313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300" b="1" dirty="0">
                  <a:solidFill>
                    <a:schemeClr val="tx1"/>
                  </a:solidFill>
                </a:rPr>
                <a:t>4</a:t>
              </a:r>
              <a:r>
                <a:rPr lang="en-US" altLang="ko-KR" sz="1300" b="1" kern="1200" dirty="0" smtClean="0">
                  <a:solidFill>
                    <a:schemeClr val="tx1"/>
                  </a:solidFill>
                </a:rPr>
                <a:t>-1-3</a:t>
              </a: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달성도보기</a:t>
              </a:r>
              <a:endParaRPr lang="en-US" altLang="ko-KR" sz="1300" b="1" kern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0" name="자유형 69"/>
            <p:cNvSpPr/>
            <p:nvPr/>
          </p:nvSpPr>
          <p:spPr>
            <a:xfrm>
              <a:off x="5112060" y="5916443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300" b="1" dirty="0">
                  <a:solidFill>
                    <a:schemeClr val="tx1"/>
                  </a:solidFill>
                </a:rPr>
                <a:t>4</a:t>
              </a:r>
              <a:r>
                <a:rPr lang="en-US" altLang="ko-KR" sz="1300" b="1" kern="1200" dirty="0" smtClean="0">
                  <a:solidFill>
                    <a:schemeClr val="tx1"/>
                  </a:solidFill>
                </a:rPr>
                <a:t>-3</a:t>
              </a: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자녀 일기조회</a:t>
              </a:r>
              <a:endParaRPr lang="en-US" altLang="ko-KR" sz="1300" b="1" kern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1" name="자유형 70"/>
            <p:cNvSpPr/>
            <p:nvPr/>
          </p:nvSpPr>
          <p:spPr>
            <a:xfrm>
              <a:off x="5112060" y="6369603"/>
              <a:ext cx="1053859" cy="321427"/>
            </a:xfrm>
            <a:custGeom>
              <a:avLst/>
              <a:gdLst>
                <a:gd name="connsiteX0" fmla="*/ 0 w 1053859"/>
                <a:gd name="connsiteY0" fmla="*/ 0 h 321427"/>
                <a:gd name="connsiteX1" fmla="*/ 1053859 w 1053859"/>
                <a:gd name="connsiteY1" fmla="*/ 0 h 321427"/>
                <a:gd name="connsiteX2" fmla="*/ 1053859 w 1053859"/>
                <a:gd name="connsiteY2" fmla="*/ 321427 h 321427"/>
                <a:gd name="connsiteX3" fmla="*/ 0 w 1053859"/>
                <a:gd name="connsiteY3" fmla="*/ 321427 h 321427"/>
                <a:gd name="connsiteX4" fmla="*/ 0 w 1053859"/>
                <a:gd name="connsiteY4" fmla="*/ 0 h 3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859" h="321427">
                  <a:moveTo>
                    <a:pt x="0" y="0"/>
                  </a:moveTo>
                  <a:lnTo>
                    <a:pt x="1053859" y="0"/>
                  </a:lnTo>
                  <a:lnTo>
                    <a:pt x="1053859" y="321427"/>
                  </a:lnTo>
                  <a:lnTo>
                    <a:pt x="0" y="321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300" b="1" dirty="0">
                  <a:solidFill>
                    <a:schemeClr val="tx1"/>
                  </a:solidFill>
                </a:rPr>
                <a:t>4</a:t>
              </a:r>
              <a:r>
                <a:rPr lang="en-US" altLang="ko-KR" sz="1300" b="1" kern="1200" dirty="0" smtClean="0">
                  <a:solidFill>
                    <a:schemeClr val="tx1"/>
                  </a:solidFill>
                </a:rPr>
                <a:t>-2</a:t>
              </a: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자녀 </a:t>
              </a:r>
              <a:r>
                <a:rPr lang="ko-KR" altLang="en-US" sz="1300" b="1" kern="1200" dirty="0" smtClean="0">
                  <a:solidFill>
                    <a:schemeClr val="tx1"/>
                  </a:solidFill>
                </a:rPr>
                <a:t>일지 조회</a:t>
              </a:r>
              <a:endParaRPr lang="en-US" altLang="ko-KR" sz="1300" b="1" kern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2443966" y="0"/>
              <a:ext cx="0" cy="3630499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타원 71"/>
          <p:cNvSpPr/>
          <p:nvPr/>
        </p:nvSpPr>
        <p:spPr>
          <a:xfrm>
            <a:off x="3792056" y="712055"/>
            <a:ext cx="301675" cy="30752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3" name="타원 72"/>
          <p:cNvSpPr/>
          <p:nvPr/>
        </p:nvSpPr>
        <p:spPr>
          <a:xfrm>
            <a:off x="3847429" y="5583523"/>
            <a:ext cx="301675" cy="30752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3812977" y="2344536"/>
            <a:ext cx="301675" cy="30752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3804835" y="3763935"/>
            <a:ext cx="301675" cy="30752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342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168</Words>
  <Application>Microsoft Office PowerPoint</Application>
  <PresentationFormat>화면 슬라이드 쇼(4:3)</PresentationFormat>
  <Paragraphs>105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sungyil</dc:creator>
  <cp:lastModifiedBy>박동익</cp:lastModifiedBy>
  <cp:revision>34</cp:revision>
  <cp:lastPrinted>2016-11-02T05:33:57Z</cp:lastPrinted>
  <dcterms:created xsi:type="dcterms:W3CDTF">2016-11-01T15:32:07Z</dcterms:created>
  <dcterms:modified xsi:type="dcterms:W3CDTF">2016-11-02T13:01:07Z</dcterms:modified>
</cp:coreProperties>
</file>