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0" r:id="rId3"/>
    <p:sldId id="281" r:id="rId4"/>
    <p:sldId id="27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9144000" cy="6858000" type="screen4x3"/>
  <p:notesSz cx="9998075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397" y="-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3650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4F1F-5C09-4910-9C33-E2DF103AEC8F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3650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7BED1-A2D3-4E89-8730-2C9B68900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26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613" y="0"/>
            <a:ext cx="43338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C8FE7-809C-437F-BB59-5B011C2993C9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2950" y="514350"/>
            <a:ext cx="3432175" cy="2574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21450"/>
            <a:ext cx="433228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6FA9D-4074-47B0-B7B6-E74195D6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8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7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3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59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6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2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0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72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2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20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B5A18-7461-4B6E-8004-D3EC3203FE77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75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" y="840907"/>
            <a:ext cx="5418069" cy="547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07704" y="1347207"/>
            <a:ext cx="360040" cy="3861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3348" y="3501008"/>
            <a:ext cx="646404" cy="648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3"/>
            <a:endCxn id="5" idx="1"/>
          </p:cNvCxnSpPr>
          <p:nvPr/>
        </p:nvCxnSpPr>
        <p:spPr>
          <a:xfrm>
            <a:off x="2267744" y="1540284"/>
            <a:ext cx="3284762" cy="551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4042"/>
              </p:ext>
            </p:extLst>
          </p:nvPr>
        </p:nvGraphicFramePr>
        <p:xfrm>
          <a:off x="5552506" y="989535"/>
          <a:ext cx="35283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3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PreviousCalendarListener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87634" y="2118564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84301"/>
              </p:ext>
            </p:extLst>
          </p:nvPr>
        </p:nvGraphicFramePr>
        <p:xfrm>
          <a:off x="5521432" y="4685836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DayAccountLabelListener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17665" y="5921526"/>
            <a:ext cx="230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JLabel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31" idx="2"/>
            <a:endCxn id="35" idx="1"/>
          </p:cNvCxnSpPr>
          <p:nvPr/>
        </p:nvCxnSpPr>
        <p:spPr>
          <a:xfrm>
            <a:off x="3512769" y="1733360"/>
            <a:ext cx="2001015" cy="166979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9" idx="3"/>
            <a:endCxn id="18" idx="1"/>
          </p:cNvCxnSpPr>
          <p:nvPr/>
        </p:nvCxnSpPr>
        <p:spPr>
          <a:xfrm>
            <a:off x="2339752" y="3825044"/>
            <a:ext cx="3181680" cy="141705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직사각형 30"/>
          <p:cNvSpPr/>
          <p:nvPr/>
        </p:nvSpPr>
        <p:spPr>
          <a:xfrm>
            <a:off x="3332749" y="1347207"/>
            <a:ext cx="360040" cy="3861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62600"/>
              </p:ext>
            </p:extLst>
          </p:nvPr>
        </p:nvGraphicFramePr>
        <p:xfrm>
          <a:off x="5513784" y="2846894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NextCalendarListener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987634" y="3989120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73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동익\Desktop\중간프로젝트\화면설계문서\용돈지급자세히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8" y="1340768"/>
            <a:ext cx="5449544" cy="46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16760"/>
              </p:ext>
            </p:extLst>
          </p:nvPr>
        </p:nvGraphicFramePr>
        <p:xfrm>
          <a:off x="5782307" y="2780928"/>
          <a:ext cx="318218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ConfirmDetailAllowanceBtnListener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018698" y="42210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3067303" y="3471808"/>
            <a:ext cx="2715004" cy="141410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2712670" y="4885908"/>
            <a:ext cx="709265" cy="3577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9863"/>
            <a:ext cx="7200800" cy="437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59036"/>
              </p:ext>
            </p:extLst>
          </p:nvPr>
        </p:nvGraphicFramePr>
        <p:xfrm>
          <a:off x="2555776" y="5241630"/>
          <a:ext cx="318218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MemoDayListener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99792" y="6372036"/>
            <a:ext cx="28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JComboBox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1"/>
            <a:endCxn id="18" idx="0"/>
          </p:cNvCxnSpPr>
          <p:nvPr/>
        </p:nvCxnSpPr>
        <p:spPr>
          <a:xfrm>
            <a:off x="3936806" y="2247094"/>
            <a:ext cx="210060" cy="299453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3936806" y="2104247"/>
            <a:ext cx="173952" cy="2856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020272" y="2104247"/>
            <a:ext cx="173952" cy="2856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6" idx="1"/>
            <a:endCxn id="18" idx="0"/>
          </p:cNvCxnSpPr>
          <p:nvPr/>
        </p:nvCxnSpPr>
        <p:spPr>
          <a:xfrm flipH="1">
            <a:off x="4146866" y="2247094"/>
            <a:ext cx="2873406" cy="299453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370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0" y="764704"/>
            <a:ext cx="6192688" cy="376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636724"/>
              </p:ext>
            </p:extLst>
          </p:nvPr>
        </p:nvGraphicFramePr>
        <p:xfrm>
          <a:off x="962706" y="5050453"/>
          <a:ext cx="318218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SaveMemoBtnListener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291045" y="6180859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1"/>
            <a:endCxn id="18" idx="0"/>
          </p:cNvCxnSpPr>
          <p:nvPr/>
        </p:nvCxnSpPr>
        <p:spPr>
          <a:xfrm flipH="1">
            <a:off x="2553796" y="3938465"/>
            <a:ext cx="2165182" cy="111198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4718978" y="3776162"/>
            <a:ext cx="654618" cy="3246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22" idx="0"/>
          </p:cNvCxnSpPr>
          <p:nvPr/>
        </p:nvCxnSpPr>
        <p:spPr>
          <a:xfrm>
            <a:off x="5799206" y="4100767"/>
            <a:ext cx="1165480" cy="94968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5471896" y="3776162"/>
            <a:ext cx="654618" cy="3246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51440"/>
              </p:ext>
            </p:extLst>
          </p:nvPr>
        </p:nvGraphicFramePr>
        <p:xfrm>
          <a:off x="5373596" y="5050453"/>
          <a:ext cx="318218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SaveMemoBtnListener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701935" y="6180859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동익\Desktop\중간프로젝트\화면설계문서\함께저축해요_목표없을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42151"/>
            <a:ext cx="5954194" cy="50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337420"/>
              </p:ext>
            </p:extLst>
          </p:nvPr>
        </p:nvGraphicFramePr>
        <p:xfrm>
          <a:off x="6217730" y="1558655"/>
          <a:ext cx="28803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SetGoalStartBtnListener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425868" y="2689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2634223" y="2114915"/>
            <a:ext cx="3583507" cy="297038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2058159" y="5085301"/>
            <a:ext cx="1152128" cy="444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9" idx="3"/>
            <a:endCxn id="22" idx="1"/>
          </p:cNvCxnSpPr>
          <p:nvPr/>
        </p:nvCxnSpPr>
        <p:spPr>
          <a:xfrm flipV="1">
            <a:off x="4499992" y="4420823"/>
            <a:ext cx="1800200" cy="88688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3347864" y="5085301"/>
            <a:ext cx="1152128" cy="444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40428"/>
              </p:ext>
            </p:extLst>
          </p:nvPr>
        </p:nvGraphicFramePr>
        <p:xfrm>
          <a:off x="6300192" y="3790903"/>
          <a:ext cx="2664296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27956" y="514941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98972"/>
              </p:ext>
            </p:extLst>
          </p:nvPr>
        </p:nvGraphicFramePr>
        <p:xfrm>
          <a:off x="6217730" y="1558655"/>
          <a:ext cx="28803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SetGoalBtnListener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425868" y="2689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53610"/>
              </p:ext>
            </p:extLst>
          </p:nvPr>
        </p:nvGraphicFramePr>
        <p:xfrm>
          <a:off x="6031477" y="3790903"/>
          <a:ext cx="302433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3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CancelSetGoalBtnListener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18366" y="496658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3" name="Picture 2" descr="C:\Users\동익\Desktop\중간프로젝트\화면설계문서\자녀목표설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" y="1196752"/>
            <a:ext cx="5870076" cy="49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195736" y="5451664"/>
            <a:ext cx="72008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54185" y="4941168"/>
            <a:ext cx="25202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14" idx="0"/>
          </p:cNvCxnSpPr>
          <p:nvPr/>
        </p:nvCxnSpPr>
        <p:spPr>
          <a:xfrm flipV="1">
            <a:off x="2555776" y="2114917"/>
            <a:ext cx="3661954" cy="333674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/>
          <p:cNvSpPr/>
          <p:nvPr/>
        </p:nvSpPr>
        <p:spPr>
          <a:xfrm>
            <a:off x="3084640" y="5451664"/>
            <a:ext cx="72008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20" idx="0"/>
            <a:endCxn id="22" idx="1"/>
          </p:cNvCxnSpPr>
          <p:nvPr/>
        </p:nvCxnSpPr>
        <p:spPr>
          <a:xfrm flipV="1">
            <a:off x="3444680" y="4347163"/>
            <a:ext cx="2586797" cy="110450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014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" y="840907"/>
            <a:ext cx="5418069" cy="547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171322" y="5877272"/>
            <a:ext cx="73638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640745"/>
              </p:ext>
            </p:extLst>
          </p:nvPr>
        </p:nvGraphicFramePr>
        <p:xfrm>
          <a:off x="5522732" y="1311514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MonthAccountBtnListener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18965" y="254720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Button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21" idx="0"/>
            <a:endCxn id="25" idx="1"/>
          </p:cNvCxnSpPr>
          <p:nvPr/>
        </p:nvCxnSpPr>
        <p:spPr>
          <a:xfrm flipV="1">
            <a:off x="2450823" y="4532535"/>
            <a:ext cx="3093372" cy="134473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9" idx="0"/>
            <a:endCxn id="18" idx="1"/>
          </p:cNvCxnSpPr>
          <p:nvPr/>
        </p:nvCxnSpPr>
        <p:spPr>
          <a:xfrm flipV="1">
            <a:off x="1539513" y="1867774"/>
            <a:ext cx="3983219" cy="400949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직사각형 20"/>
          <p:cNvSpPr/>
          <p:nvPr/>
        </p:nvSpPr>
        <p:spPr>
          <a:xfrm>
            <a:off x="2082632" y="5877272"/>
            <a:ext cx="73638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40588"/>
              </p:ext>
            </p:extLst>
          </p:nvPr>
        </p:nvGraphicFramePr>
        <p:xfrm>
          <a:off x="5544195" y="3976275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YearAccountBtnListener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240428" y="521196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2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" y="840907"/>
            <a:ext cx="5418069" cy="547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15816" y="5894657"/>
            <a:ext cx="73638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19301"/>
              </p:ext>
            </p:extLst>
          </p:nvPr>
        </p:nvGraphicFramePr>
        <p:xfrm>
          <a:off x="5522732" y="1311514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CommunicationBtnListener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18965" y="254720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Button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21" idx="0"/>
            <a:endCxn id="25" idx="1"/>
          </p:cNvCxnSpPr>
          <p:nvPr/>
        </p:nvCxnSpPr>
        <p:spPr>
          <a:xfrm flipV="1">
            <a:off x="4148103" y="4532535"/>
            <a:ext cx="1396092" cy="136212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9" idx="0"/>
            <a:endCxn id="18" idx="1"/>
          </p:cNvCxnSpPr>
          <p:nvPr/>
        </p:nvCxnSpPr>
        <p:spPr>
          <a:xfrm flipV="1">
            <a:off x="3284007" y="1867774"/>
            <a:ext cx="2238725" cy="402688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직사각형 20"/>
          <p:cNvSpPr/>
          <p:nvPr/>
        </p:nvSpPr>
        <p:spPr>
          <a:xfrm>
            <a:off x="3779912" y="5894657"/>
            <a:ext cx="73638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074"/>
              </p:ext>
            </p:extLst>
          </p:nvPr>
        </p:nvGraphicFramePr>
        <p:xfrm>
          <a:off x="5544195" y="3976275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DiaryBtnListener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240428" y="521196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3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동익\Desktop\중간프로젝트\화면설계문서\월별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4" y="724467"/>
            <a:ext cx="4081872" cy="591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47664" y="1072519"/>
            <a:ext cx="432048" cy="484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23728" y="5883710"/>
            <a:ext cx="864096" cy="3274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948652" y="1038374"/>
            <a:ext cx="3026722" cy="13814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24703"/>
              </p:ext>
            </p:extLst>
          </p:nvPr>
        </p:nvGraphicFramePr>
        <p:xfrm>
          <a:off x="5006434" y="620255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PreviousMonthListener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6474" y="1855945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184531" y="1072519"/>
            <a:ext cx="432048" cy="484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52925"/>
              </p:ext>
            </p:extLst>
          </p:nvPr>
        </p:nvGraphicFramePr>
        <p:xfrm>
          <a:off x="5006434" y="2420888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NextMonthListener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66474" y="3656578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endCxn id="18" idx="1"/>
          </p:cNvCxnSpPr>
          <p:nvPr/>
        </p:nvCxnSpPr>
        <p:spPr>
          <a:xfrm>
            <a:off x="3616579" y="1556792"/>
            <a:ext cx="1389855" cy="142035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987824" y="5157192"/>
            <a:ext cx="2018610" cy="89022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040014"/>
              </p:ext>
            </p:extLst>
          </p:nvPr>
        </p:nvGraphicFramePr>
        <p:xfrm>
          <a:off x="5006434" y="4639246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StopShowingListener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66474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5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동익\Desktop\중간프로젝트\화면설계문서\년도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4" y="724467"/>
            <a:ext cx="4072329" cy="591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31640" y="1613808"/>
            <a:ext cx="432048" cy="484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32998" y="5189817"/>
            <a:ext cx="1045557" cy="3274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63688" y="1038375"/>
            <a:ext cx="3211686" cy="57543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93372"/>
              </p:ext>
            </p:extLst>
          </p:nvPr>
        </p:nvGraphicFramePr>
        <p:xfrm>
          <a:off x="5006434" y="620255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PreviousYearListener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6474" y="1855945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47864" y="1633124"/>
            <a:ext cx="432048" cy="484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25141"/>
              </p:ext>
            </p:extLst>
          </p:nvPr>
        </p:nvGraphicFramePr>
        <p:xfrm>
          <a:off x="5006434" y="2544058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NextYearListener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66474" y="3779748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endCxn id="18" idx="1"/>
          </p:cNvCxnSpPr>
          <p:nvPr/>
        </p:nvCxnSpPr>
        <p:spPr>
          <a:xfrm>
            <a:off x="3779912" y="2098081"/>
            <a:ext cx="1226522" cy="100223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9" idx="3"/>
          </p:cNvCxnSpPr>
          <p:nvPr/>
        </p:nvCxnSpPr>
        <p:spPr>
          <a:xfrm flipV="1">
            <a:off x="3078555" y="5157192"/>
            <a:ext cx="1927879" cy="19633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40632"/>
              </p:ext>
            </p:extLst>
          </p:nvPr>
        </p:nvGraphicFramePr>
        <p:xfrm>
          <a:off x="5006434" y="4639246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StopShowingListener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66474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동익\Desktop\중간프로젝트\화면설계문서\일기 작성하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6617"/>
            <a:ext cx="5623592" cy="47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399810" y="2278300"/>
            <a:ext cx="191340" cy="2269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261306" y="4929708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071744" y="4929708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4" idx="3"/>
            <a:endCxn id="28" idx="1"/>
          </p:cNvCxnSpPr>
          <p:nvPr/>
        </p:nvCxnSpPr>
        <p:spPr>
          <a:xfrm>
            <a:off x="3727876" y="5073724"/>
            <a:ext cx="2245562" cy="19828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823930"/>
              </p:ext>
            </p:extLst>
          </p:nvPr>
        </p:nvGraphicFramePr>
        <p:xfrm>
          <a:off x="5940152" y="1007380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DiaryDayListener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41490"/>
              </p:ext>
            </p:extLst>
          </p:nvPr>
        </p:nvGraphicFramePr>
        <p:xfrm>
          <a:off x="5953070" y="2820536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SaveDiaryBtnListener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591150" y="1563640"/>
            <a:ext cx="2349002" cy="82812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2589372" y="3376796"/>
            <a:ext cx="3363698" cy="155291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430466"/>
              </p:ext>
            </p:extLst>
          </p:nvPr>
        </p:nvGraphicFramePr>
        <p:xfrm>
          <a:off x="5973438" y="4581128"/>
          <a:ext cx="299105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10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StopShowingDiaryBtn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89462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89462" y="40050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12160" y="2154946"/>
            <a:ext cx="28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JComboBox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9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44730"/>
              </p:ext>
            </p:extLst>
          </p:nvPr>
        </p:nvGraphicFramePr>
        <p:xfrm>
          <a:off x="5796136" y="1007380"/>
          <a:ext cx="31683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NeedAllowanceBtnListener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887119"/>
              </p:ext>
            </p:extLst>
          </p:nvPr>
        </p:nvGraphicFramePr>
        <p:xfrm>
          <a:off x="5868144" y="2820536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TalkToParentBtnListener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497395"/>
              </p:ext>
            </p:extLst>
          </p:nvPr>
        </p:nvGraphicFramePr>
        <p:xfrm>
          <a:off x="5580112" y="4692744"/>
          <a:ext cx="34329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98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SavingWithParentBtnListener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84168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04536" y="40050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56176" y="215494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6" name="Picture 2" descr="C:\Users\동익\Desktop\중간프로젝트\화면설계문서\엄마!아빠!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03" y="1293318"/>
            <a:ext cx="5183180" cy="476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419332" y="2894745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24" idx="3"/>
            <a:endCxn id="28" idx="1"/>
          </p:cNvCxnSpPr>
          <p:nvPr/>
        </p:nvCxnSpPr>
        <p:spPr>
          <a:xfrm>
            <a:off x="4443668" y="4462209"/>
            <a:ext cx="1136444" cy="78679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/>
          <p:cNvCxnSpPr>
            <a:stCxn id="17" idx="0"/>
            <a:endCxn id="5" idx="1"/>
          </p:cNvCxnSpPr>
          <p:nvPr/>
        </p:nvCxnSpPr>
        <p:spPr>
          <a:xfrm flipV="1">
            <a:off x="2931500" y="1563640"/>
            <a:ext cx="2864636" cy="133110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21" idx="3"/>
            <a:endCxn id="18" idx="1"/>
          </p:cNvCxnSpPr>
          <p:nvPr/>
        </p:nvCxnSpPr>
        <p:spPr>
          <a:xfrm flipV="1">
            <a:off x="4443668" y="3376796"/>
            <a:ext cx="1424476" cy="40002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직사각형 20"/>
          <p:cNvSpPr/>
          <p:nvPr/>
        </p:nvSpPr>
        <p:spPr>
          <a:xfrm>
            <a:off x="1419332" y="3548578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9332" y="4233966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6" y="1356069"/>
            <a:ext cx="5247368" cy="444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46694"/>
              </p:ext>
            </p:extLst>
          </p:nvPr>
        </p:nvGraphicFramePr>
        <p:xfrm>
          <a:off x="5940152" y="2780928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AskAllowanceBtnListener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37830"/>
              </p:ext>
            </p:extLst>
          </p:nvPr>
        </p:nvGraphicFramePr>
        <p:xfrm>
          <a:off x="5796136" y="908720"/>
          <a:ext cx="308342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34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ShowResponseBtnListener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954025"/>
              </p:ext>
            </p:extLst>
          </p:nvPr>
        </p:nvGraphicFramePr>
        <p:xfrm>
          <a:off x="5692824" y="4581128"/>
          <a:ext cx="334367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36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CancelAllowanceBtnListener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89462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32528" y="209324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28184" y="392849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34" idx="3"/>
            <a:endCxn id="28" idx="1"/>
          </p:cNvCxnSpPr>
          <p:nvPr/>
        </p:nvCxnSpPr>
        <p:spPr>
          <a:xfrm>
            <a:off x="4067944" y="5132666"/>
            <a:ext cx="1624880" cy="472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/>
          <p:cNvCxnSpPr>
            <a:stCxn id="32" idx="0"/>
            <a:endCxn id="5" idx="1"/>
          </p:cNvCxnSpPr>
          <p:nvPr/>
        </p:nvCxnSpPr>
        <p:spPr>
          <a:xfrm flipV="1">
            <a:off x="2879536" y="3337188"/>
            <a:ext cx="3060616" cy="165146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1845064" y="1464980"/>
            <a:ext cx="3951072" cy="352367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직사각형 31"/>
          <p:cNvSpPr/>
          <p:nvPr/>
        </p:nvSpPr>
        <p:spPr>
          <a:xfrm>
            <a:off x="2555224" y="4988650"/>
            <a:ext cx="648624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19320" y="4988650"/>
            <a:ext cx="648624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403648" y="4988650"/>
            <a:ext cx="88283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동익\Desktop\중간프로젝트\화면설계문서\용돈답변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8" y="1298942"/>
            <a:ext cx="4983682" cy="421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389143"/>
              </p:ext>
            </p:extLst>
          </p:nvPr>
        </p:nvGraphicFramePr>
        <p:xfrm>
          <a:off x="5798559" y="1658000"/>
          <a:ext cx="3083426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34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ShowDetailAllowanceBtn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59513"/>
              </p:ext>
            </p:extLst>
          </p:nvPr>
        </p:nvGraphicFramePr>
        <p:xfrm>
          <a:off x="5798559" y="3890248"/>
          <a:ext cx="3127648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76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CancelDetailAllowanceBtn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91885" y="536392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34950" y="309816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34" idx="3"/>
            <a:endCxn id="28" idx="1"/>
          </p:cNvCxnSpPr>
          <p:nvPr/>
        </p:nvCxnSpPr>
        <p:spPr>
          <a:xfrm flipV="1">
            <a:off x="4111528" y="4581128"/>
            <a:ext cx="1687031" cy="29834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2426922" y="2348880"/>
            <a:ext cx="3371637" cy="235173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3107865" y="4700617"/>
            <a:ext cx="1003663" cy="3577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907704" y="4700618"/>
            <a:ext cx="1038435" cy="3577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237</Words>
  <Application>Microsoft Office PowerPoint</Application>
  <PresentationFormat>화면 슬라이드 쇼(4:3)</PresentationFormat>
  <Paragraphs>122</Paragraphs>
  <Slides>14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박동익</dc:creator>
  <cp:lastModifiedBy>박동익</cp:lastModifiedBy>
  <cp:revision>21</cp:revision>
  <cp:lastPrinted>2016-10-25T09:59:49Z</cp:lastPrinted>
  <dcterms:created xsi:type="dcterms:W3CDTF">2016-10-25T06:08:49Z</dcterms:created>
  <dcterms:modified xsi:type="dcterms:W3CDTF">2016-11-05T13:30:29Z</dcterms:modified>
</cp:coreProperties>
</file>