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14" r:id="rId2"/>
    <p:sldId id="344" r:id="rId3"/>
    <p:sldId id="262" r:id="rId4"/>
    <p:sldId id="335" r:id="rId5"/>
    <p:sldId id="336" r:id="rId6"/>
    <p:sldId id="264" r:id="rId7"/>
    <p:sldId id="265" r:id="rId8"/>
    <p:sldId id="268" r:id="rId9"/>
    <p:sldId id="267" r:id="rId10"/>
    <p:sldId id="308" r:id="rId11"/>
    <p:sldId id="345" r:id="rId12"/>
    <p:sldId id="272" r:id="rId13"/>
    <p:sldId id="337" r:id="rId14"/>
    <p:sldId id="338" r:id="rId15"/>
    <p:sldId id="271" r:id="rId16"/>
    <p:sldId id="343" r:id="rId17"/>
    <p:sldId id="273" r:id="rId18"/>
    <p:sldId id="346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40" r:id="rId45"/>
    <p:sldId id="304" r:id="rId46"/>
    <p:sldId id="305" r:id="rId47"/>
    <p:sldId id="309" r:id="rId48"/>
    <p:sldId id="321" r:id="rId49"/>
    <p:sldId id="316" r:id="rId50"/>
    <p:sldId id="317" r:id="rId51"/>
    <p:sldId id="311" r:id="rId52"/>
    <p:sldId id="312" r:id="rId53"/>
    <p:sldId id="318" r:id="rId54"/>
    <p:sldId id="319" r:id="rId55"/>
    <p:sldId id="320" r:id="rId56"/>
    <p:sldId id="313" r:id="rId57"/>
    <p:sldId id="339" r:id="rId58"/>
    <p:sldId id="341" r:id="rId59"/>
    <p:sldId id="342" r:id="rId60"/>
    <p:sldId id="269" r:id="rId61"/>
    <p:sldId id="270" r:id="rId62"/>
    <p:sldId id="274" r:id="rId63"/>
    <p:sldId id="334" r:id="rId64"/>
    <p:sldId id="280" r:id="rId65"/>
    <p:sldId id="276" r:id="rId66"/>
    <p:sldId id="277" r:id="rId67"/>
    <p:sldId id="281" r:id="rId68"/>
    <p:sldId id="279" r:id="rId69"/>
    <p:sldId id="278" r:id="rId70"/>
  </p:sldIdLst>
  <p:sldSz cx="9144000" cy="6858000" type="screen4x3"/>
  <p:notesSz cx="9996488" cy="6864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13A8C53C-E243-4500-BF60-ADEE4EEE7E82}">
          <p14:sldIdLst>
            <p14:sldId id="314"/>
            <p14:sldId id="344"/>
            <p14:sldId id="262"/>
            <p14:sldId id="335"/>
            <p14:sldId id="336"/>
            <p14:sldId id="264"/>
            <p14:sldId id="265"/>
            <p14:sldId id="268"/>
            <p14:sldId id="267"/>
          </p14:sldIdLst>
        </p14:section>
        <p14:section name="부모일일결산" id="{4C56CE64-DCCE-48D6-8BA9-1127DE2E49D1}">
          <p14:sldIdLst>
            <p14:sldId id="308"/>
            <p14:sldId id="345"/>
            <p14:sldId id="272"/>
            <p14:sldId id="337"/>
            <p14:sldId id="338"/>
            <p14:sldId id="271"/>
            <p14:sldId id="343"/>
            <p14:sldId id="273"/>
            <p14:sldId id="346"/>
          </p14:sldIdLst>
        </p14:section>
        <p14:section name="월별결산" id="{91B74952-059C-49C1-875E-82CB247F39AE}">
          <p14:sldIdLst>
            <p14:sldId id="282"/>
            <p14:sldId id="283"/>
          </p14:sldIdLst>
        </p14:section>
        <p14:section name="연도별결산" id="{1B257835-21F8-42F9-A518-95CA3C260D40}">
          <p14:sldIdLst>
            <p14:sldId id="284"/>
            <p14:sldId id="285"/>
          </p14:sldIdLst>
        </p14:section>
        <p14:section name="일기추가,편집,조회" id="{79686BC6-6754-4361-89DA-C77194049358}">
          <p14:sldIdLst>
            <p14:sldId id="286"/>
            <p14:sldId id="287"/>
            <p14:sldId id="288"/>
            <p14:sldId id="289"/>
          </p14:sldIdLst>
        </p14:section>
        <p14:section name="용돈이필요해요" id="{3EF1ED2C-0C95-4A8B-8FC5-E1461C706D78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하고싶은말이있어요!" id="{4857440C-CE85-4F58-B61E-29F271B0892F}">
          <p14:sldIdLst>
            <p14:sldId id="295"/>
            <p14:sldId id="296"/>
            <p14:sldId id="298"/>
            <p14:sldId id="299"/>
            <p14:sldId id="300"/>
          </p14:sldIdLst>
        </p14:section>
        <p14:section name="자녀목표설정" id="{5B80D2C1-7631-49BB-9EED-21117060FADE}">
          <p14:sldIdLst>
            <p14:sldId id="301"/>
            <p14:sldId id="302"/>
            <p14:sldId id="303"/>
            <p14:sldId id="340"/>
            <p14:sldId id="304"/>
            <p14:sldId id="305"/>
          </p14:sldIdLst>
        </p14:section>
        <p14:section name="자녀관리" id="{C253F4C5-4E01-467F-80A7-7AEA171C16E0}">
          <p14:sldIdLst>
            <p14:sldId id="309"/>
            <p14:sldId id="321"/>
            <p14:sldId id="316"/>
            <p14:sldId id="317"/>
            <p14:sldId id="311"/>
            <p14:sldId id="312"/>
            <p14:sldId id="318"/>
            <p14:sldId id="319"/>
            <p14:sldId id="320"/>
            <p14:sldId id="313"/>
            <p14:sldId id="339"/>
            <p14:sldId id="341"/>
            <p14:sldId id="342"/>
          </p14:sldIdLst>
        </p14:section>
        <p14:section name="로그인&amp;회원가입" id="{2670FF4D-3BFD-4FE5-801D-87474BF01B29}">
          <p14:sldIdLst>
            <p14:sldId id="269"/>
            <p14:sldId id="270"/>
            <p14:sldId id="274"/>
            <p14:sldId id="334"/>
            <p14:sldId id="280"/>
          </p14:sldIdLst>
        </p14:section>
        <p14:section name="아이디/비밀번호찾기" id="{291DD331-1BAE-4CF2-8946-262D4F5A44D0}">
          <p14:sldIdLst>
            <p14:sldId id="276"/>
            <p14:sldId id="277"/>
            <p14:sldId id="281"/>
            <p14:sldId id="27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94660"/>
  </p:normalViewPr>
  <p:slideViewPr>
    <p:cSldViewPr>
      <p:cViewPr varScale="1">
        <p:scale>
          <a:sx n="72" d="100"/>
          <a:sy n="7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363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2C5059EB-7DCC-4EF9-A963-060D85CDC405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363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3886027-2739-4450-BF80-0819E660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7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367C4-D9A5-415D-B972-951D178FC568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6238" cy="308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19863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9314-0955-4E46-BCA2-2E6E6FCF7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8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E54C-1780-4D48-ACC0-EB2E0F739CFF}" type="datetimeFigureOut">
              <a:rPr lang="ko-KR" altLang="en-US" smtClean="0"/>
              <a:t>2016. 11. 8.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6794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032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일일 결산 편집을 원하는 날짜를 한 번 클릭 시 일일 결산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656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088859" y="2711189"/>
            <a:ext cx="585330" cy="56684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08839" y="235114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3" y="1556792"/>
            <a:ext cx="4851781" cy="48972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237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69891"/>
              </p:ext>
            </p:extLst>
          </p:nvPr>
        </p:nvGraphicFramePr>
        <p:xfrm>
          <a:off x="179514" y="260648"/>
          <a:ext cx="8784972" cy="936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409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화살표 버튼을 클릭 시 이 전의 월과 다음의 월 화면으로 이동할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목표와 목표 금액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달성율과</a:t>
                      </a:r>
                      <a:r>
                        <a:rPr lang="ko-KR" altLang="en-US" sz="1400" baseline="0" dirty="0" smtClean="0"/>
                        <a:t> 현재 남은 잔액을 확인할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볼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날짜를 클릭 시 일일 내역을 확인할 수 있는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각각의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 관리 버튼을 제외하고는 자녀의 버튼 기능과 화면은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03218" y="1917462"/>
            <a:ext cx="1620710" cy="47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76310" y="181458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5003" y="1708460"/>
            <a:ext cx="1273101" cy="702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0850" y="2411405"/>
            <a:ext cx="4807254" cy="337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33758" y="226738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85052" y="167056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8750" y="5818648"/>
            <a:ext cx="3523289" cy="60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264734" y="585238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부모일일결산_일일한도 미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5" y="1539018"/>
            <a:ext cx="5100236" cy="491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213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9981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644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부모 </a:t>
                      </a:r>
                      <a:r>
                        <a:rPr lang="ko-KR" altLang="en-US" sz="1400" dirty="0" err="1" smtClean="0"/>
                        <a:t>일일한도가</a:t>
                      </a:r>
                      <a:r>
                        <a:rPr lang="ko-KR" altLang="en-US" sz="1400" dirty="0" smtClean="0"/>
                        <a:t> 설정되어있지 않을 경우 메시지를 제공한다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일일한도</a:t>
                      </a:r>
                      <a:r>
                        <a:rPr lang="ko-KR" altLang="en-US" sz="1400" dirty="0" smtClean="0"/>
                        <a:t> 추가버튼 활성화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가계부 일지 내역 추가 버튼 비활성화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액자 2"/>
          <p:cNvSpPr/>
          <p:nvPr/>
        </p:nvSpPr>
        <p:spPr>
          <a:xfrm>
            <a:off x="1566790" y="5589241"/>
            <a:ext cx="1357125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122226" y="5589241"/>
            <a:ext cx="1233750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55763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979712" y="4024773"/>
            <a:ext cx="2232248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74098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86608" y="3635319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829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3656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3026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메인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부모가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err="1" smtClean="0"/>
                        <a:t>일일한도</a:t>
                      </a:r>
                      <a:r>
                        <a:rPr lang="ko-KR" altLang="en-US" sz="1400" baseline="0" dirty="0" smtClean="0"/>
                        <a:t> 설정하지 않았을 경우 </a:t>
                      </a:r>
                      <a:r>
                        <a:rPr lang="en-US" altLang="ko-KR" sz="1400" baseline="0" dirty="0" smtClean="0"/>
                        <a:t>page64</a:t>
                      </a:r>
                      <a:r>
                        <a:rPr lang="ko-KR" altLang="en-US" sz="1400" baseline="0" dirty="0" smtClean="0"/>
                        <a:t>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부모가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4" y="1412776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414675" y="5755859"/>
            <a:ext cx="1501142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016995" y="5755860"/>
            <a:ext cx="142230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048916" y="4099676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87450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59276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48916" y="2298206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6" y="1700808"/>
            <a:ext cx="366103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9356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0842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888098"/>
                <a:gridCol w="2304256"/>
                <a:gridCol w="79208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360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smtClean="0"/>
                        <a:t>팝업 창이 </a:t>
                      </a:r>
                      <a:r>
                        <a:rPr lang="ko-KR" altLang="en-US" sz="1400" baseline="0" dirty="0" smtClean="0"/>
                        <a:t>생긴다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잔액 알려주고 사용할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20615" y="4581128"/>
            <a:ext cx="992429" cy="25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6599" y="42930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85" y="3390139"/>
            <a:ext cx="3280101" cy="2381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69798" y="3422333"/>
            <a:ext cx="3168476" cy="2276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53595" y="321370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51626" y="4622342"/>
            <a:ext cx="2380524" cy="37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63594" y="456486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5235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1" y="5301206"/>
            <a:ext cx="3236874" cy="12965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" y="1556792"/>
            <a:ext cx="3052753" cy="221688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3716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1008112"/>
                <a:gridCol w="2328258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0361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그 날 사용할 </a:t>
                      </a:r>
                      <a:r>
                        <a:rPr lang="ko-KR" altLang="en-US" sz="1400" baseline="0" dirty="0" smtClean="0"/>
                        <a:t>금액을 </a:t>
                      </a:r>
                      <a:r>
                        <a:rPr lang="ko-KR" altLang="en-US" sz="1400" baseline="0" dirty="0" smtClean="0"/>
                        <a:t>입력한다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이미 일일 한도를 설정했을 경우에는 입력 창에 금액이 입력되어있다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잔액보다 </a:t>
                      </a:r>
                      <a:r>
                        <a:rPr lang="ko-KR" altLang="en-US" sz="1400" baseline="0" dirty="0" smtClean="0"/>
                        <a:t>많은 금액을 입력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smtClean="0"/>
                        <a:t>팝업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잔액 </a:t>
                      </a:r>
                      <a:r>
                        <a:rPr lang="ko-KR" altLang="en-US" sz="1400" baseline="0" dirty="0" smtClean="0"/>
                        <a:t>이내의 금액을 입력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smtClean="0"/>
                        <a:t>팝업 창이 뜬다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잔액보다 많이 </a:t>
                      </a:r>
                      <a:r>
                        <a:rPr lang="ko-KR" altLang="en-US" sz="1400" baseline="0" dirty="0" smtClean="0"/>
                        <a:t>입력했음을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용돈이 설정되었음을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48307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84411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3943" y="266578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1737" y="2751687"/>
            <a:ext cx="183476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2740" y="5301206"/>
            <a:ext cx="3179912" cy="125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236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7721" y="3354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1" y="4084500"/>
            <a:ext cx="2663487" cy="107269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98724" y="506612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46739" y="4077072"/>
            <a:ext cx="2618472" cy="105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83254" y="386177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263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7129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864096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일지추가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5041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682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추가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1563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2625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메인화면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부모일별조회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상세보기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8461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홈 버튼 한번 클릭</a:t>
                      </a:r>
                      <a:r>
                        <a:rPr lang="ko-KR" altLang="en-US" sz="1400" baseline="0" dirty="0" smtClean="0"/>
                        <a:t> 시 일일 결산 정보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클릭 했던 내역을 자세하게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수정 버튼을 한번 클릭 시 수정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삭제 버튼을 한번 클릭 시 삭제 여부를 물어보는 팝업 창이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7" y="1970374"/>
            <a:ext cx="4396388" cy="40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1839272" y="2906478"/>
            <a:ext cx="2088232" cy="19849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4863608" y="2156612"/>
            <a:ext cx="216024" cy="24581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933869" y="5139590"/>
            <a:ext cx="481467" cy="2871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975901" y="5139590"/>
            <a:ext cx="612068" cy="2871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03568" y="20994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79232" y="290647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87969" y="51387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41677" y="51395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:\Users\sungyil\Desktop\ghkaus\부모영수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" y="1424723"/>
            <a:ext cx="1706295" cy="15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987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742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일지수정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062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수정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수정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2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9" y="2363969"/>
            <a:ext cx="4165150" cy="43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171463" y="4363655"/>
            <a:ext cx="1504709" cy="27779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136738" y="5110898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58921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8254" y="471485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6698" y="5074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171462" y="4764303"/>
            <a:ext cx="150470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36738" y="4016415"/>
            <a:ext cx="1585733" cy="2430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72552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76698" y="39624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76698" y="43225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9" y="1499080"/>
            <a:ext cx="2736097" cy="25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11" y="3535104"/>
            <a:ext cx="4249385" cy="169741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0114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2375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삭제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1701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정말 내역을 삭제 할 것 인지 메시지를</a:t>
                      </a:r>
                      <a:r>
                        <a:rPr lang="ko-KR" altLang="en-US" sz="1400" baseline="0" dirty="0" smtClean="0"/>
                        <a:t>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삭제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버튼을 한 번 클릭 시 내역을 삭제한다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버튼을 한 번 클릭 시 삭제를 취소하고 상세내역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액자 8"/>
          <p:cNvSpPr/>
          <p:nvPr/>
        </p:nvSpPr>
        <p:spPr>
          <a:xfrm>
            <a:off x="1157869" y="3535104"/>
            <a:ext cx="4230221" cy="162208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763855" y="4437112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666495" y="4437112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03815" y="431842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425201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57869" y="3144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4018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540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월별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해당월의 정보를 참조한다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960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286244" y="5697833"/>
            <a:ext cx="576064" cy="534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854196" y="577053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988839"/>
            <a:ext cx="1152128" cy="288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35113" y="193854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35149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03100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73584" y="1988839"/>
            <a:ext cx="846287" cy="432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41536" y="200354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자녀일일결산_일일한도 미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0" y="1600883"/>
            <a:ext cx="5036026" cy="48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90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0213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447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자녀 </a:t>
                      </a:r>
                      <a:r>
                        <a:rPr lang="ko-KR" altLang="en-US" sz="1400" dirty="0" err="1" smtClean="0"/>
                        <a:t>일일한도가</a:t>
                      </a:r>
                      <a:r>
                        <a:rPr lang="ko-KR" altLang="en-US" sz="1400" dirty="0" smtClean="0"/>
                        <a:t> 설정되어있지 않을 경우 메시지를 제공한다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일일한도</a:t>
                      </a:r>
                      <a:r>
                        <a:rPr lang="ko-KR" altLang="en-US" sz="1400" dirty="0" smtClean="0"/>
                        <a:t> 추가버튼 활성화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가계부 일지 내역 추가 버튼 비활성화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액자 2"/>
          <p:cNvSpPr/>
          <p:nvPr/>
        </p:nvSpPr>
        <p:spPr>
          <a:xfrm>
            <a:off x="1414675" y="5589241"/>
            <a:ext cx="1357125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970111" y="5589241"/>
            <a:ext cx="1233750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03648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763688" y="4024773"/>
            <a:ext cx="2232248" cy="374438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21983" y="5219011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70584" y="3635319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8651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49" y="1668128"/>
            <a:ext cx="33813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6894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카테고리 별 거래 비율을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가계부 정보를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잔액을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864" y="3797390"/>
            <a:ext cx="2893006" cy="1465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35638" y="41207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74560" y="5343691"/>
            <a:ext cx="1152128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39595" y="53048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76666" y="5942841"/>
            <a:ext cx="828092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22432" y="59073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2656229"/>
            <a:ext cx="121240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0279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월별결산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572015" y="26311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7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380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97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연도별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35149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03100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086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594005" cy="505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29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연도를 기준으로 결산을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.(-5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년까지 제공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별 거래 비율을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연도의 사용 총액을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24253" y="3352185"/>
            <a:ext cx="2159105" cy="524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608" y="345254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5939" y="5343691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86268" y="5304824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8421" y="2348880"/>
            <a:ext cx="1212409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7217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연도별결산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162911" y="194561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31928" y="2352879"/>
            <a:ext cx="328055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4581128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79712" y="4552553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7093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85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일기장을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5970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63305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9335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34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날짜와 날씨정보를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작성을 완료하였으면 저장 버튼을 누른다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4556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18954" y="2619160"/>
            <a:ext cx="3253046" cy="328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7584" y="262559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95884" y="301626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605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 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일기 작성을 정말로 취소할 것인지 확인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작성한 데이터를 저장하지 않고 메인 화면으로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일기장 화면으로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066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3886328" y="526379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4531" y="5314085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70187" y="3380146"/>
            <a:ext cx="2367526" cy="15231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일기 작성을 그만할까요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786" y="4284403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856" y="4282284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/>
                </a:solidFill>
              </a:rPr>
              <a:t>아니오</a:t>
            </a:r>
            <a:endParaRPr lang="ko-KR" altLang="en-US" spc="-15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60662" y="3150733"/>
            <a:ext cx="2377052" cy="264434"/>
            <a:chOff x="1393709" y="1059582"/>
            <a:chExt cx="3789708" cy="315809"/>
          </a:xfrm>
        </p:grpSpPr>
        <p:sp>
          <p:nvSpPr>
            <p:cNvPr id="33" name="직사각형 3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214785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264164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70186" y="3150733"/>
            <a:ext cx="2367528" cy="1752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75879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43400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39664" y="305925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2800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9389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일기 날짜를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클릭할 시 수정 내용이 반영된다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5149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03065" y="3040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31493" y="309546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체육대회 날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787376" y="3555644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오늘은 체육 대회를 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달리기를</a:t>
            </a:r>
            <a:endParaRPr lang="en-US" altLang="ko-KR" sz="1400" dirty="0" smtClean="0"/>
          </a:p>
          <a:p>
            <a:r>
              <a:rPr lang="ko-KR" altLang="en-US" sz="1400" dirty="0" smtClean="0"/>
              <a:t>하다가 넘어져 </a:t>
            </a:r>
            <a:r>
              <a:rPr lang="en-US" altLang="ko-KR" sz="1400" dirty="0" smtClean="0"/>
              <a:t>|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44334" y="2636912"/>
            <a:ext cx="3227666" cy="266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0779" y="257563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3962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3309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64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2837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60415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99792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297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055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용돈 요청 창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20883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5823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24136"/>
                <a:gridCol w="1008112"/>
                <a:gridCol w="3240360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부모님과대화메뉴화면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20883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22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2761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현재 날짜를 기준으로 고정된다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용돈에 대한 지출 카테고리를 선택할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금액을 입력할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0527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76239" y="3140968"/>
            <a:ext cx="289372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27728" y="310989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7624" y="479386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9965" y="352273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83385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528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8427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r>
                        <a:rPr lang="en-US" altLang="ko-KR" sz="1800" dirty="0" smtClean="0"/>
                        <a:t>&gt;</a:t>
                      </a:r>
                      <a:r>
                        <a:rPr lang="ko-KR" altLang="en-US" sz="1800" dirty="0" err="1" smtClean="0"/>
                        <a:t>일일결산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7010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</a:t>
                      </a:r>
                      <a:r>
                        <a:rPr lang="ko-KR" altLang="en-US" sz="1400" baseline="0" dirty="0" err="1" smtClean="0"/>
                        <a:t>메인화면으로</a:t>
                      </a:r>
                      <a:r>
                        <a:rPr lang="ko-KR" altLang="en-US" sz="1400" baseline="0" dirty="0" smtClean="0"/>
                        <a:t> 이동한다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사용자가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err="1" smtClean="0"/>
                        <a:t>일일한도가</a:t>
                      </a:r>
                      <a:r>
                        <a:rPr lang="ko-KR" altLang="en-US" sz="1400" baseline="0" dirty="0" smtClean="0"/>
                        <a:t> 존재하지 않을 경우 </a:t>
                      </a:r>
                      <a:r>
                        <a:rPr lang="en-US" altLang="ko-KR" sz="1400" baseline="0" dirty="0" smtClean="0"/>
                        <a:t>page63</a:t>
                      </a:r>
                      <a:r>
                        <a:rPr lang="ko-KR" altLang="en-US" sz="1400" baseline="0" dirty="0" smtClean="0"/>
                        <a:t>으로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사용자가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일일 한도를 이미 설정했을 경우 버튼은 비활성화 되어있다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49"/>
            <a:ext cx="5723038" cy="526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247756" y="592578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884572" y="592380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907704" y="4149080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40402" y="55434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126853" y="5536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1907704" y="2348880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4436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1837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카테고리 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선택 시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금액 미 입력 및 형식에 맞지 않을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3892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4446990" y="34867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68251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16016" y="478097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어디에 쓸 것인가요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0730" y="28051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얼만큼 필요한가요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36" name="직사각형 3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필요한 이유를 작성해보아요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49" name="직사각형 48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223020" y="3657256"/>
            <a:ext cx="468711" cy="107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16" idx="0"/>
          </p:cNvCxnSpPr>
          <p:nvPr/>
        </p:nvCxnSpPr>
        <p:spPr>
          <a:xfrm>
            <a:off x="2211241" y="2492896"/>
            <a:ext cx="1352647" cy="936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12" idx="2"/>
          </p:cNvCxnSpPr>
          <p:nvPr/>
        </p:nvCxnSpPr>
        <p:spPr>
          <a:xfrm flipV="1">
            <a:off x="2215618" y="5395208"/>
            <a:ext cx="952226" cy="349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10730" y="41847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10730" y="580526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16949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0266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484784"/>
            <a:ext cx="2630172" cy="222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7985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화면에서 답변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목록으로 선택하여 자세히 보기가 가능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847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 메뉴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용돈이필요해요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답변보기화면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17571" y="3284984"/>
            <a:ext cx="442062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6961" y="317607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1" y="2771727"/>
            <a:ext cx="442382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32550" y="418825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01280" y="3933056"/>
            <a:ext cx="2923753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169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1718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 보기 버튼 클릭 시 용돈이 필요해요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8980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답변보기화면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1" y="1772816"/>
            <a:ext cx="5603986" cy="47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654993" y="359473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41470" y="52029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2283" y="3645024"/>
            <a:ext cx="36857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835696" y="5626902"/>
            <a:ext cx="1142398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1520" y="442826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자세히 보고 싶은 내역을 선택해주세요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8190" y="500432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2555" y="4236642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39739" y="426355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38" idx="1"/>
          </p:cNvCxnSpPr>
          <p:nvPr/>
        </p:nvCxnSpPr>
        <p:spPr>
          <a:xfrm>
            <a:off x="1219220" y="5397228"/>
            <a:ext cx="616476" cy="4268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491880" y="522204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43871" y="5626902"/>
            <a:ext cx="1140097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98171"/>
            <a:ext cx="2088232" cy="17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4463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0" y="2797507"/>
            <a:ext cx="4404239" cy="37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349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답변보기 화면에서 자세히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생성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 답변 자세히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작성한 지급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여부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지급한 금액을 표시한다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 버튼 클릭 시 답변보기화면으로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41250"/>
              </p:ext>
            </p:extLst>
          </p:nvPr>
        </p:nvGraphicFramePr>
        <p:xfrm>
          <a:off x="179514" y="260648"/>
          <a:ext cx="8784972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부모님과대화메뉴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용돈이필요해요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smtClean="0"/>
                        <a:t>답변보기화면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자세히보기</a:t>
                      </a:r>
                      <a:r>
                        <a:rPr lang="ko-KR" altLang="en-US" sz="1200" dirty="0" smtClean="0"/>
                        <a:t> 화면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759464" y="2924944"/>
            <a:ext cx="486268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17089" y="282436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979712" y="446711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761" y="4387183"/>
            <a:ext cx="2592288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60305" y="5231146"/>
            <a:ext cx="855711" cy="194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19872" y="51342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32449" y="5677174"/>
            <a:ext cx="491479" cy="259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87823" y="561248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873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5684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4572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805279" y="5457626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363048" y="54341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9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832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 출력 후 부모님과 대화 메뉴화면으로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47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114311" y="5468741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72080" y="54452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92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050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싶은 말이 있어요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메모 화면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86104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19681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86104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299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5705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좌측 부모님의 메모 화면에서 날짜를 선택하여 그날 부모님의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해당하는 날의 본인의 메모를 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편집할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3792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3331057"/>
            <a:ext cx="193179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3089" y="32999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63492" y="328076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39" y="3331057"/>
            <a:ext cx="19094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46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464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16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보내기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전달되었다는 메시지를 출력하고 메모 내용을 저장하고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5877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7585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70184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118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1565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메시지를 출력하고 메모 내용을 저장하지 않고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0756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4209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36808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0898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0" y="1498714"/>
            <a:ext cx="3858675" cy="37180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9295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888098"/>
                <a:gridCol w="2304256"/>
                <a:gridCol w="79208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7270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생긴다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금액을 알려주고 사용할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20615" y="4581128"/>
            <a:ext cx="992429" cy="25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6599" y="42930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497611" y="3422334"/>
            <a:ext cx="3140663" cy="22764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69798" y="3422333"/>
            <a:ext cx="3168476" cy="2276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53595" y="321370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48880"/>
            <a:ext cx="5570973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29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482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날짜를 선택하여 존재하는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메모가 존재할 시 메모를 수정할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1930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9249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59782" y="3275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79084" y="3325677"/>
            <a:ext cx="184098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엄마아빠 사랑해요</a:t>
            </a:r>
            <a:r>
              <a:rPr lang="en-US" altLang="ko-KR" sz="1100" dirty="0" smtClean="0"/>
              <a:t>~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15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940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299976" cy="33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685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7082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존재할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존재하지 않을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5061" y="1554535"/>
            <a:ext cx="3328444" cy="3337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동익\Desktop\중간프로젝트\화면설계문서\달력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4" y="2770309"/>
            <a:ext cx="3600400" cy="36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701641" y="6071042"/>
            <a:ext cx="476086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34890" y="596446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3304" y="2736737"/>
            <a:ext cx="3600400" cy="3659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23704" y="27703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8042" y="155679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7984" y="2831110"/>
            <a:ext cx="995720" cy="5978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37030" y="1646462"/>
            <a:ext cx="886474" cy="558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0994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907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함께 저축해요 버튼을 클릭 시 부모와 저축목표를 공유하는 창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459515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03117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45951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3334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0" y="1916832"/>
            <a:ext cx="510441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93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저축 목표가 존재한다면 저축 목표를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목표가 없을 경우 목표 정하기 버튼이 활성화되어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82280" y="3140968"/>
            <a:ext cx="3161728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92038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050232" y="345071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53767" y="5409496"/>
            <a:ext cx="97807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54997" y="539520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동익\Desktop\중간프로젝트\화면설계문서\함께 저축해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8" y="1556792"/>
            <a:ext cx="1798147" cy="15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3680" y="1988840"/>
            <a:ext cx="1178000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0" t="8139" r="28672" b="71212"/>
          <a:stretch/>
        </p:blipFill>
        <p:spPr bwMode="auto">
          <a:xfrm>
            <a:off x="1949304" y="2420888"/>
            <a:ext cx="2357653" cy="8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동익\Desktop\중간프로젝트\화면설계문서\부모_지난 목표 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6" y="3563303"/>
            <a:ext cx="3594240" cy="30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0" t="8139" r="28672" b="71212"/>
          <a:stretch/>
        </p:blipFill>
        <p:spPr bwMode="auto">
          <a:xfrm>
            <a:off x="3105325" y="3751547"/>
            <a:ext cx="1924716" cy="7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3261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700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달성하지 못하였으면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66954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0" name="Picture 4" descr="C:\Users\동익\Desktop\중간프로젝트\화면설계문서\부모_지난 목표 성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72408" cy="3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640135" y="35572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3573016"/>
            <a:ext cx="2181867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12343" y="562414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620601"/>
            <a:ext cx="2520280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0" t="8139" r="28672" b="71212"/>
          <a:stretch/>
        </p:blipFill>
        <p:spPr bwMode="auto">
          <a:xfrm>
            <a:off x="1180609" y="1692560"/>
            <a:ext cx="1924716" cy="7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737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8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제목을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금액을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기간을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 시 목표를 저장한 후 이전 화면으로 이동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 목표 추가를 취소한 후 이전 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0723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414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6368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2955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0162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5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6836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입력하지 않았을 경우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금액을 입력하지 않았을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 날짜를 입력하지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22675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제목을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084" y="280727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4180" y="2805153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4" name="직사각형 23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금액을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084" y="4256007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44180" y="425388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날짜를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084" y="579547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4180" y="5793356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56" name="직사각형 5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211241" y="2492896"/>
            <a:ext cx="762633" cy="4702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2" idx="1"/>
          </p:cNvCxnSpPr>
          <p:nvPr/>
        </p:nvCxnSpPr>
        <p:spPr>
          <a:xfrm>
            <a:off x="2223020" y="3667993"/>
            <a:ext cx="194796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206965" y="5085184"/>
            <a:ext cx="1395955" cy="552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5" y="1394289"/>
            <a:ext cx="5270122" cy="52215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1905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1587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383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부모의 메인 화면이다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자녀의 메인 화면의 기능과 화면은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회원 가입된 자녀를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클릭하여 관리할 자녀를 바꿀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자녀 관리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492276" y="2149183"/>
            <a:ext cx="1359644" cy="27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1065" y="206792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51086" y="590854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6196580"/>
            <a:ext cx="697713" cy="3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4107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2201"/>
            <a:ext cx="2733161" cy="275876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4342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자녀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099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관리를 버튼을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 서비스를 할 수 있는 자녀관리 창이다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9672" y="4005064"/>
            <a:ext cx="326819" cy="159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54843" y="371703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8" y="3140968"/>
            <a:ext cx="3525471" cy="323939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3140968"/>
            <a:ext cx="3487838" cy="321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" y="1539571"/>
            <a:ext cx="3525471" cy="323939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4431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0302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211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달력 조회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달력과 용돈 내역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일기를 조회할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각각의 버튼 클릭 시 나타나는 화면은 자녀의 화면과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하나의 날짜를 클릭 시 일별 조회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90775" y="2608433"/>
            <a:ext cx="2041065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9" y="3035484"/>
            <a:ext cx="3476530" cy="35254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2996952"/>
            <a:ext cx="3487838" cy="3564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8238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2755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1008112"/>
                <a:gridCol w="2328258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4012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그 날 사용할 용돈의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많은 금액을 입력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이내의 금액을 입력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많이 입력했음을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 번 설정하면 수정할 수 없음을 알리는 팝업 </a:t>
                      </a:r>
                      <a:r>
                        <a:rPr lang="ko-KR" altLang="en-US" sz="1400" baseline="0" dirty="0" smtClean="0"/>
                        <a:t>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일일 한도 설정을 완료하거나 일일 한도를 다시 </a:t>
                      </a:r>
                      <a:r>
                        <a:rPr lang="ko-KR" altLang="en-US" sz="1400" baseline="0" dirty="0" smtClean="0"/>
                        <a:t>입력할 수 있는 버튼이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용돈이 설정되었음을 알려주는 팝업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2664" y="1527551"/>
            <a:ext cx="3140663" cy="2276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8307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84411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3943" y="266578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1737" y="2751687"/>
            <a:ext cx="183476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4" t="15678" b="25915"/>
          <a:stretch/>
        </p:blipFill>
        <p:spPr>
          <a:xfrm>
            <a:off x="3077280" y="1935904"/>
            <a:ext cx="2554315" cy="9989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46739" y="1916832"/>
            <a:ext cx="2618472" cy="105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9" y="5354154"/>
            <a:ext cx="3162533" cy="12525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2740" y="5301206"/>
            <a:ext cx="3179912" cy="125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236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7721" y="3354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80" y="3642231"/>
            <a:ext cx="2738515" cy="139739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15816" y="3645024"/>
            <a:ext cx="2618472" cy="140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83254" y="170153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43808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8724" y="506612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01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3456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776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칭찬을 보내고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칭찬을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응원을 보내고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응원을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5" y="1628800"/>
            <a:ext cx="3890948" cy="35430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699792" y="475323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474568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11760" y="460921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23928" y="46531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73216"/>
            <a:ext cx="2324219" cy="965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46" y="5404968"/>
            <a:ext cx="2286117" cy="9017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6711" y="5385849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7447" y="5373216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7544" y="505021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75856" y="50851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210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6" y="1475801"/>
            <a:ext cx="2830993" cy="260127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140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자녀와의대화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6459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용돈주기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내역을 보고 자녀에게 용돈을 지급할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 정보를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용돈 목록 창이 뜨고 지난 요청 정보들을 볼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자녀의 버튼과 기능과 화면이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수락과 거절 버튼 클릭 시 용돈 지급 여부를 정할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991756" y="2663097"/>
            <a:ext cx="1564020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7" y="3236031"/>
            <a:ext cx="4588356" cy="32388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89861" y="3238871"/>
            <a:ext cx="4617261" cy="323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39112" y="5488429"/>
            <a:ext cx="1421836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95736" y="5488429"/>
            <a:ext cx="1068246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60892" y="6071277"/>
            <a:ext cx="602996" cy="23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1418" y="4221088"/>
            <a:ext cx="3746646" cy="1194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5845" y="3238871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85734" y="405448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95096" y="527139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959766" y="527139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71913" y="592890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007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5554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1008112"/>
                <a:gridCol w="244827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용돈보내기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수락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7333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용돈 주기 창에서 수락 버튼 클릭 시 나타나는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지급 할 용돈과 사유와 같은 메모를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자녀에게 용돈과 메모가 전송되고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073486" y="4341122"/>
            <a:ext cx="1064463" cy="276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667" y="426781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12792" y="275333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9056" y="46174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86" y="1598670"/>
            <a:ext cx="3825735" cy="344168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521650" y="4164193"/>
            <a:ext cx="639247" cy="344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75218" y="2415210"/>
            <a:ext cx="2840798" cy="174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9871" y="4185256"/>
            <a:ext cx="57606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71263" y="407707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684563" y="2350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5073688"/>
            <a:ext cx="2336920" cy="95254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536" y="5073688"/>
            <a:ext cx="2330664" cy="881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7799" y="479886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33618" y="407724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4248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3838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1080120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용돈주기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069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용돈 주기 창에서 거절 버튼 클릭 시 나타나는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거절 사유나 다른 메모를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 클릭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메시지가 전송되고 확인 버튼 클릭 시 팝업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클릭 시 메시지가 전송되지 않고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27030"/>
            <a:ext cx="1892397" cy="977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72" y="1746073"/>
            <a:ext cx="3288727" cy="328872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971600" y="5189103"/>
            <a:ext cx="1892369" cy="904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947154" y="414901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1838" y="2785028"/>
            <a:ext cx="1922839" cy="1234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257832" y="4187004"/>
            <a:ext cx="585976" cy="392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735801" y="27667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71600" y="509840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31840" y="4187004"/>
            <a:ext cx="585976" cy="392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43014" y="413013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836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" y="1539572"/>
            <a:ext cx="2661375" cy="244541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7694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자녀와의 대화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5579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자녀와의 대화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자녀와 부모의 메모를 확인하고 작성할 수 있는 화면이다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99592" y="3046941"/>
            <a:ext cx="1533483" cy="23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3162" y="287793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2" y="3559394"/>
            <a:ext cx="4703986" cy="28989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1857" y="3639998"/>
            <a:ext cx="4735291" cy="2813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2322" y="356618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8487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5823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1478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 별로 자녀가 남긴 메모를 조회할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 별로 부모가 자녀에게 메모를 남길 수 있고 남겼던 메모를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 클릭 시 자녀에게 메모를 보낸다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취소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4" y="2060848"/>
            <a:ext cx="5608472" cy="34563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4660" y="2636438"/>
            <a:ext cx="2321156" cy="2160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14940" y="2636438"/>
            <a:ext cx="2321156" cy="208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047" y="4716760"/>
            <a:ext cx="1476075" cy="368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1" y="1412776"/>
            <a:ext cx="1974665" cy="18144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8695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9247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함께저축해요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목표설정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7676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아이와 부모의 목표기간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목표대상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달성율을</a:t>
                      </a:r>
                      <a:r>
                        <a:rPr lang="ko-KR" altLang="en-US" sz="1400" baseline="0" dirty="0" smtClean="0"/>
                        <a:t>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목표 정하기 버튼의 기능과 화면이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닫기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90679" y="2780928"/>
            <a:ext cx="1019343" cy="193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9552" y="28529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9" y="3179500"/>
            <a:ext cx="3988076" cy="338437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75569" y="3179500"/>
            <a:ext cx="3976838" cy="338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87537" y="32849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01668" y="5838659"/>
            <a:ext cx="822260" cy="326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16401" y="5868354"/>
            <a:ext cx="383591" cy="296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58214" y="60932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024" y="611640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3261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700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달성하지 못하였으면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71320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자녀관리 메뉴 </a:t>
                      </a:r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1" name="Picture 5" descr="C:\Users\동익\Desktop\중간프로젝트\화면설계문서\부모_지난 목표 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6" y="3563303"/>
            <a:ext cx="3594240" cy="30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동익\Desktop\중간프로젝트\화면설계문서\부모_지난 목표 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72408" cy="3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640135" y="35572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3573016"/>
            <a:ext cx="2181867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12343" y="562414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620601"/>
            <a:ext cx="2520280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265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582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제목을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금액을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기간을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 시 목표를 저장한 후 이전 화면으로 이동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 목표 추가를 취소한 후 이전 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8504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자녀관리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414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6368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2955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0162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5425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3742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입력하지 않았을 경우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금액을 입력하지 않았을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 날짜를 입력하지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96724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자녀관리 </a:t>
                      </a:r>
                      <a:r>
                        <a:rPr lang="ko-KR" altLang="en-US" sz="1400" dirty="0" smtClean="0"/>
                        <a:t>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제목을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084" y="280727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4180" y="2805153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4" name="직사각형 23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금액을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084" y="4256007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44180" y="425388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날짜를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084" y="579547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4180" y="5793356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56" name="직사각형 5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211241" y="2492896"/>
            <a:ext cx="762633" cy="4702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2" idx="1"/>
          </p:cNvCxnSpPr>
          <p:nvPr/>
        </p:nvCxnSpPr>
        <p:spPr>
          <a:xfrm>
            <a:off x="2223020" y="3667993"/>
            <a:ext cx="194796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206965" y="5085184"/>
            <a:ext cx="1395955" cy="552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6363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5876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84176"/>
                <a:gridCol w="129614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돈을 관리해요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106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분류옆에</a:t>
                      </a:r>
                      <a:r>
                        <a:rPr lang="ko-KR" altLang="en-US" sz="1400" baseline="0" dirty="0" smtClean="0"/>
                        <a:t>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추가 버튼을 한</a:t>
                      </a:r>
                      <a:r>
                        <a:rPr lang="ko-KR" altLang="en-US" sz="1400" baseline="0" dirty="0" smtClean="0"/>
                        <a:t> 번 클릭 시 자녀가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5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59601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77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052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783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사용자가 아이디 칸을 한</a:t>
                      </a:r>
                      <a:r>
                        <a:rPr lang="ko-KR" altLang="en-US" sz="1400" baseline="0" dirty="0" smtClean="0"/>
                        <a:t> 번 클릭하면 아이디를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사용자가 비밀번호 칸을 한 번 클릭하면 비밀번호를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로그인 버튼을 한번 클릭 하면 입력한 아이디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비밀번호 데이터를 확인하여 로그인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버튼을 한번 클릭하면 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회원가입 버튼을 한번 클릭 시 회원가입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191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691952" y="3209420"/>
            <a:ext cx="3303984" cy="56955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91952" y="3861048"/>
            <a:ext cx="3303984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121706" y="3262232"/>
            <a:ext cx="694738" cy="11028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475656" y="4581128"/>
            <a:ext cx="1512168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140224" y="4588747"/>
            <a:ext cx="1431776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8439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1912" y="327197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09035" y="29021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72000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0881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1909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오류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98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아이디를 입력하지 않고 로그인 버튼을 한</a:t>
                      </a:r>
                      <a:r>
                        <a:rPr lang="ko-KR" altLang="en-US" sz="1400" baseline="0" dirty="0" smtClean="0"/>
                        <a:t>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비밀번호를 입력하지 않고 로그인 버튼을 한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아이디와 비밀번호가 일치하는 정보가 없을 시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Y\Desktop\경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5" y="2441588"/>
            <a:ext cx="3671533" cy="39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2129294" y="2420888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2128069" y="3789040"/>
            <a:ext cx="3672758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129295" y="5085184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0456" y="28889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80456" y="42238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68029" y="55532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7603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9528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60962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자녀가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부모님 아이디 칸을  한</a:t>
                      </a:r>
                      <a:r>
                        <a:rPr lang="ko-KR" altLang="en-US" sz="1200" spc="-100" baseline="0" dirty="0" smtClean="0"/>
                        <a:t> 번 클릭하여 부모님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확인 버튼을 한 번 클릭 시 입력한 값이 저장되어 있는 부모님 아이디 인지 체크한다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62880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2699793" y="245383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684544" y="277792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698047" y="315024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711368" y="3532206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724871" y="3904525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690148" y="430963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692077" y="4681958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694006" y="501955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694006" y="537836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557039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85569" y="241436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85569" y="27599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687748" y="31381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16016" y="349625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01251" y="38871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87748" y="42916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81256" y="46709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94670" y="50310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07560" y="54136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1720" y="5889584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536068" y="5919003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5199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4904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872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부모가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초기금액설정 칸을 한 번 클릭하여 초기금액을 입력한다</a:t>
                      </a:r>
                      <a:r>
                        <a:rPr lang="en-US" altLang="ko-KR" sz="1200" spc="-100" baseline="0" smtClean="0"/>
                        <a:t>.</a:t>
                      </a:r>
                      <a:endParaRPr lang="en-US" altLang="ko-KR" sz="1200" spc="-100" baseline="0" dirty="0" smtClean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클릭 시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클릭 시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Y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68" y="1890233"/>
            <a:ext cx="36861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950761" y="2756703"/>
            <a:ext cx="1909272" cy="286745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39970" y="3080795"/>
            <a:ext cx="1920063" cy="27619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939970" y="3460831"/>
            <a:ext cx="1920064" cy="25620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939970" y="3860153"/>
            <a:ext cx="1920063" cy="162045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71558" y="4197879"/>
            <a:ext cx="1888476" cy="24410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938523" y="4572611"/>
            <a:ext cx="1945324" cy="22454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950761" y="4946771"/>
            <a:ext cx="1932069" cy="21042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939970" y="5350565"/>
            <a:ext cx="1970996" cy="23921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938523" y="5690625"/>
            <a:ext cx="1931171" cy="22088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6045763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0033" y="266298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69694" y="303887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83847" y="339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882830" y="376115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69694" y="413990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10966" y="453666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898043" y="487196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881813" y="5290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869694" y="56457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051811" y="6104601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2557039" y="6075182"/>
            <a:ext cx="790825" cy="37490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534825" y="6082208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736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346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4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 중복체크</a:t>
                      </a:r>
                      <a:r>
                        <a:rPr lang="ko-KR" altLang="en-US" sz="1400" baseline="0" dirty="0" smtClean="0"/>
                        <a:t>를 하였을 때 입력한 아이디가 저장되어 있는 회원정보에 이미 있다면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중복체크를 하였을 때 입력한 아이디가 저장되어 있는 회원정보에 없다면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없다면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있다면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2" name="Picture 2" descr="C:\Users\sungyil\Desktop\ghkaus\오류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6" y="3365387"/>
            <a:ext cx="5603946" cy="22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157691" y="3367315"/>
            <a:ext cx="2782278" cy="11043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87824" y="3383664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57691" y="4473611"/>
            <a:ext cx="2782279" cy="1104367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" y="1454552"/>
            <a:ext cx="1377157" cy="17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액자 27"/>
          <p:cNvSpPr/>
          <p:nvPr/>
        </p:nvSpPr>
        <p:spPr>
          <a:xfrm>
            <a:off x="2987824" y="4471683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5967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87824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7691" y="55597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987824" y="557797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0231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8064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864096"/>
                <a:gridCol w="280831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5112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버튼을 한 번 클릭 시 아이디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버튼을 한 번 클릭 시 비밀번호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1475656" y="4509120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306422" y="4498253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95636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54022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4015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6808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6222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</a:t>
                      </a:r>
                      <a:r>
                        <a:rPr lang="ko-KR" altLang="en-US" sz="1400" baseline="0" dirty="0" err="1" smtClean="0"/>
                        <a:t>이름칸을</a:t>
                      </a:r>
                      <a:r>
                        <a:rPr lang="ko-KR" altLang="en-US" sz="1400" baseline="0" dirty="0" smtClean="0"/>
                        <a:t> 한 번 클릭 하여 이름정보를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생년월일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생년월일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칸을 한 번 클릭하여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한번 클릭 시 저장되어 있는 회원정보에서 자녀가 입력한 값들과 일치하는 값이 있는지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76984" y="34283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76984" y="40383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41513" y="3967037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9364" y="46614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235614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246408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021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4470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.,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 descr="C:\Users\sungyil\Desktop\ghkaus\아이디찾기창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3" y="1608850"/>
            <a:ext cx="3651426" cy="47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712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정보가 저장된 회원정보와 일치하는 값이 있을 경우 회원정보에 있는 아이디를 보여준다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로그인 창으로 돌아간다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정보가 저장된 회원정보와 일치하는 값이 없을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이름을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이메일을</a:t>
                      </a:r>
                      <a:r>
                        <a:rPr lang="ko-KR" altLang="en-US" sz="1400" baseline="0" dirty="0" smtClean="0"/>
                        <a:t>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2121213" y="1594588"/>
            <a:ext cx="3651426" cy="12583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8" y="1462926"/>
            <a:ext cx="1962290" cy="12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1765443" y="15945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099288" y="2996952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099288" y="4111284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121213" y="5225616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10203" y="337409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10203" y="44884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65443" y="54227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9278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7287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비밀번호찾기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비밀번호찾기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53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아이디 칸을 한 번 클릭하여 아이디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질문 칸을 한 번 클릭하여 비밀정보 질문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답변 칸을 한 번 클릭하여 비밀정보 답변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 번 클릭 시 저장 되어있던 회원정보에서 입력한 값과 일치하는 값을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버튼을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6" y="2780927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89686" y="311370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49364" y="369976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02200" y="3967036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76984" y="44101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306953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306952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4799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031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비밀번호가 저장된 회원정보와 일치하는 값이 있을 시 회원정보에 있는 비밀번호를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로그인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에서 일치하는 정보가 없을 때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질문을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답변을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아이디를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버튼을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" y="1484785"/>
            <a:ext cx="2060464" cy="13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sungyil\Desktop\ghkaus\오류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412939"/>
            <a:ext cx="2850072" cy="42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ungyil\Desktop\ghkaus\비번찾았을때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6"/>
            <a:ext cx="2814067" cy="9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197292" y="146201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195737" y="2444686"/>
            <a:ext cx="2664296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197291" y="344210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208868" y="4577176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208868" y="5681863"/>
            <a:ext cx="2651165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37252" y="16088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35696" y="28530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35696" y="37829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35697" y="48884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5696" y="599317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8729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6839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메인화면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일일결산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내역 보기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198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닫기 버튼 한번 클릭</a:t>
                      </a:r>
                      <a:r>
                        <a:rPr lang="ko-KR" altLang="en-US" sz="1400" baseline="0" dirty="0" smtClean="0"/>
                        <a:t> 시 일일 결산 정보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클릭 했던 내역을 자세하게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수정 버튼을 한번 클릭 시 수정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삭제 버튼을 한번 클릭 시 삭제 여부를 물어보는 팝업 창이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7" y="1422309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53" y="2516701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2483768" y="3429000"/>
            <a:ext cx="2088232" cy="19849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915816" y="5661248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620397" y="5662112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60032" y="262201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23728" y="34290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2465" y="56612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46213" y="56621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2326" y="2742049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5220072" y="2708920"/>
            <a:ext cx="505892" cy="32335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3514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3914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삭제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050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정말 내역을 삭제 할 것 인지 메시지를</a:t>
                      </a:r>
                      <a:r>
                        <a:rPr lang="ko-KR" altLang="en-US" sz="1400" baseline="0" dirty="0" smtClean="0"/>
                        <a:t>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넵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내역을 삭제한다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아니욥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삭제를 취소하고 상세내역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yil\Desktop\ghkaus\삭제할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69" y="3535103"/>
            <a:ext cx="4230221" cy="16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1157869" y="3535104"/>
            <a:ext cx="4230221" cy="162208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36392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6656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03882" y="43529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28051" y="42865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57869" y="3144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382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5825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4953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해당 날짜는 수정 불가능하다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</a:t>
                      </a:r>
                      <a:r>
                        <a:rPr lang="ko-KR" altLang="en-US" sz="1400" baseline="0" dirty="0" smtClean="0"/>
                        <a:t> 박스를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수정 버튼을 한</a:t>
                      </a:r>
                      <a:r>
                        <a:rPr lang="ko-KR" altLang="en-US" sz="1400" baseline="0" dirty="0" smtClean="0"/>
                        <a:t> 번 클릭 시 자녀가 입력한 값으로 저장된다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17" y="2400987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3159889" y="4363656"/>
            <a:ext cx="1516283" cy="2430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83038" y="5085185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11212" y="3594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8274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827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183037" y="4728299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3148314" y="3993266"/>
            <a:ext cx="1516284" cy="29936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2586099" y="3594026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39748" y="395406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28173" y="43264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4329</Words>
  <Application>Microsoft Office PowerPoint</Application>
  <PresentationFormat>화면 슬라이드 쇼(4:3)</PresentationFormat>
  <Paragraphs>1483</Paragraphs>
  <Slides>69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 EUN KIM</cp:lastModifiedBy>
  <cp:revision>99</cp:revision>
  <cp:lastPrinted>2016-11-05T01:48:44Z</cp:lastPrinted>
  <dcterms:created xsi:type="dcterms:W3CDTF">2016-10-12T07:19:25Z</dcterms:created>
  <dcterms:modified xsi:type="dcterms:W3CDTF">2016-11-08T02:52:39Z</dcterms:modified>
</cp:coreProperties>
</file>