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14" r:id="rId2"/>
    <p:sldId id="262" r:id="rId3"/>
    <p:sldId id="263" r:id="rId4"/>
    <p:sldId id="266" r:id="rId5"/>
    <p:sldId id="264" r:id="rId6"/>
    <p:sldId id="265" r:id="rId7"/>
    <p:sldId id="268" r:id="rId8"/>
    <p:sldId id="267" r:id="rId9"/>
    <p:sldId id="306" r:id="rId10"/>
    <p:sldId id="307" r:id="rId11"/>
    <p:sldId id="308" r:id="rId12"/>
    <p:sldId id="272" r:id="rId13"/>
    <p:sldId id="271" r:id="rId14"/>
    <p:sldId id="273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31" r:id="rId41"/>
    <p:sldId id="304" r:id="rId42"/>
    <p:sldId id="305" r:id="rId43"/>
    <p:sldId id="309" r:id="rId44"/>
    <p:sldId id="321" r:id="rId45"/>
    <p:sldId id="316" r:id="rId46"/>
    <p:sldId id="317" r:id="rId47"/>
    <p:sldId id="311" r:id="rId48"/>
    <p:sldId id="312" r:id="rId49"/>
    <p:sldId id="318" r:id="rId50"/>
    <p:sldId id="319" r:id="rId51"/>
    <p:sldId id="320" r:id="rId52"/>
    <p:sldId id="313" r:id="rId53"/>
    <p:sldId id="269" r:id="rId54"/>
    <p:sldId id="270" r:id="rId55"/>
    <p:sldId id="274" r:id="rId56"/>
    <p:sldId id="275" r:id="rId57"/>
    <p:sldId id="280" r:id="rId58"/>
    <p:sldId id="276" r:id="rId59"/>
    <p:sldId id="277" r:id="rId60"/>
    <p:sldId id="281" r:id="rId61"/>
    <p:sldId id="279" r:id="rId62"/>
    <p:sldId id="278" r:id="rId63"/>
    <p:sldId id="332" r:id="rId64"/>
    <p:sldId id="333" r:id="rId65"/>
  </p:sldIdLst>
  <p:sldSz cx="9144000" cy="6858000" type="screen4x3"/>
  <p:notesSz cx="9996488" cy="6864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자녀일일결산" id="{13A8C53C-E243-4500-BF60-ADEE4EEE7E82}">
          <p14:sldIdLst>
            <p14:sldId id="314"/>
            <p14:sldId id="262"/>
            <p14:sldId id="263"/>
            <p14:sldId id="266"/>
            <p14:sldId id="264"/>
            <p14:sldId id="265"/>
            <p14:sldId id="268"/>
            <p14:sldId id="267"/>
            <p14:sldId id="306"/>
            <p14:sldId id="307"/>
          </p14:sldIdLst>
        </p14:section>
        <p14:section name="부모일일결산" id="{4C56CE64-DCCE-48D6-8BA9-1127DE2E49D1}">
          <p14:sldIdLst>
            <p14:sldId id="308"/>
            <p14:sldId id="272"/>
            <p14:sldId id="271"/>
            <p14:sldId id="273"/>
          </p14:sldIdLst>
        </p14:section>
        <p14:section name="월별결산" id="{91B74952-059C-49C1-875E-82CB247F39AE}">
          <p14:sldIdLst>
            <p14:sldId id="282"/>
            <p14:sldId id="283"/>
          </p14:sldIdLst>
        </p14:section>
        <p14:section name="연도별결산" id="{1B257835-21F8-42F9-A518-95CA3C260D40}">
          <p14:sldIdLst>
            <p14:sldId id="284"/>
            <p14:sldId id="285"/>
          </p14:sldIdLst>
        </p14:section>
        <p14:section name="일기추가,편집,조회" id="{79686BC6-6754-4361-89DA-C77194049358}">
          <p14:sldIdLst>
            <p14:sldId id="286"/>
            <p14:sldId id="287"/>
            <p14:sldId id="288"/>
            <p14:sldId id="289"/>
          </p14:sldIdLst>
        </p14:section>
        <p14:section name="용돈이필요해요" id="{3EF1ED2C-0C95-4A8B-8FC5-E1461C706D78}">
          <p14:sldIdLst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하고싶은말이있어요!" id="{4857440C-CE85-4F58-B61E-29F271B0892F}">
          <p14:sldIdLst>
            <p14:sldId id="295"/>
            <p14:sldId id="296"/>
            <p14:sldId id="298"/>
            <p14:sldId id="299"/>
            <p14:sldId id="300"/>
          </p14:sldIdLst>
        </p14:section>
        <p14:section name="자녀목표설정" id="{5B80D2C1-7631-49BB-9EED-21117060FADE}">
          <p14:sldIdLst>
            <p14:sldId id="301"/>
            <p14:sldId id="302"/>
            <p14:sldId id="303"/>
            <p14:sldId id="331"/>
            <p14:sldId id="304"/>
            <p14:sldId id="305"/>
          </p14:sldIdLst>
        </p14:section>
        <p14:section name="자녀관리" id="{C253F4C5-4E01-467F-80A7-7AEA171C16E0}">
          <p14:sldIdLst>
            <p14:sldId id="309"/>
            <p14:sldId id="321"/>
            <p14:sldId id="316"/>
            <p14:sldId id="317"/>
            <p14:sldId id="311"/>
            <p14:sldId id="312"/>
            <p14:sldId id="318"/>
            <p14:sldId id="319"/>
            <p14:sldId id="320"/>
            <p14:sldId id="313"/>
          </p14:sldIdLst>
        </p14:section>
        <p14:section name="로그인&amp;회원가입" id="{2670FF4D-3BFD-4FE5-801D-87474BF01B29}">
          <p14:sldIdLst>
            <p14:sldId id="269"/>
            <p14:sldId id="270"/>
            <p14:sldId id="274"/>
            <p14:sldId id="275"/>
            <p14:sldId id="280"/>
          </p14:sldIdLst>
        </p14:section>
        <p14:section name="아이디/비밀번호찾기" id="{291DD331-1BAE-4CF2-8946-262D4F5A44D0}">
          <p14:sldIdLst>
            <p14:sldId id="276"/>
            <p14:sldId id="277"/>
            <p14:sldId id="281"/>
            <p14:sldId id="279"/>
            <p14:sldId id="278"/>
          </p14:sldIdLst>
        </p14:section>
        <p14:section name="추가내용" id="{D927942C-21F1-4E94-AC1E-1CD19DC1F547}">
          <p14:sldIdLst>
            <p14:sldId id="332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0" autoAdjust="0"/>
    <p:restoredTop sz="94660"/>
  </p:normalViewPr>
  <p:slideViewPr>
    <p:cSldViewPr>
      <p:cViewPr varScale="1">
        <p:scale>
          <a:sx n="58" d="100"/>
          <a:sy n="58" d="100"/>
        </p:scale>
        <p:origin x="-1344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363" y="0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2C5059EB-7DCC-4EF9-A963-060D85CDC40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9941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363" y="6519941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3886027-2739-4450-BF80-0819E660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74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367C4-D9A5-415D-B972-951D178FC56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2950" y="514350"/>
            <a:ext cx="3432175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260725"/>
            <a:ext cx="7996238" cy="3089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863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19863"/>
            <a:ext cx="433228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29314-0955-4E46-BCA2-2E6E6FCF7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3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29314-0955-4E46-BCA2-2E6E6FCF7B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4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29314-0955-4E46-BCA2-2E6E6FCF7BF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2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29314-0955-4E46-BCA2-2E6E6FCF7BFF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8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5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7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3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8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E54C-1780-4D48-ACC0-EB2E0F739CFF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1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6794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메인화면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0320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자녀가 일일 결산 편집을 원하는 날짜를 한 번 클릭 시 일일 결산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6562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2088859" y="2711189"/>
            <a:ext cx="585330" cy="56684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08839" y="235114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7320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50782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440160"/>
                <a:gridCol w="1008112"/>
                <a:gridCol w="2328258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일일</a:t>
                      </a:r>
                      <a:r>
                        <a:rPr lang="ko-KR" altLang="en-US" sz="1600" baseline="0" dirty="0" smtClean="0"/>
                        <a:t> 한도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9791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그 날 사용할 용돈의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나머지 용돈보다 많은 금액을 입력 시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나머지 용돈 이내의 금액을 입력 시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나머지 용돈보다 많이 입력했음을 알려주는 팝업 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클릭 시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한 번 설정하면 수정할 수 없음을 알리는 팝업 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정하거나 다시 입력할 수 있는 버튼이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오늘의 용돈이 설정되었음을 알려주는 팝업 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클릭 시 닫힌다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취소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9"/>
          <a:stretch/>
        </p:blipFill>
        <p:spPr>
          <a:xfrm>
            <a:off x="252664" y="1527551"/>
            <a:ext cx="3140663" cy="22764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48307" y="3183735"/>
            <a:ext cx="7073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84411" y="3183735"/>
            <a:ext cx="7073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3943" y="266578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1737" y="2751687"/>
            <a:ext cx="183476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4" t="15678" b="25915"/>
          <a:stretch/>
        </p:blipFill>
        <p:spPr>
          <a:xfrm>
            <a:off x="3077280" y="1935904"/>
            <a:ext cx="2554315" cy="99892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046739" y="1916832"/>
            <a:ext cx="2618472" cy="1053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9" y="5354154"/>
            <a:ext cx="3162533" cy="125257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42740" y="5301206"/>
            <a:ext cx="3179912" cy="1252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696236" y="33569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97721" y="335419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80" y="3642231"/>
            <a:ext cx="2738515" cy="139739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915816" y="3645024"/>
            <a:ext cx="2618472" cy="1402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983254" y="1701533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843808" y="33569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98724" y="506612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3" y="1556792"/>
            <a:ext cx="4851781" cy="489723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8237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92354"/>
              </p:ext>
            </p:extLst>
          </p:nvPr>
        </p:nvGraphicFramePr>
        <p:xfrm>
          <a:off x="179514" y="260648"/>
          <a:ext cx="8784972" cy="936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9409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화살표 버튼을 클릭 시 이 전의 월과 다음의 월 화면으로 이동할 수 있다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목표와 목표 금액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목표 </a:t>
                      </a:r>
                      <a:r>
                        <a:rPr lang="ko-KR" altLang="en-US" sz="1400" baseline="0" dirty="0" err="1" smtClean="0"/>
                        <a:t>달성율과</a:t>
                      </a:r>
                      <a:r>
                        <a:rPr lang="ko-KR" altLang="en-US" sz="1400" baseline="0" dirty="0" smtClean="0"/>
                        <a:t> 현재 남은 잔액을 확인할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일일 한도 금액을 볼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날짜를 클릭 시 일일 내역을 확인할 수 있는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각각의 창이 뜬다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자녀 관리 버튼을 제외하고는 자녀의 버튼 기능과 화면은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303218" y="1917462"/>
            <a:ext cx="1620710" cy="47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076310" y="181458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35003" y="1708460"/>
            <a:ext cx="1273101" cy="702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0850" y="2411405"/>
            <a:ext cx="4807254" cy="3376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33758" y="226738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985052" y="167056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08750" y="5818648"/>
            <a:ext cx="3523289" cy="605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264734" y="5852387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8295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2935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656184"/>
                <a:gridCol w="864096"/>
                <a:gridCol w="225625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459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한번 클릭 시 메인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부모가 선택한 날짜를 출력해주고 내역을 참고하여 오늘 한도 금액 에서 지출내역을 뺀 결과를 보여준다</a:t>
                      </a:r>
                      <a:r>
                        <a:rPr lang="en-US" altLang="ko-KR" sz="1400" baseline="0" dirty="0" smtClean="0"/>
                        <a:t>.(</a:t>
                      </a:r>
                      <a:r>
                        <a:rPr lang="ko-KR" altLang="en-US" sz="1400" baseline="0" dirty="0" err="1" smtClean="0"/>
                        <a:t>일일한도</a:t>
                      </a:r>
                      <a:r>
                        <a:rPr lang="ko-KR" altLang="en-US" sz="1400" baseline="0" dirty="0" smtClean="0"/>
                        <a:t> 설정하지 않았을 경우 </a:t>
                      </a:r>
                      <a:r>
                        <a:rPr lang="en-US" altLang="ko-KR" sz="1400" baseline="0" dirty="0" smtClean="0"/>
                        <a:t>page64</a:t>
                      </a:r>
                      <a:r>
                        <a:rPr lang="ko-KR" altLang="en-US" sz="1400" baseline="0" dirty="0" smtClean="0"/>
                        <a:t>로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오늘의 수입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지출 내역을 보여준다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해당 항목을 한번 클릭 시 해당 항목 편집화면으로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부모가 한</a:t>
                      </a:r>
                      <a:r>
                        <a:rPr lang="ko-KR" altLang="en-US" sz="1400" baseline="0" dirty="0" smtClean="0"/>
                        <a:t> 번 클릭 시 </a:t>
                      </a:r>
                      <a:r>
                        <a:rPr lang="ko-KR" altLang="en-US" sz="1400" dirty="0" smtClean="0"/>
                        <a:t>선택한 날짜의 한도금액</a:t>
                      </a:r>
                      <a:r>
                        <a:rPr lang="ko-KR" altLang="en-US" sz="1400" baseline="0" dirty="0" smtClean="0"/>
                        <a:t> 설정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한번</a:t>
                      </a:r>
                      <a:r>
                        <a:rPr lang="ko-KR" altLang="en-US" sz="1400" baseline="0" dirty="0" smtClean="0"/>
                        <a:t> 클릭</a:t>
                      </a:r>
                      <a:r>
                        <a:rPr lang="ko-KR" altLang="en-US" sz="1400" dirty="0" smtClean="0"/>
                        <a:t> 시 수입</a:t>
                      </a:r>
                      <a:r>
                        <a:rPr lang="en-US" altLang="ko-KR" sz="1400" dirty="0" smtClean="0"/>
                        <a:t>or</a:t>
                      </a:r>
                      <a:r>
                        <a:rPr lang="ko-KR" altLang="en-US" sz="1400" dirty="0" smtClean="0"/>
                        <a:t>지출 내역을 추가 하는 화면으로 이동한다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6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4" y="1412776"/>
            <a:ext cx="5477821" cy="52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/>
          <p:cNvSpPr/>
          <p:nvPr/>
        </p:nvSpPr>
        <p:spPr>
          <a:xfrm>
            <a:off x="1414675" y="5755859"/>
            <a:ext cx="1501142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3016995" y="5755860"/>
            <a:ext cx="1422301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5364089" y="1628800"/>
            <a:ext cx="360040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2048916" y="4099676"/>
            <a:ext cx="1944216" cy="1656184"/>
          </a:xfrm>
          <a:prstGeom prst="frame">
            <a:avLst>
              <a:gd name="adj1" fmla="val 19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47664" y="406995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04049" y="162838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87450" y="54158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59276" y="54158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2048916" y="2298206"/>
            <a:ext cx="2016224" cy="172107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47664" y="23488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7263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57091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512168"/>
                <a:gridCol w="864096"/>
                <a:gridCol w="2400266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일지추가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5041"/>
            <a:ext cx="194259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6823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일지를 추가 할 날짜</a:t>
                      </a:r>
                      <a:r>
                        <a:rPr lang="ko-KR" altLang="en-US" sz="1400" baseline="0" dirty="0" smtClean="0"/>
                        <a:t> 정보를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 하여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분류 옆에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자세한 내역을 직접 입력한다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추가 버튼을 한</a:t>
                      </a:r>
                      <a:r>
                        <a:rPr lang="ko-KR" altLang="en-US" sz="1400" baseline="0" dirty="0" smtClean="0"/>
                        <a:t> 번 클릭 시 부모가 입력한 내용을 저장한다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sungyil\Desktop\ghkaus\가계부작성 (부모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44" y="2331145"/>
            <a:ext cx="4112940" cy="429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3039199" y="4275093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048844" y="5085185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11212" y="349424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65312" y="46922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88804" y="50523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039199" y="4728299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039199" y="3932592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586099" y="3501008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5312" y="38985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79159" y="425862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:\Users\sungyil\Desktop\ghkaus\부모영수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9" y="1424723"/>
            <a:ext cx="1706295" cy="157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9875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0987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내역보기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수정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0627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일지를 수정 할 날짜</a:t>
                      </a:r>
                      <a:r>
                        <a:rPr lang="ko-KR" altLang="en-US" sz="1400" baseline="0" dirty="0" smtClean="0"/>
                        <a:t> 정보를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 하여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분류 옆에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자세한 내역을 직접 입력 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수정 버튼을 한</a:t>
                      </a:r>
                      <a:r>
                        <a:rPr lang="ko-KR" altLang="en-US" sz="1400" baseline="0" dirty="0" smtClean="0"/>
                        <a:t> 번 클릭 시 부모가 입력한 내용을 저장한다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2" name="Picture 4" descr="C:\Users\sungyil\Desktop\ghkaus\부모일지수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39" y="2363969"/>
            <a:ext cx="4165150" cy="432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3171463" y="4363655"/>
            <a:ext cx="1504709" cy="277793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136738" y="5110898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11212" y="358921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8254" y="471485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76698" y="507489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171462" y="4764303"/>
            <a:ext cx="1504709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136738" y="4016415"/>
            <a:ext cx="1585733" cy="2430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586099" y="3572552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776698" y="39624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76698" y="432253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1831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9540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월별 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해당월의 정보를 참조한다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960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4286244" y="5697833"/>
            <a:ext cx="576064" cy="5340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854196" y="577053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1988839"/>
            <a:ext cx="1152128" cy="288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35113" y="193854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435149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003100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73584" y="1988839"/>
            <a:ext cx="846287" cy="4320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141536" y="200354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8651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 descr="C:\Users\동익\Desktop\중간프로젝트\화면설계문서\월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49" y="1668128"/>
            <a:ext cx="33813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6894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참조한 해당월의 카테고리 별 거래 비율을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참조한 해당월의 가계부 정보를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잔액을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그만보기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메인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864" y="3797390"/>
            <a:ext cx="2893006" cy="14651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35638" y="412078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74560" y="5343691"/>
            <a:ext cx="1152128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939595" y="530482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76666" y="5942841"/>
            <a:ext cx="828092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222432" y="590735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2656229"/>
            <a:ext cx="1212409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70250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월별결산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572015" y="263118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3678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5678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3997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연도별 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435149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003100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7086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동익\Desktop\중간프로젝트\화면설계문서\년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3594005" cy="505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1290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연도를 기준으로 결산을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.(-5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년까지 제공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별 거래 비율을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연도의 사용 총액을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그만보기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메인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524253" y="3352185"/>
            <a:ext cx="2159105" cy="5243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608" y="345254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55939" y="5343691"/>
            <a:ext cx="1047389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86268" y="5304824"/>
            <a:ext cx="353286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8421" y="2348880"/>
            <a:ext cx="1212409" cy="376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84900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연도별결산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162911" y="194561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31928" y="2352879"/>
            <a:ext cx="328055" cy="376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11760" y="4581128"/>
            <a:ext cx="1047389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979712" y="4552553"/>
            <a:ext cx="353286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926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8584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일기장을 클릭한다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5970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23928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463305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528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9906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936104"/>
                <a:gridCol w="2472274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메인화면</a:t>
                      </a:r>
                      <a:r>
                        <a:rPr lang="en-US" altLang="ko-KR" sz="1800" dirty="0" smtClean="0"/>
                        <a:t>&gt;</a:t>
                      </a:r>
                      <a:r>
                        <a:rPr lang="ko-KR" altLang="en-US" sz="1800" dirty="0" err="1" smtClean="0"/>
                        <a:t>일일결산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9620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한번 클릭 시 </a:t>
                      </a:r>
                      <a:r>
                        <a:rPr lang="ko-KR" altLang="en-US" sz="1400" baseline="0" dirty="0" err="1" smtClean="0"/>
                        <a:t>메인화면으로</a:t>
                      </a:r>
                      <a:r>
                        <a:rPr lang="ko-KR" altLang="en-US" sz="1400" baseline="0" dirty="0" smtClean="0"/>
                        <a:t> 이동한다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사용자가 선택한 날짜를 출력해주고 내역을 참고하여 오늘 한도 금액 에서 지출내역을 뺀 결과를 보여준다</a:t>
                      </a:r>
                      <a:r>
                        <a:rPr lang="en-US" altLang="ko-KR" sz="1400" baseline="0" dirty="0" smtClean="0"/>
                        <a:t>.(</a:t>
                      </a:r>
                      <a:r>
                        <a:rPr lang="ko-KR" altLang="en-US" sz="1400" baseline="0" dirty="0" err="1" smtClean="0"/>
                        <a:t>일일한도가</a:t>
                      </a:r>
                      <a:r>
                        <a:rPr lang="ko-KR" altLang="en-US" sz="1400" baseline="0" dirty="0" smtClean="0"/>
                        <a:t> 존재하지 않을 경우 </a:t>
                      </a:r>
                      <a:r>
                        <a:rPr lang="en-US" altLang="ko-KR" sz="1400" baseline="0" dirty="0" smtClean="0"/>
                        <a:t>page63</a:t>
                      </a:r>
                      <a:r>
                        <a:rPr lang="ko-KR" altLang="en-US" sz="1400" baseline="0" dirty="0" smtClean="0"/>
                        <a:t>으로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오늘의 수입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지출 내역을 보여준다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해당 항목을 한번 클릭 시 해당 항목 편집화면으로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사용자가 한</a:t>
                      </a:r>
                      <a:r>
                        <a:rPr lang="ko-KR" altLang="en-US" sz="1400" baseline="0" dirty="0" smtClean="0"/>
                        <a:t> 번 클릭 시 </a:t>
                      </a:r>
                      <a:r>
                        <a:rPr lang="ko-KR" altLang="en-US" sz="1400" dirty="0" smtClean="0"/>
                        <a:t>선택한 날짜의 한도금액</a:t>
                      </a:r>
                      <a:r>
                        <a:rPr lang="ko-KR" altLang="en-US" sz="1400" baseline="0" dirty="0" smtClean="0"/>
                        <a:t> 설정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한번</a:t>
                      </a:r>
                      <a:r>
                        <a:rPr lang="ko-KR" altLang="en-US" sz="1400" baseline="0" dirty="0" smtClean="0"/>
                        <a:t> 클릭</a:t>
                      </a:r>
                      <a:r>
                        <a:rPr lang="ko-KR" altLang="en-US" sz="1400" dirty="0" smtClean="0"/>
                        <a:t> 시 수입</a:t>
                      </a:r>
                      <a:r>
                        <a:rPr lang="en-US" altLang="ko-KR" sz="1400" dirty="0" smtClean="0"/>
                        <a:t>or</a:t>
                      </a:r>
                      <a:r>
                        <a:rPr lang="ko-KR" altLang="en-US" sz="1400" dirty="0" smtClean="0"/>
                        <a:t>지출 내역을 추가 하는 화면으로 이동한다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C:\Users\SY\Desktop\영수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02649"/>
            <a:ext cx="5723038" cy="526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/>
          <p:cNvSpPr/>
          <p:nvPr/>
        </p:nvSpPr>
        <p:spPr>
          <a:xfrm>
            <a:off x="1247756" y="5925787"/>
            <a:ext cx="1602321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884572" y="5923807"/>
            <a:ext cx="1602321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5364089" y="1628800"/>
            <a:ext cx="360040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1907704" y="4149080"/>
            <a:ext cx="1944216" cy="1656184"/>
          </a:xfrm>
          <a:prstGeom prst="frame">
            <a:avLst>
              <a:gd name="adj1" fmla="val 19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47664" y="406995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04049" y="162838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40402" y="554342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126853" y="553662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1907704" y="2348880"/>
            <a:ext cx="2016224" cy="172107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47664" y="23488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0316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일기장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1343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날짜와 날씨정보를 선택한다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 작성을 완료하였으면 저장 버튼을 누른다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4556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0995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318954" y="2619160"/>
            <a:ext cx="3253046" cy="3287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27584" y="262559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3688" y="3501008"/>
            <a:ext cx="2880320" cy="17281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53650" y="3115212"/>
            <a:ext cx="2837667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95884" y="301626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19483" y="37890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884699" y="540781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3314" y="5314086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7605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 클릭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창 생성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일기 작성을 정말로 취소할 것인지 확인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 클릭 시 작성한 데이터를 저장하지 않고 메인 화면으로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아니오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 클릭 시 일기장 화면으로 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0669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0995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/>
          <p:cNvSpPr/>
          <p:nvPr/>
        </p:nvSpPr>
        <p:spPr>
          <a:xfrm>
            <a:off x="3886328" y="526379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4531" y="5314085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970187" y="3380146"/>
            <a:ext cx="2367526" cy="15231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일기 작성을 그만할까요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786" y="4284403"/>
            <a:ext cx="816471" cy="4653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856" y="4282284"/>
            <a:ext cx="816471" cy="4653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/>
                </a:solidFill>
              </a:rPr>
              <a:t>아니오</a:t>
            </a:r>
            <a:endParaRPr lang="ko-KR" altLang="en-US" spc="-15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960662" y="3150733"/>
            <a:ext cx="2377052" cy="264434"/>
            <a:chOff x="1393709" y="1059582"/>
            <a:chExt cx="3789708" cy="315809"/>
          </a:xfrm>
        </p:grpSpPr>
        <p:sp>
          <p:nvSpPr>
            <p:cNvPr id="33" name="직사각형 3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2214785" y="4269829"/>
            <a:ext cx="816471" cy="479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264164" y="4269829"/>
            <a:ext cx="816471" cy="479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970186" y="3150733"/>
            <a:ext cx="2367528" cy="17525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775879" y="432368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143400" y="432368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539664" y="305925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8630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일기장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9389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 일기 날짜를 선택한다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 제목을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 내용을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저장을 클릭할 시 수정 내용이 반영된다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5149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0995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763688" y="3501008"/>
            <a:ext cx="2880320" cy="17281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303065" y="304038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19483" y="37890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884699" y="540781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3314" y="5314086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51920" y="2898009"/>
            <a:ext cx="720080" cy="455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31493" y="309546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체육대회 날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787376" y="3555644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오늘은 체육 대회를 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달리기를</a:t>
            </a:r>
            <a:endParaRPr lang="en-US" altLang="ko-KR" sz="1400" dirty="0" smtClean="0"/>
          </a:p>
          <a:p>
            <a:r>
              <a:rPr lang="ko-KR" altLang="en-US" sz="1400" dirty="0" smtClean="0"/>
              <a:t>하다가 넘어져 </a:t>
            </a:r>
            <a:r>
              <a:rPr lang="en-US" altLang="ko-KR" sz="1400" dirty="0" smtClean="0"/>
              <a:t>|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131840" y="2898009"/>
            <a:ext cx="720080" cy="455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53650" y="3115212"/>
            <a:ext cx="2837667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44334" y="2636912"/>
            <a:ext cx="3227666" cy="2660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10779" y="257563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1620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일기장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9746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64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엄마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버튼을 클릭한다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2837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60415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99792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2979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3" y="1607410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0554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용돈이 필요해요 버튼을 클릭 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용돈 요청 창 생성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672" y="3208837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4605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224136"/>
                <a:gridCol w="1008112"/>
                <a:gridCol w="3240360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부모님과대화메뉴화면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187624" y="320883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5225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33840"/>
            <a:ext cx="5260344" cy="44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2761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현재 날짜를 기준으로 고정된다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용돈에 대한 지출 카테고리를 선택할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금액을 입력할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이유를 작성할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25699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76239" y="3140968"/>
            <a:ext cx="2893726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27728" y="310989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4581128"/>
            <a:ext cx="3096344" cy="814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87624" y="479386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99792" y="3429000"/>
            <a:ext cx="172819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9965" y="352273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66615" y="4040736"/>
            <a:ext cx="97333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183385" y="39904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4436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1837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지출 카테고리 미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선택 시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지출 금액 미 입력 및 형식에 맞지 않을 경우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이유를 작성하지 않았을 경우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36882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4446990" y="348672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4581128"/>
            <a:ext cx="3096344" cy="814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99792" y="3429000"/>
            <a:ext cx="172819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168251" y="39904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66615" y="4040736"/>
            <a:ext cx="97333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716016" y="478097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060" y="2229089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어디에 쓸 것인가요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0730" y="2805152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65095" y="2037469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52279" y="2064385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4060" y="367782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얼만큼 필요한가요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65095" y="3486204"/>
            <a:ext cx="1966842" cy="171052"/>
            <a:chOff x="1393709" y="1059582"/>
            <a:chExt cx="3789708" cy="315809"/>
          </a:xfrm>
        </p:grpSpPr>
        <p:sp>
          <p:nvSpPr>
            <p:cNvPr id="36" name="직사각형 35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252279" y="351312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4060" y="5217292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필요한 이유를 작성해보아요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65095" y="5025672"/>
            <a:ext cx="1966842" cy="171052"/>
            <a:chOff x="1393709" y="1059582"/>
            <a:chExt cx="3789708" cy="315809"/>
          </a:xfrm>
        </p:grpSpPr>
        <p:sp>
          <p:nvSpPr>
            <p:cNvPr id="49" name="직사각형 48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/>
          <p:cNvSpPr/>
          <p:nvPr/>
        </p:nvSpPr>
        <p:spPr>
          <a:xfrm>
            <a:off x="252279" y="5052588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2223020" y="3657256"/>
            <a:ext cx="468711" cy="107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16" idx="0"/>
          </p:cNvCxnSpPr>
          <p:nvPr/>
        </p:nvCxnSpPr>
        <p:spPr>
          <a:xfrm>
            <a:off x="2211241" y="2492896"/>
            <a:ext cx="1352647" cy="9361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12" idx="2"/>
          </p:cNvCxnSpPr>
          <p:nvPr/>
        </p:nvCxnSpPr>
        <p:spPr>
          <a:xfrm flipV="1">
            <a:off x="2215618" y="5395208"/>
            <a:ext cx="952226" cy="3495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910730" y="4184752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10730" y="5805264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16949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0266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484784"/>
            <a:ext cx="2630172" cy="222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7985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용돈이 필요해요 화면에서 답변 보기 버튼 클릭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창생성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부모님의 답변 내역 보기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부모님의 답변 내역 목록으로 선택하여 자세히 보기가 가능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65878"/>
              </p:ext>
            </p:extLst>
          </p:nvPr>
        </p:nvGraphicFramePr>
        <p:xfrm>
          <a:off x="179514" y="260648"/>
          <a:ext cx="8784972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부모님과 대화 메뉴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용돈이필요해요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답변보기화면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817571" y="3284984"/>
            <a:ext cx="442062" cy="1707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66961" y="3176071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1" y="2771727"/>
            <a:ext cx="442382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356261" y="2785165"/>
            <a:ext cx="4423826" cy="37401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07976" y="436510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32550" y="418825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01280" y="3933056"/>
            <a:ext cx="2923753" cy="7108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1695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1718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 요청 정보 입력 후 보내기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전송 완료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메시지 출력 후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부모님과 대화 메뉴화면으로 이동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그만 보기 버튼 클릭 시 용돈이 필요해요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6193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답변보기화면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1" y="1772816"/>
            <a:ext cx="5603986" cy="474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/>
          <p:cNvSpPr/>
          <p:nvPr/>
        </p:nvSpPr>
        <p:spPr>
          <a:xfrm>
            <a:off x="654993" y="359473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241470" y="520292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2283" y="3645024"/>
            <a:ext cx="36857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835696" y="5626902"/>
            <a:ext cx="1142398" cy="3943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1520" y="4428262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자세히 보고 싶은 내역을 선택해주세요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8190" y="5004325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2555" y="4236642"/>
            <a:ext cx="1966842" cy="171052"/>
            <a:chOff x="1393709" y="1059582"/>
            <a:chExt cx="3789708" cy="315809"/>
          </a:xfrm>
        </p:grpSpPr>
        <p:sp>
          <p:nvSpPr>
            <p:cNvPr id="42" name="직사각형 41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239739" y="4263558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50" idx="2"/>
            <a:endCxn id="38" idx="1"/>
          </p:cNvCxnSpPr>
          <p:nvPr/>
        </p:nvCxnSpPr>
        <p:spPr>
          <a:xfrm>
            <a:off x="1219220" y="5397228"/>
            <a:ext cx="616476" cy="4268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491880" y="522204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43871" y="5626902"/>
            <a:ext cx="1140097" cy="3943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98171"/>
            <a:ext cx="2088232" cy="176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4463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용돈지급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0" y="2797507"/>
            <a:ext cx="4404239" cy="372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9349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답변보기 화면에서 자세히 보기 버튼 클릭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창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생성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 답변 자세히 보기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부모님이 작성한 지급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여부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이유를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부모님이 지급한 금액을 표시한다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확인 버튼 클릭 시 답변보기화면으로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9827"/>
              </p:ext>
            </p:extLst>
          </p:nvPr>
        </p:nvGraphicFramePr>
        <p:xfrm>
          <a:off x="179514" y="260648"/>
          <a:ext cx="8784972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err="1" smtClean="0"/>
                        <a:t>부모님과대화메뉴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err="1" smtClean="0"/>
                        <a:t>용돈이필요해요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smtClean="0"/>
                        <a:t>답변보기화면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err="1" smtClean="0"/>
                        <a:t>자세히보기</a:t>
                      </a:r>
                      <a:r>
                        <a:rPr lang="ko-KR" altLang="en-US" sz="1200" dirty="0" smtClean="0"/>
                        <a:t> 화면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759464" y="2924944"/>
            <a:ext cx="486268" cy="1707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17089" y="2824361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6261" y="2785165"/>
            <a:ext cx="4423826" cy="37401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07976" y="436510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979712" y="446711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1761" y="4387183"/>
            <a:ext cx="2592288" cy="7108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60305" y="5231146"/>
            <a:ext cx="855711" cy="1947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419872" y="513421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32449" y="5677174"/>
            <a:ext cx="491479" cy="2592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987823" y="561248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8459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20146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936104"/>
                <a:gridCol w="2472274"/>
                <a:gridCol w="1056118"/>
                <a:gridCol w="187220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오늘은 이만큼만 쓸게요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sungyil\Desktop\ghkaus\한도설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995939"/>
            <a:ext cx="4968552" cy="361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7423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저장된 한 달 용돈에서 일일 별로 한도금액을 사용자가 설정한 값을 뺀 남은 용돈을 보여준다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칸을 한번 클릭 시 사용자가 일일 한도를 입력할 수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완료버튼 한</a:t>
                      </a:r>
                      <a:r>
                        <a:rPr lang="ko-KR" altLang="en-US" sz="1400" baseline="0" dirty="0" smtClean="0"/>
                        <a:t> 번 클릭 시 일일 한도를 저장하고 창을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취소 버튼을 한번  클릭 시 한도를 저장하지 않고 </a:t>
                      </a:r>
                      <a:r>
                        <a:rPr lang="ko-KR" altLang="en-US" sz="1400" baseline="0" dirty="0" err="1" smtClean="0"/>
                        <a:t>내역창으로</a:t>
                      </a:r>
                      <a:r>
                        <a:rPr lang="ko-KR" altLang="en-US" sz="1400" baseline="0" dirty="0" smtClean="0"/>
                        <a:t>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C:\Users\SY\Desktop\영수증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02650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1451447" y="3974404"/>
            <a:ext cx="3744416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1727684" y="4900102"/>
            <a:ext cx="3348372" cy="54512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910178" y="5661248"/>
            <a:ext cx="1257666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66249" y="39744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372451" y="490010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47664" y="56612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3491880" y="5665146"/>
            <a:ext cx="1077646" cy="50015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43635" y="555579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8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33840"/>
            <a:ext cx="5260344" cy="44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8735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5684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 요청 정보 입력 후 보내기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전송 완료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메시지 출력 후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부모님과 대화 메뉴화면으로 이동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07729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2805279" y="5457626"/>
            <a:ext cx="686601" cy="3415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91680" y="4653136"/>
            <a:ext cx="2719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태블릿</a:t>
            </a:r>
            <a:r>
              <a:rPr lang="en-US" altLang="ko-KR" sz="1100" dirty="0" smtClean="0"/>
              <a:t>PC</a:t>
            </a:r>
            <a:r>
              <a:rPr lang="ko-KR" altLang="en-US" sz="1100" dirty="0" smtClean="0"/>
              <a:t> 너무 너무 너무 가지고 싶어요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134831" y="3916750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64745" y="4492814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>
                <a:solidFill>
                  <a:schemeClr val="tx1"/>
                </a:solidFill>
              </a:rPr>
              <a:t>인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135866" y="3725130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23050" y="3752046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363048" y="543410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669002" y="410883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9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8324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 버튼 클릭 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전달이 취소되었다는 메시지 출력 후 부모님과 대화 메뉴화면으로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28740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114311" y="5468741"/>
            <a:ext cx="686601" cy="3415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91680" y="4653136"/>
            <a:ext cx="2719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태블릿</a:t>
            </a:r>
            <a:r>
              <a:rPr lang="en-US" altLang="ko-KR" sz="1100" dirty="0" smtClean="0"/>
              <a:t>PC</a:t>
            </a:r>
            <a:r>
              <a:rPr lang="ko-KR" altLang="en-US" sz="1100" dirty="0" smtClean="0"/>
              <a:t> 너무 너무 너무 가지고 싶어요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134831" y="3916750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전달이 취소되었어요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64745" y="4492814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135866" y="3725130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23050" y="3752046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672080" y="544522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669002" y="410883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1927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3" y="1607410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1050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하고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싶은 말이 있어요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버튼을 클릭 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메모 화면 생성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672" y="3861048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38287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187624" y="386104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0299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5705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좌측 부모님의 메모 화면에서 날짜를 선택하여 그날 부모님의 메모를 확인할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해당하는 날의 본인의 메모를 추가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편집할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5167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1600" y="3331057"/>
            <a:ext cx="1931790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3089" y="329998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63492" y="328076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82639" y="3331057"/>
            <a:ext cx="19094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46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2464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16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본인이 원하는 내용을 작성할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보내기 버튼을 클릭할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팝업창이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뜬다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전달되었다는 메시지를 출력하고 메모 내용을 저장하고 부모님과 대화메뉴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00197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391938" y="3846304"/>
            <a:ext cx="1828134" cy="1094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75856" y="50049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90469" y="374572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82640" y="3573016"/>
            <a:ext cx="14526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6553" y="3918894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미역국</a:t>
            </a:r>
            <a:endParaRPr lang="en-US" altLang="ko-KR" sz="1100" dirty="0" smtClean="0"/>
          </a:p>
          <a:p>
            <a:r>
              <a:rPr lang="ko-KR" altLang="en-US" sz="1100" dirty="0" smtClean="0"/>
              <a:t>너무 맛있었어 </a:t>
            </a:r>
            <a:r>
              <a:rPr lang="en-US" altLang="ko-KR" sz="1100" dirty="0" smtClean="0"/>
              <a:t>|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2639" y="357301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엄마아빠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3701848" y="5035598"/>
            <a:ext cx="598101" cy="327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2015" y="245497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1929" y="3031038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>
                <a:solidFill>
                  <a:schemeClr val="tx1"/>
                </a:solidFill>
              </a:rPr>
              <a:t>인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123050" y="2263354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10234" y="229027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656186" y="264705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1185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1565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본인이 원하는 내용을 작성할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 버튼을 클릭할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팝업창이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뜬다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전달이 취소되었다는 메시지를 출력하고 메모 내용을 저장하지 않고 부모님과 대화메뉴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83682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391938" y="3846304"/>
            <a:ext cx="1828134" cy="1094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942096" y="50049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90469" y="374572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82640" y="3573016"/>
            <a:ext cx="14526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6553" y="3918894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미역국</a:t>
            </a:r>
            <a:endParaRPr lang="en-US" altLang="ko-KR" sz="1100" dirty="0" smtClean="0"/>
          </a:p>
          <a:p>
            <a:r>
              <a:rPr lang="ko-KR" altLang="en-US" sz="1100" dirty="0" smtClean="0"/>
              <a:t>너무 맛있었어 </a:t>
            </a:r>
            <a:r>
              <a:rPr lang="en-US" altLang="ko-KR" sz="1100" dirty="0" smtClean="0"/>
              <a:t>|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2639" y="357301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엄마아빠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4368088" y="5035598"/>
            <a:ext cx="598101" cy="327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2015" y="245497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전달이 취소되었어요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1929" y="3031038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>
                <a:solidFill>
                  <a:schemeClr val="tx1"/>
                </a:solidFill>
              </a:rPr>
              <a:t>인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123050" y="2263354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10234" y="229027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656186" y="264705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348880"/>
            <a:ext cx="5570973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9291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4824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날짜를 선택하여 존재하는 메모를 확인할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메모가 존재할 시 메모를 수정할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91440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391938" y="3846304"/>
            <a:ext cx="1828134" cy="1094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59249" y="37890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59782" y="327538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79084" y="3325677"/>
            <a:ext cx="1840988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6553" y="3918894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엄마아빠 사랑해요</a:t>
            </a:r>
            <a:r>
              <a:rPr lang="en-US" altLang="ko-KR" sz="1100" dirty="0" smtClean="0"/>
              <a:t>~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|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2639" y="357301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엄마아빠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15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6940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299976" cy="33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52332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7082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자녀 목표가 존재할 경우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자녀 목표가 존재하지 않을 경우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엄마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95061" y="1554535"/>
            <a:ext cx="3328444" cy="33371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동익\Desktop\중간프로젝트\화면설계문서\달력_목표없을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04" y="2770309"/>
            <a:ext cx="3600400" cy="36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701641" y="6071042"/>
            <a:ext cx="476086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34890" y="596446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23304" y="2736737"/>
            <a:ext cx="3600400" cy="3659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23704" y="277030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58042" y="155679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27984" y="2831110"/>
            <a:ext cx="995720" cy="5978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37030" y="1646462"/>
            <a:ext cx="886474" cy="558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0994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3" y="1607410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907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함께 저축해요 버튼을 클릭 시 부모와 저축목표를 공유하는 창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672" y="4595157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44970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187624" y="459515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동익\Desktop\중간프로젝트\화면설계문서\함께저축해요_목표없을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0" y="1916832"/>
            <a:ext cx="510441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336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7934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저축 목표가 존재한다면 저축 목표를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목표가 없을 경우 목표 정하기 버튼이 활성화되어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482280" y="3140968"/>
            <a:ext cx="3161728" cy="10081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01587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err="1" smtClean="0"/>
                        <a:t>함께저축해요화면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050232" y="345071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53767" y="5409496"/>
            <a:ext cx="978073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54997" y="539520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Picture 2" descr="C:\Users\동익\Desktop\중간프로젝트\화면설계문서\함께 저축해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8" y="1556792"/>
            <a:ext cx="1798147" cy="152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3680" y="1988840"/>
            <a:ext cx="1178000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35229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864096"/>
                <a:gridCol w="2544282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오늘이만큼만쓸게요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오류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0922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사용자가 오늘 쓸 돈 칸에 입력한 값이 남은 한달 용돈 보다 클 경우 나타나는 메시지를 보여준다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확인 버튼을 한번 클릭</a:t>
                      </a:r>
                      <a:r>
                        <a:rPr lang="ko-KR" altLang="en-US" sz="1400" baseline="0" dirty="0" smtClean="0"/>
                        <a:t> 시 경고 창을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사용자가 오늘 쓸 돈 칸에 입력을 하지 않고 완료버튼을 한번 클릭 했을 경우 나타나는 메시지를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확인 버튼을 한번 클릭 시 </a:t>
                      </a:r>
                      <a:r>
                        <a:rPr lang="ko-KR" altLang="en-US" sz="1400" baseline="0" dirty="0" err="1" smtClean="0"/>
                        <a:t>경고창을</a:t>
                      </a:r>
                      <a:r>
                        <a:rPr lang="ko-KR" altLang="en-US" sz="1400" baseline="0" dirty="0" smtClean="0"/>
                        <a:t>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SY\Desktop\오늘이만큼만쓸게요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8" y="1484784"/>
            <a:ext cx="2375211" cy="147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Y\Desktop\이만큼만쓸게요 경고창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58812"/>
            <a:ext cx="446351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9622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액자 7"/>
          <p:cNvSpPr/>
          <p:nvPr/>
        </p:nvSpPr>
        <p:spPr>
          <a:xfrm>
            <a:off x="2051720" y="3498872"/>
            <a:ext cx="3168352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4139952" y="4005558"/>
            <a:ext cx="1080120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031192" y="313883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79912" y="400555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124" name="Picture 4" descr="C:\Users\SY\Desktop\내용입력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9160"/>
            <a:ext cx="4463510" cy="17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액자 13"/>
          <p:cNvSpPr/>
          <p:nvPr/>
        </p:nvSpPr>
        <p:spPr>
          <a:xfrm>
            <a:off x="4158479" y="5877272"/>
            <a:ext cx="1080120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2051720" y="5405531"/>
            <a:ext cx="3168352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51720" y="50454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798439" y="58772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0369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5103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달성하였으면 목표 달성여부를 띄워주고 목표 정하기 버튼을 활성화 시킨다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달성하지 못하였으면 목표 달성여부를 띄워주고 목표 정하기 버튼을 활성화 시킨다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53347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err="1" smtClean="0"/>
                        <a:t>함께저축해요화면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01" name="Picture 5" descr="C:\Users\동익\Desktop\중간프로젝트\화면설계문서\부모_지난 목표 실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6" y="3563303"/>
            <a:ext cx="3594240" cy="304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동익\Desktop\중간프로젝트\화면설계문서\부모_지난 목표 성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3672408" cy="31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640135" y="35572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5616" y="3573016"/>
            <a:ext cx="2181867" cy="357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512343" y="562414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7824" y="5620601"/>
            <a:ext cx="2520280" cy="357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1737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444708" cy="4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588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제목을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금액을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기간을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저장을 클릭 시 목표를 저장한 후 이전 화면으로 이동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 버튼 클릭 시 목표 추가를 취소한 후 이전 화면으로 이동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17816" y="2963122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6613"/>
              </p:ext>
            </p:extLst>
          </p:nvPr>
        </p:nvGraphicFramePr>
        <p:xfrm>
          <a:off x="179514" y="260648"/>
          <a:ext cx="8784972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부모님과 대화메뉴 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함께저축해요화면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목표정하기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995936" y="292368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04142" y="5649136"/>
            <a:ext cx="715381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63688" y="563267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7816" y="3513120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95936" y="347368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7816" y="4005063"/>
            <a:ext cx="2370208" cy="11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847920" y="438681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29552" y="5649136"/>
            <a:ext cx="715381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801628" y="563267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851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444708" cy="4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6836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입력하지 않았을 경우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금액을 입력하지 않았을 경우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 날짜를 입력하지 않았을 경우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17816" y="2963122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90963"/>
              </p:ext>
            </p:extLst>
          </p:nvPr>
        </p:nvGraphicFramePr>
        <p:xfrm>
          <a:off x="179514" y="260648"/>
          <a:ext cx="8784972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부모님과 대화메뉴 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함께저축해요화면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목표정하기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995936" y="292368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7816" y="3513120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95936" y="347368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7816" y="4005063"/>
            <a:ext cx="2370208" cy="11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847920" y="438681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4060" y="2229089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제목을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0084" y="2807272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44180" y="2805153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5095" y="2037469"/>
            <a:ext cx="1966842" cy="171052"/>
            <a:chOff x="1393709" y="1059582"/>
            <a:chExt cx="3789708" cy="315809"/>
          </a:xfrm>
        </p:grpSpPr>
        <p:sp>
          <p:nvSpPr>
            <p:cNvPr id="24" name="직사각형 23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252279" y="2064385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4060" y="367782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금액을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0084" y="4256007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44180" y="4253888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5095" y="3486204"/>
            <a:ext cx="1966842" cy="171052"/>
            <a:chOff x="1393709" y="1059582"/>
            <a:chExt cx="3789708" cy="315809"/>
          </a:xfrm>
        </p:grpSpPr>
        <p:sp>
          <p:nvSpPr>
            <p:cNvPr id="42" name="직사각형 41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252279" y="351312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4060" y="5217292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날짜를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0084" y="5795475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44180" y="5793356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65095" y="5025672"/>
            <a:ext cx="1966842" cy="171052"/>
            <a:chOff x="1393709" y="1059582"/>
            <a:chExt cx="3789708" cy="315809"/>
          </a:xfrm>
        </p:grpSpPr>
        <p:sp>
          <p:nvSpPr>
            <p:cNvPr id="56" name="직사각형 55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252279" y="5052588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211241" y="2492896"/>
            <a:ext cx="762633" cy="4702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2" idx="1"/>
          </p:cNvCxnSpPr>
          <p:nvPr/>
        </p:nvCxnSpPr>
        <p:spPr>
          <a:xfrm>
            <a:off x="2223020" y="3667993"/>
            <a:ext cx="194796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2206965" y="5085184"/>
            <a:ext cx="1395955" cy="5527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5" y="1394289"/>
            <a:ext cx="5270122" cy="522155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1905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1963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3836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부모의 메인 화면이다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자녀의 메인 화면의 기능과 화면은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회원 가입된 자녀를 확인할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클릭하여 관리할 자녀를 바꿀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자녀 관리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492276" y="2149183"/>
            <a:ext cx="1359644" cy="271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01065" y="206792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151086" y="590854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6196580"/>
            <a:ext cx="697713" cy="32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4107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02201"/>
            <a:ext cx="2733161" cy="275876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49905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자녀 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0099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 관리를 버튼을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 관리 서비스를 할 수 있는 자녀관리 창이다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19672" y="4005064"/>
            <a:ext cx="326819" cy="159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54843" y="371703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49735" y="289146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8" y="3140968"/>
            <a:ext cx="3525471" cy="323939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264569" y="3140968"/>
            <a:ext cx="3487838" cy="3211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" y="1539571"/>
            <a:ext cx="3525471" cy="323939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4431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94682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자녀달력조회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2114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 달력 조회 버튼을 클릭하면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화면이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자녀의 달력과 용돈 내역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일기를 조회할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각각의 버튼 클릭 시 나타나는 화면은 자녀의 화면과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하나의 날짜를 클릭 시 일별 조회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90775" y="2608433"/>
            <a:ext cx="2041065" cy="261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0735" y="23705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9" y="3035484"/>
            <a:ext cx="3476530" cy="352549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264569" y="2996952"/>
            <a:ext cx="3487838" cy="3564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49735" y="289146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61467" y="3813120"/>
            <a:ext cx="518445" cy="481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31840" y="349019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3016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58658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자녀달력조회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7766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아이에게 칭찬을 보내고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칭찬을 완료했다는 팝업 창으로 확인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아이에게 응원을 보내고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응원을 완료했다는 팝업 창으로 확인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261467" y="3813120"/>
            <a:ext cx="518445" cy="481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31840" y="349019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25" y="1628800"/>
            <a:ext cx="3890948" cy="354305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699792" y="4753231"/>
            <a:ext cx="538507" cy="267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47864" y="4745681"/>
            <a:ext cx="538507" cy="267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11760" y="4609215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23928" y="465313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373216"/>
            <a:ext cx="2324219" cy="965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46" y="5404968"/>
            <a:ext cx="2286117" cy="90174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06711" y="5385849"/>
            <a:ext cx="2223498" cy="923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17447" y="5373216"/>
            <a:ext cx="2223498" cy="923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7544" y="505021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275856" y="508518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210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6" y="1475801"/>
            <a:ext cx="2830993" cy="260127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65985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자녀와의대화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6459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용돈주기 버튼을 클릭하면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화면이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자녀가 요청한 용돈 내역을 보고 자녀에게 용돈을 지급할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자녀가 요청한 용돈 내역 정보를 볼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용돈 목록 창이 뜨고 지난 요청 정보들을 볼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자녀의 버튼과 기능과 화면이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수락과 거절 버튼 클릭 시 용돈 지급 여부를 정할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991756" y="2663097"/>
            <a:ext cx="1564020" cy="261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0735" y="23705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7" y="3236031"/>
            <a:ext cx="4588356" cy="323884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89861" y="3238871"/>
            <a:ext cx="4617261" cy="323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39112" y="5488429"/>
            <a:ext cx="1421836" cy="3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95736" y="5488429"/>
            <a:ext cx="1068246" cy="3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60892" y="6071277"/>
            <a:ext cx="602996" cy="23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01418" y="4221088"/>
            <a:ext cx="3746646" cy="1194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5845" y="3238871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85734" y="4054483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295096" y="527139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959766" y="527139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71913" y="592890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007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8471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512168"/>
                <a:gridCol w="1008112"/>
                <a:gridCol w="2448272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용돈보내기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수락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7333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용돈 주기 창에서 수락 버튼 클릭 시 나타나는 화면이다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지급 할 용돈과 사유와 같은 메모를 작성할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자녀에게 용돈과 메모가 전송되고 확인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073486" y="4341122"/>
            <a:ext cx="1064463" cy="276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07667" y="4267817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812792" y="2753335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09056" y="461749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86" y="1598670"/>
            <a:ext cx="3825735" cy="344168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521650" y="4164193"/>
            <a:ext cx="639247" cy="344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75218" y="2415210"/>
            <a:ext cx="2840798" cy="174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19871" y="4185256"/>
            <a:ext cx="57606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71263" y="407707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684563" y="235019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2" y="5073688"/>
            <a:ext cx="2336920" cy="95254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95536" y="5073688"/>
            <a:ext cx="2330664" cy="881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87799" y="4798863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33618" y="407724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4248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3835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296144"/>
                <a:gridCol w="1080120"/>
                <a:gridCol w="2592288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용돈주기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거절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7069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용돈 주기 창에서 거절 버튼 클릭 시 나타나는 화면이다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거절 사유나 다른 메모를 작성할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보내기 버튼 클릭 시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메시지가 전송되고 확인 버튼 클릭 시 팝업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취소 버튼 클릭 시 메시지가 전송되지 않고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127030"/>
            <a:ext cx="1892397" cy="977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72" y="1746073"/>
            <a:ext cx="3288727" cy="328872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971600" y="5189103"/>
            <a:ext cx="1892369" cy="904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947154" y="414901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1838" y="2785028"/>
            <a:ext cx="1922839" cy="1234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257832" y="4187004"/>
            <a:ext cx="585976" cy="392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735801" y="27667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71600" y="509840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31840" y="4187004"/>
            <a:ext cx="585976" cy="392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943014" y="413013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6363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5455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584176"/>
                <a:gridCol w="129614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돈을 관리해요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4106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일지를 추가 할 날짜</a:t>
                      </a:r>
                      <a:r>
                        <a:rPr lang="ko-KR" altLang="en-US" sz="1400" baseline="0" dirty="0" smtClean="0"/>
                        <a:t> 정보를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 하여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분류옆에</a:t>
                      </a:r>
                      <a:r>
                        <a:rPr lang="ko-KR" altLang="en-US" sz="1400" baseline="0" dirty="0" smtClean="0"/>
                        <a:t>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자세한 내역을 직접 입력한다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추가 버튼을 한</a:t>
                      </a:r>
                      <a:r>
                        <a:rPr lang="ko-KR" altLang="en-US" sz="1400" baseline="0" dirty="0" smtClean="0"/>
                        <a:t> 번 클릭 시 자녀가 입력한 내용을 저장한다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C:\Users\SY\Desktop\영수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02650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ungyil\Desktop\ghkaus\자녀일지추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59601"/>
            <a:ext cx="42291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3039199" y="4275093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048844" y="5085185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11212" y="349424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65312" y="46922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88804" y="50523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039199" y="4728299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039199" y="3932592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586099" y="3501008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5312" y="38985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79159" y="425862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1836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" y="1539572"/>
            <a:ext cx="2661375" cy="2445416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37096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자녀와의 대화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5579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자녀와의 대화 버튼을 클릭하면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화면이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자녀와 부모의 메모를 확인하고 작성할 수 있는 화면이다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99592" y="3046941"/>
            <a:ext cx="1533483" cy="23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23162" y="287793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2" y="3559394"/>
            <a:ext cx="4703986" cy="289896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91857" y="3639998"/>
            <a:ext cx="4735291" cy="2813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2322" y="3566187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8487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4854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자녀달력조회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1478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날짜 별로 자녀가 남긴 메모를 조회할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날짜 별로 부모가 자녀에게 메모를 남길 수 있고 남겼던 메모를 확인할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보내기 버튼 클릭 시 자녀에게 메모를 보낸다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취소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4" y="2060848"/>
            <a:ext cx="5608472" cy="345638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94660" y="2636438"/>
            <a:ext cx="2321156" cy="2160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14940" y="2636438"/>
            <a:ext cx="2321156" cy="2080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12047" y="4716760"/>
            <a:ext cx="1476075" cy="368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1" y="1412776"/>
            <a:ext cx="1974665" cy="181443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8695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92900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440160"/>
                <a:gridCol w="936104"/>
                <a:gridCol w="2592288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함께저축해요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목표설정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7676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아이와 부모의 목표기간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목표대상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목표 </a:t>
                      </a:r>
                      <a:r>
                        <a:rPr lang="ko-KR" altLang="en-US" sz="1400" baseline="0" dirty="0" err="1" smtClean="0"/>
                        <a:t>달성율을</a:t>
                      </a:r>
                      <a:r>
                        <a:rPr lang="ko-KR" altLang="en-US" sz="1400" baseline="0" dirty="0" smtClean="0"/>
                        <a:t> 확인할 수 있다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자녀의 목표 정하기 버튼의 기능과 화면이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닫기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790679" y="2780928"/>
            <a:ext cx="1019343" cy="193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39552" y="285293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69" y="3179500"/>
            <a:ext cx="3988076" cy="338437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775569" y="3179500"/>
            <a:ext cx="3976838" cy="338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87537" y="328498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01668" y="5838659"/>
            <a:ext cx="822260" cy="326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16401" y="5868354"/>
            <a:ext cx="383591" cy="296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858214" y="609329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20024" y="611640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577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89812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7835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사용자가 아이디 칸을 한</a:t>
                      </a:r>
                      <a:r>
                        <a:rPr lang="ko-KR" altLang="en-US" sz="1400" baseline="0" dirty="0" smtClean="0"/>
                        <a:t> 번 클릭하면 아이디를 입력할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사용자가 비밀번호 칸을 한 번 클릭하면 비밀번호를 입력할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로그인 버튼을 한번 클릭 하면 입력한 아이디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비밀번호 데이터를 확인하여 로그인 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비밀번호 찾기 버튼을 한번 클릭하면 아이디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비밀번호 찾기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회원가입 버튼을 한번 클릭 시 회원가입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51911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/>
          <p:cNvSpPr/>
          <p:nvPr/>
        </p:nvSpPr>
        <p:spPr>
          <a:xfrm>
            <a:off x="691952" y="3209420"/>
            <a:ext cx="3303984" cy="56955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91952" y="3861048"/>
            <a:ext cx="3303984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121706" y="3262232"/>
            <a:ext cx="694738" cy="110287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1475656" y="4581128"/>
            <a:ext cx="1512168" cy="55143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140224" y="4588747"/>
            <a:ext cx="1431776" cy="55143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8439" y="393305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31912" y="327197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09035" y="290219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15616" y="45786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72000" y="45786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0881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9019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오류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9884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아이디를 입력하지 않고 로그인 버튼을 한</a:t>
                      </a:r>
                      <a:r>
                        <a:rPr lang="ko-KR" altLang="en-US" sz="1400" baseline="0" dirty="0" smtClean="0"/>
                        <a:t> 번 클릭 </a:t>
                      </a:r>
                      <a:r>
                        <a:rPr lang="ko-KR" altLang="en-US" sz="1400" baseline="0" dirty="0" err="1" smtClean="0"/>
                        <a:t>했을때</a:t>
                      </a:r>
                      <a:r>
                        <a:rPr lang="ko-KR" altLang="en-US" sz="1400" baseline="0" dirty="0" smtClean="0"/>
                        <a:t> 나타나는 메시지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확인버튼을 한번 클릭 시 로그인 </a:t>
                      </a:r>
                      <a:r>
                        <a:rPr lang="ko-KR" altLang="en-US" sz="1400" baseline="0" dirty="0" err="1" smtClean="0"/>
                        <a:t>오류창을</a:t>
                      </a:r>
                      <a:r>
                        <a:rPr lang="ko-KR" altLang="en-US" sz="1400" baseline="0" dirty="0" smtClean="0"/>
                        <a:t>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비밀번호를 입력하지 않고 로그인 버튼을 한 번 클릭 </a:t>
                      </a:r>
                      <a:r>
                        <a:rPr lang="ko-KR" altLang="en-US" sz="1400" baseline="0" dirty="0" err="1" smtClean="0"/>
                        <a:t>했을때</a:t>
                      </a:r>
                      <a:r>
                        <a:rPr lang="ko-KR" altLang="en-US" sz="1400" baseline="0" dirty="0" smtClean="0"/>
                        <a:t> 나타나는 메시지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확인버튼을 한번 클릭 시 로그인 </a:t>
                      </a:r>
                      <a:r>
                        <a:rPr lang="ko-KR" altLang="en-US" sz="1400" baseline="0" dirty="0" err="1" smtClean="0"/>
                        <a:t>오류창을</a:t>
                      </a:r>
                      <a:r>
                        <a:rPr lang="ko-KR" altLang="en-US" sz="1400" baseline="0" dirty="0" smtClean="0"/>
                        <a:t>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입력한 아이디와 비밀번호가 일치하는 정보가 없을 시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확인버튼을 한번 클릭 시 로그인 </a:t>
                      </a:r>
                      <a:r>
                        <a:rPr lang="ko-KR" altLang="en-US" sz="1400" baseline="0" dirty="0" err="1" smtClean="0"/>
                        <a:t>오류창을</a:t>
                      </a:r>
                      <a:r>
                        <a:rPr lang="ko-KR" altLang="en-US" sz="1400" baseline="0" dirty="0" smtClean="0"/>
                        <a:t>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9" name="Picture 3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54101"/>
            <a:ext cx="1949783" cy="13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Y\Desktop\경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95" y="2441588"/>
            <a:ext cx="3671533" cy="39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액자 13"/>
          <p:cNvSpPr/>
          <p:nvPr/>
        </p:nvSpPr>
        <p:spPr>
          <a:xfrm>
            <a:off x="2129294" y="2420888"/>
            <a:ext cx="3671533" cy="129614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2128069" y="3789040"/>
            <a:ext cx="3672758" cy="129614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2129295" y="5085184"/>
            <a:ext cx="3671533" cy="129614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80456" y="288894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780456" y="422381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768029" y="555323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7603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5719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회원가입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60962"/>
              </p:ext>
            </p:extLst>
          </p:nvPr>
        </p:nvGraphicFramePr>
        <p:xfrm>
          <a:off x="6012160" y="1397000"/>
          <a:ext cx="2952328" cy="54050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이름칸을</a:t>
                      </a:r>
                      <a:r>
                        <a:rPr lang="ko-KR" altLang="en-US" sz="1200" spc="-100" dirty="0" smtClean="0"/>
                        <a:t> 한번 클릭 하여 자녀가 이름을 작성한다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아이디칸을</a:t>
                      </a:r>
                      <a:r>
                        <a:rPr lang="ko-KR" altLang="en-US" sz="1200" spc="-100" dirty="0" smtClean="0"/>
                        <a:t> 한</a:t>
                      </a:r>
                      <a:r>
                        <a:rPr lang="ko-KR" altLang="en-US" sz="1200" spc="-100" baseline="0" dirty="0" smtClean="0"/>
                        <a:t> 번 클릭 하여 아이디를 입력한다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중복체크 버튼을 한 번 클릭 시 이미 저장되어있는 아이디 인지 체크하고 온다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비밀번호칸을</a:t>
                      </a:r>
                      <a:r>
                        <a:rPr lang="ko-KR" altLang="en-US" sz="1200" spc="-100" baseline="0" dirty="0" smtClean="0"/>
                        <a:t> 한 번 클릭하여 비밀번호를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</a:t>
                      </a:r>
                      <a:r>
                        <a:rPr lang="ko-KR" altLang="en-US" sz="1200" spc="-100" baseline="0" dirty="0" err="1" smtClean="0"/>
                        <a:t>확인칸을</a:t>
                      </a:r>
                      <a:r>
                        <a:rPr lang="ko-KR" altLang="en-US" sz="1200" spc="-100" baseline="0" dirty="0" smtClean="0"/>
                        <a:t> 한 번 클릭하여 </a:t>
                      </a:r>
                      <a:r>
                        <a:rPr lang="ko-KR" altLang="en-US" sz="1200" spc="-100" baseline="0" dirty="0" err="1" smtClean="0"/>
                        <a:t>비밀번호칸에</a:t>
                      </a:r>
                      <a:r>
                        <a:rPr lang="ko-KR" altLang="en-US" sz="1200" spc="-100" baseline="0" dirty="0" smtClean="0"/>
                        <a:t> 입력했던 비밀번호 값과 같은 정보를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생년월일 </a:t>
                      </a:r>
                      <a:r>
                        <a:rPr lang="ko-KR" altLang="en-US" sz="1200" spc="-100" baseline="0" dirty="0" err="1" smtClean="0"/>
                        <a:t>콤보박스를</a:t>
                      </a:r>
                      <a:r>
                        <a:rPr lang="ko-KR" altLang="en-US" sz="1200" spc="-100" baseline="0" dirty="0" smtClean="0"/>
                        <a:t> 한 번 클릭하여 생년월일을 선택한다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이메일</a:t>
                      </a:r>
                      <a:r>
                        <a:rPr lang="ko-KR" altLang="en-US" sz="1200" spc="-100" baseline="0" dirty="0" smtClean="0"/>
                        <a:t> 칸을 한 번 클릭하여 </a:t>
                      </a:r>
                      <a:r>
                        <a:rPr lang="ko-KR" altLang="en-US" sz="1200" spc="-100" baseline="0" dirty="0" err="1" smtClean="0"/>
                        <a:t>이메일을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질문 칸을 한 번 클릭하여 비밀번호 </a:t>
                      </a:r>
                      <a:r>
                        <a:rPr lang="ko-KR" altLang="en-US" sz="1200" spc="-100" baseline="0" dirty="0" err="1" smtClean="0"/>
                        <a:t>질문를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답변 칸을 한 번 클릭하여 비밀번호 답변을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부모님 아이디 칸을  한</a:t>
                      </a:r>
                      <a:r>
                        <a:rPr lang="ko-KR" altLang="en-US" sz="1200" spc="-100" baseline="0" dirty="0" smtClean="0"/>
                        <a:t> 번 클릭하여 부모님 아이디를 입력한다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확인 버튼을 한 번 클릭 시 입력한 값이 저장되어 있는 부모님 아이디 인지 체크한다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회원가입 버튼을 한 번 </a:t>
                      </a:r>
                      <a:r>
                        <a:rPr lang="ko-KR" altLang="en-US" sz="1200" spc="-100" dirty="0" err="1" smtClean="0"/>
                        <a:t>클릭시</a:t>
                      </a:r>
                      <a:r>
                        <a:rPr lang="ko-KR" altLang="en-US" sz="1200" spc="-100" dirty="0" smtClean="0"/>
                        <a:t> 입력한 값을 저장한다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취소 버튼을 한 번 </a:t>
                      </a:r>
                      <a:r>
                        <a:rPr lang="ko-KR" altLang="en-US" sz="1200" spc="-100" dirty="0" err="1" smtClean="0"/>
                        <a:t>클릭시</a:t>
                      </a:r>
                      <a:r>
                        <a:rPr lang="ko-KR" altLang="en-US" sz="1200" spc="-100" dirty="0" smtClean="0"/>
                        <a:t> 저장하지 않고 창을 닫는다</a:t>
                      </a:r>
                      <a:r>
                        <a:rPr lang="en-US" altLang="ko-KR" sz="1200" spc="-100" dirty="0" smtClean="0"/>
                        <a:t>.</a:t>
                      </a:r>
                      <a:endParaRPr lang="ko-KR" altLang="en-US" sz="1200" spc="-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sungyil\Desktop\ghkaus\자녀회원가입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628800"/>
            <a:ext cx="38766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액자 16"/>
          <p:cNvSpPr/>
          <p:nvPr/>
        </p:nvSpPr>
        <p:spPr>
          <a:xfrm>
            <a:off x="2699793" y="2453832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2684544" y="2777923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698047" y="3150242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2711368" y="3532206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2724871" y="3904525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690148" y="4309639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692077" y="4681958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694006" y="5019553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694006" y="5378369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557039" y="5889584"/>
            <a:ext cx="892217" cy="4417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3601876" y="5889584"/>
            <a:ext cx="892217" cy="4417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85569" y="241436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685569" y="27599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687748" y="313814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716016" y="349625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701251" y="38871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687748" y="42916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81256" y="467099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94670" y="503103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707560" y="541360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051720" y="5889584"/>
            <a:ext cx="505228" cy="3829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spc="-1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536068" y="5919003"/>
            <a:ext cx="505228" cy="3829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00" dirty="0" smtClean="0">
                <a:solidFill>
                  <a:sysClr val="windowText" lastClr="000000"/>
                </a:solidFill>
              </a:rPr>
              <a:t>11</a:t>
            </a:r>
            <a:endParaRPr lang="ko-KR" altLang="en-US" sz="1400" spc="-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462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65251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회원가입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5591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이름칸을</a:t>
                      </a:r>
                      <a:r>
                        <a:rPr lang="ko-KR" altLang="en-US" sz="1200" spc="-100" dirty="0" smtClean="0"/>
                        <a:t> 한번 클릭 하여 부모가 이름을 작성한다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아이디칸을</a:t>
                      </a:r>
                      <a:r>
                        <a:rPr lang="ko-KR" altLang="en-US" sz="1200" spc="-100" dirty="0" smtClean="0"/>
                        <a:t> 한</a:t>
                      </a:r>
                      <a:r>
                        <a:rPr lang="ko-KR" altLang="en-US" sz="1200" spc="-100" baseline="0" dirty="0" smtClean="0"/>
                        <a:t> 번 클릭 하여 아이디를 입력한다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중복체크 버튼을 한 번 클릭 시 이미 저장되어있는 아이디 인지 체크하고 온다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비밀번호칸을</a:t>
                      </a:r>
                      <a:r>
                        <a:rPr lang="ko-KR" altLang="en-US" sz="1200" spc="-100" baseline="0" dirty="0" smtClean="0"/>
                        <a:t> 한 번 클릭하여 비밀번호를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</a:t>
                      </a:r>
                      <a:r>
                        <a:rPr lang="ko-KR" altLang="en-US" sz="1200" spc="-100" baseline="0" dirty="0" err="1" smtClean="0"/>
                        <a:t>확인칸을</a:t>
                      </a:r>
                      <a:r>
                        <a:rPr lang="ko-KR" altLang="en-US" sz="1200" spc="-100" baseline="0" dirty="0" smtClean="0"/>
                        <a:t> 한 번 클릭하여 </a:t>
                      </a:r>
                      <a:r>
                        <a:rPr lang="ko-KR" altLang="en-US" sz="1200" spc="-100" baseline="0" dirty="0" err="1" smtClean="0"/>
                        <a:t>비밀번호칸에</a:t>
                      </a:r>
                      <a:r>
                        <a:rPr lang="ko-KR" altLang="en-US" sz="1200" spc="-100" baseline="0" dirty="0" smtClean="0"/>
                        <a:t> 입력했던 비밀번호 값과 같은 정보를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생년월일 </a:t>
                      </a:r>
                      <a:r>
                        <a:rPr lang="ko-KR" altLang="en-US" sz="1200" spc="-100" baseline="0" dirty="0" err="1" smtClean="0"/>
                        <a:t>콤보박스를</a:t>
                      </a:r>
                      <a:r>
                        <a:rPr lang="ko-KR" altLang="en-US" sz="1200" spc="-100" baseline="0" dirty="0" smtClean="0"/>
                        <a:t> 한 번 클릭하여 생년월일을 선택한다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이메일</a:t>
                      </a:r>
                      <a:r>
                        <a:rPr lang="ko-KR" altLang="en-US" sz="1200" spc="-100" baseline="0" dirty="0" smtClean="0"/>
                        <a:t> 칸을 한 번 클릭하여 </a:t>
                      </a:r>
                      <a:r>
                        <a:rPr lang="ko-KR" altLang="en-US" sz="1200" spc="-100" baseline="0" dirty="0" err="1" smtClean="0"/>
                        <a:t>이메일을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질문 칸을 한 번 클릭하여 비밀번호 </a:t>
                      </a:r>
                      <a:r>
                        <a:rPr lang="ko-KR" altLang="en-US" sz="1200" spc="-100" baseline="0" dirty="0" err="1" smtClean="0"/>
                        <a:t>질문를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답변 칸을 한 번 클릭하여 비밀번호 답변을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회원가입 버튼을 한 번 클릭 시 입력한 값을 저장한다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취소 버튼을 한 번 클릭 시 저장하지 않고 창을 닫는다</a:t>
                      </a:r>
                      <a:r>
                        <a:rPr lang="en-US" altLang="ko-KR" sz="1200" spc="-100" dirty="0" smtClean="0"/>
                        <a:t>.</a:t>
                      </a:r>
                      <a:endParaRPr lang="ko-KR" altLang="en-US" sz="1200" spc="-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sungyil\Desktop\ghkaus\부모회원가입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5" y="1825498"/>
            <a:ext cx="3924079" cy="48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2950760" y="2756703"/>
            <a:ext cx="2061077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939970" y="3080794"/>
            <a:ext cx="2071868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2939969" y="3460831"/>
            <a:ext cx="2083443" cy="33759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2939970" y="3860153"/>
            <a:ext cx="2071867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971557" y="4309638"/>
            <a:ext cx="2051855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953958" y="4716682"/>
            <a:ext cx="2041004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939970" y="5104431"/>
            <a:ext cx="2039557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951544" y="5478681"/>
            <a:ext cx="2052504" cy="239213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557039" y="5889584"/>
            <a:ext cx="892217" cy="4417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3601876" y="5889584"/>
            <a:ext cx="892217" cy="4417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24191" y="269786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024191" y="30434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26370" y="342164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033292" y="383701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63867" y="426195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26370" y="47166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011837" y="50908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11837" y="54701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196999" y="591150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540194" y="5883717"/>
            <a:ext cx="505228" cy="3829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spc="-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7366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12681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936104"/>
                <a:gridCol w="2472274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회원가입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오류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444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아이디 중복체크</a:t>
                      </a:r>
                      <a:r>
                        <a:rPr lang="ko-KR" altLang="en-US" sz="1400" baseline="0" dirty="0" smtClean="0"/>
                        <a:t>를 하였을 때 입력한 아이디가 저장되어 있는 회원정보에 이미 있다면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 중복체크를 하였을 때 입력한 아이디가 저장되어 있는 회원정보에 없다면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부모님 아이디의 확인을 클릭 시 저장되어 있는 회원정보에 없다면 나타나는 메시지 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부모님 아이디의 확인을 클릭 시 저장되어 있는 회원정보에 있다면 나타나는 메시지 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362" name="Picture 2" descr="C:\Users\sungyil\Desktop\ghkaus\오류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6" y="3365387"/>
            <a:ext cx="5603946" cy="221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157691" y="3367315"/>
            <a:ext cx="2782278" cy="11043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987824" y="3383664"/>
            <a:ext cx="2754118" cy="10880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157691" y="4473611"/>
            <a:ext cx="2782279" cy="1104367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Picture 2" descr="C:\Users\sungyil\Desktop\ghkaus\자녀회원가입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9" y="1454552"/>
            <a:ext cx="1377157" cy="173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액자 27"/>
          <p:cNvSpPr/>
          <p:nvPr/>
        </p:nvSpPr>
        <p:spPr>
          <a:xfrm>
            <a:off x="2987824" y="4471683"/>
            <a:ext cx="2754118" cy="10880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85967" y="300727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987824" y="300727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57691" y="555970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987824" y="557797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0231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2378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296144"/>
                <a:gridCol w="864096"/>
                <a:gridCol w="2808312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아이디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err="1" smtClean="0"/>
                        <a:t>비밀번호찾기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5112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 찾기 버튼을 한 번 클릭 시 아이디 찾기 팝업이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버튼을 한 번 클릭 시 비밀번호 찾기 팝업이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9" name="Picture 3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54101"/>
            <a:ext cx="1949783" cy="13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4220829" cy="185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1475656" y="4509120"/>
            <a:ext cx="1678366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306422" y="4498253"/>
            <a:ext cx="1678366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295636" y="41490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54022" y="41490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650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314" name="Picture 2" descr="C:\Users\sungyil\Desktop\ghkaus\아이디찾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94015"/>
            <a:ext cx="4835146" cy="30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904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440160"/>
                <a:gridCol w="936104"/>
                <a:gridCol w="2400266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아이디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err="1" smtClean="0"/>
                        <a:t>비밀번호찾기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아이디찾기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6222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</a:t>
                      </a:r>
                      <a:r>
                        <a:rPr lang="ko-KR" altLang="en-US" sz="1400" baseline="0" dirty="0" err="1" smtClean="0"/>
                        <a:t>이름칸을</a:t>
                      </a:r>
                      <a:r>
                        <a:rPr lang="ko-KR" altLang="en-US" sz="1400" baseline="0" dirty="0" smtClean="0"/>
                        <a:t> 한 번 클릭 하여 이름정보를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생년월일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생년월일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ko-KR" altLang="en-US" sz="1400" baseline="0" dirty="0" smtClean="0"/>
                        <a:t> 칸을 한 번 클릭하여 </a:t>
                      </a: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ko-KR" altLang="en-US" sz="1400" baseline="0" dirty="0" smtClean="0"/>
                        <a:t>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찾기 버튼을 한번 클릭 시 저장되어 있는 회원정보에서 자녀가 입력한 값들과 일치하는 값이 있는지 찾는다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취소 버튼 한 번 클릭 시 창을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0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4" y="1431937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2239584" y="4590141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876984" y="342833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76984" y="403837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2241513" y="3967037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237024" y="3356992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9364" y="46614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1527259" y="5235614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419872" y="5246408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7219" y="5306953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59832" y="53263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8729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10138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err="1" smtClean="0"/>
                        <a:t>메인화면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일일결산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내역 보기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198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닫기 버튼 한번 클릭</a:t>
                      </a:r>
                      <a:r>
                        <a:rPr lang="ko-KR" altLang="en-US" sz="1400" baseline="0" dirty="0" smtClean="0"/>
                        <a:t> 시 일일 결산 정보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클릭 했던 내역을 자세하게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수정 버튼을 한번 클릭 시 수정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삭제 버튼을 한번 클릭 시 삭제 여부를 물어보는 팝업 창이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C:\Users\SY\Desktop\영수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7" y="1422309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53" y="2516701"/>
            <a:ext cx="4392488" cy="40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2483768" y="3429000"/>
            <a:ext cx="2088232" cy="198497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915816" y="5661248"/>
            <a:ext cx="612068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3620397" y="5662112"/>
            <a:ext cx="612068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60032" y="262201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23728" y="34290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2465" y="56612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546213" y="566211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2326" y="2742049"/>
            <a:ext cx="481802" cy="2549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닫기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5220072" y="2708920"/>
            <a:ext cx="505892" cy="32335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0218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71179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아이디찾기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오류</a:t>
                      </a:r>
                      <a:r>
                        <a:rPr lang="en-US" altLang="ko-KR" sz="1600" spc="-100" baseline="0" dirty="0" smtClean="0"/>
                        <a:t>.,</a:t>
                      </a:r>
                      <a:r>
                        <a:rPr lang="ko-KR" altLang="en-US" sz="1600" spc="-100" baseline="0" dirty="0" smtClean="0"/>
                        <a:t>결과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410" name="Picture 2" descr="C:\Users\sungyil\Desktop\ghkaus\아이디찾기창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13" y="1608850"/>
            <a:ext cx="3651426" cy="47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5712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 찾기 결과 창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입력한 정보가 저장된 회원정보와 일치하는 값이 있을 경우 회원정보에 있는 아이디를 보여준다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로그인 창으로 돌아간다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입력한 정보가 저장된 회원정보와 일치하는 값이 없을 경우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이름을 입력하지 않은 경우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이메일을</a:t>
                      </a:r>
                      <a:r>
                        <a:rPr lang="ko-KR" altLang="en-US" sz="1400" baseline="0" dirty="0" smtClean="0"/>
                        <a:t> 입력하지 않은 경우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2121213" y="1594588"/>
            <a:ext cx="3651426" cy="12583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Picture 2" descr="C:\Users\sungyil\Desktop\ghkaus\아이디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8" y="1462926"/>
            <a:ext cx="1962290" cy="124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/>
          <p:cNvSpPr/>
          <p:nvPr/>
        </p:nvSpPr>
        <p:spPr>
          <a:xfrm>
            <a:off x="1765443" y="159458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2099288" y="2996952"/>
            <a:ext cx="3048776" cy="11143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099288" y="4111284"/>
            <a:ext cx="3048776" cy="11143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121213" y="5225616"/>
            <a:ext cx="3048776" cy="11143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710203" y="337409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10203" y="448843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765443" y="54227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9278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3396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2400266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아이디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비밀번호찾기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비밀번호찾기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2537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아이디 칸을 한 번 클릭하여 아이디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질문 칸을 한 번 클릭하여 비밀정보 질문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답변 칸을 한 번 클릭하여 비밀정보 답변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찾기 버튼을 한 번 클릭 시 저장 되어있던 회원정보에서 입력한 값과 일치하는 값을 찾는다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취소 버튼을 한 번 클릭 시 창을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0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4" y="1431937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sungyil\Desktop\ghkaus\비밀번호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6" y="2780927"/>
            <a:ext cx="4921524" cy="31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2239584" y="4590141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889686" y="311370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49364" y="369976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2202200" y="3967036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237024" y="3356992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76984" y="441012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1527259" y="5306953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419872" y="5306952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7219" y="5306953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59832" y="53263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650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05590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비밀번호찾기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오류</a:t>
                      </a:r>
                      <a:r>
                        <a:rPr lang="en-US" altLang="ko-KR" sz="1600" spc="-100" baseline="0" dirty="0" smtClean="0"/>
                        <a:t>,</a:t>
                      </a:r>
                      <a:r>
                        <a:rPr lang="ko-KR" altLang="en-US" sz="1600" spc="-100" baseline="0" dirty="0" smtClean="0"/>
                        <a:t>결과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031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결과 창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입력한 비밀번호가 저장된 회원정보와 일치하는 값이 있을 시 회원정보에 있는 비밀번호를 보여준다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 번 클릭 시 로그인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에서 일치하는 정보가 없을 때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창에서 비밀번호 질문을 입력하지 않은 경우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창에서 비밀번호 답변을 입력하지 않은 경우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창에서 아이디를 입력하지 않은 경우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버튼을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2" descr="C:\Users\sungyil\Desktop\ghkaus\비밀번호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" y="1484785"/>
            <a:ext cx="2060464" cy="13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C:\Users\sungyil\Desktop\ghkaus\오류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412939"/>
            <a:ext cx="2850072" cy="425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sungyil\Desktop\ghkaus\비번찾았을때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6"/>
            <a:ext cx="2814067" cy="9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2197292" y="1462017"/>
            <a:ext cx="2812511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195737" y="2444686"/>
            <a:ext cx="2664296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197291" y="3442107"/>
            <a:ext cx="2812511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208868" y="4577176"/>
            <a:ext cx="2812511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208868" y="5681863"/>
            <a:ext cx="2651165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837252" y="160885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835696" y="285307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835696" y="378297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835697" y="488849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35696" y="599317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동익\Desktop\중간프로젝트\화면설계문서\자녀일일결산_일일한도 미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0" y="1600883"/>
            <a:ext cx="5036026" cy="485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4665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95681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656184"/>
                <a:gridCol w="864096"/>
                <a:gridCol w="225625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1893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자녀 </a:t>
                      </a:r>
                      <a:r>
                        <a:rPr lang="ko-KR" altLang="en-US" sz="1400" dirty="0" err="1" smtClean="0"/>
                        <a:t>일일한도가</a:t>
                      </a:r>
                      <a:r>
                        <a:rPr lang="ko-KR" altLang="en-US" sz="1400" dirty="0" smtClean="0"/>
                        <a:t> 설정되어있지 않을 경우 메시지를 제공한다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일일한도</a:t>
                      </a:r>
                      <a:r>
                        <a:rPr lang="ko-KR" altLang="en-US" sz="1400" dirty="0" smtClean="0"/>
                        <a:t> 추가버튼 활성화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가계부 일지 내역 추가 버튼 비활성화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액자 2"/>
          <p:cNvSpPr/>
          <p:nvPr/>
        </p:nvSpPr>
        <p:spPr>
          <a:xfrm>
            <a:off x="1414675" y="5589241"/>
            <a:ext cx="1357125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2970111" y="5589241"/>
            <a:ext cx="1233750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03648" y="5219011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763688" y="4024773"/>
            <a:ext cx="2232248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21983" y="5219011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770584" y="3635319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부모일일결산_일일한도 미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85" y="1539018"/>
            <a:ext cx="5100236" cy="491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4996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14862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656184"/>
                <a:gridCol w="864096"/>
                <a:gridCol w="225625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5134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부모 </a:t>
                      </a:r>
                      <a:r>
                        <a:rPr lang="ko-KR" altLang="en-US" sz="1400" dirty="0" err="1" smtClean="0"/>
                        <a:t>일일한도가</a:t>
                      </a:r>
                      <a:r>
                        <a:rPr lang="ko-KR" altLang="en-US" sz="1400" dirty="0" smtClean="0"/>
                        <a:t> 설정되어있지 않을 경우 메시지를 제공한다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일일한도</a:t>
                      </a:r>
                      <a:r>
                        <a:rPr lang="ko-KR" altLang="en-US" sz="1400" dirty="0" smtClean="0"/>
                        <a:t> 추가버튼 활성화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가계부 일지 내역 추가 버튼 비활성화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액자 2"/>
          <p:cNvSpPr/>
          <p:nvPr/>
        </p:nvSpPr>
        <p:spPr>
          <a:xfrm>
            <a:off x="1566790" y="5589241"/>
            <a:ext cx="1357125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3122226" y="5589241"/>
            <a:ext cx="1233750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55763" y="5219011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979712" y="4024773"/>
            <a:ext cx="2232248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074098" y="5219011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986608" y="3635319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3514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24078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내역보기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삭제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0508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정말 내역을 삭제 할 것 인지 메시지를</a:t>
                      </a:r>
                      <a:r>
                        <a:rPr lang="ko-KR" altLang="en-US" sz="1400" baseline="0" dirty="0" smtClean="0"/>
                        <a:t>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넵</a:t>
                      </a:r>
                      <a:r>
                        <a:rPr lang="en-US" altLang="ko-KR" sz="1400" baseline="0" dirty="0" smtClean="0"/>
                        <a:t>! </a:t>
                      </a:r>
                      <a:r>
                        <a:rPr lang="ko-KR" altLang="en-US" sz="1400" baseline="0" dirty="0" smtClean="0"/>
                        <a:t>버튼을 한 번 클릭 시 내역을 삭제한다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아니욥</a:t>
                      </a:r>
                      <a:r>
                        <a:rPr lang="en-US" altLang="ko-KR" sz="1400" baseline="0" dirty="0" smtClean="0"/>
                        <a:t>! </a:t>
                      </a:r>
                      <a:r>
                        <a:rPr lang="ko-KR" altLang="en-US" sz="1400" baseline="0" dirty="0" smtClean="0"/>
                        <a:t>버튼을 한 번 클릭 시 삭제를 취소하고 상세내역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7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ungyil\Desktop\ghkaus\삭제할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69" y="3535103"/>
            <a:ext cx="4230221" cy="16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/>
          <p:cNvSpPr/>
          <p:nvPr/>
        </p:nvSpPr>
        <p:spPr>
          <a:xfrm>
            <a:off x="1157869" y="3535104"/>
            <a:ext cx="4230221" cy="162208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363922" y="4471618"/>
            <a:ext cx="750240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66562" y="4471618"/>
            <a:ext cx="750240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003882" y="43529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28051" y="428651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57869" y="314464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8382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64355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내역보기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수정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4953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해당 날짜는 수정 불가능하다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분류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</a:t>
                      </a:r>
                      <a:r>
                        <a:rPr lang="ko-KR" altLang="en-US" sz="1400" baseline="0" dirty="0" smtClean="0"/>
                        <a:t> 박스를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자세한 내역을 직접 입력한다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수정 버튼을 한</a:t>
                      </a:r>
                      <a:r>
                        <a:rPr lang="ko-KR" altLang="en-US" sz="1400" baseline="0" dirty="0" smtClean="0"/>
                        <a:t> 번 클릭 시 자녀가 입력한 값으로 저장된다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7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ungyil\Desktop\ghkaus\일지수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17" y="2400987"/>
            <a:ext cx="4104456" cy="42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3159889" y="4363656"/>
            <a:ext cx="1516283" cy="2430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183038" y="5085185"/>
            <a:ext cx="1481559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11212" y="3594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88274" y="46922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88274" y="50523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3183037" y="4728299"/>
            <a:ext cx="1481559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3148314" y="3993266"/>
            <a:ext cx="1516284" cy="29936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2586099" y="3594026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839748" y="395406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828173" y="432646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0444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0" y="1498714"/>
            <a:ext cx="3858675" cy="371802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28047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888098"/>
                <a:gridCol w="2304256"/>
                <a:gridCol w="792088"/>
                <a:gridCol w="187220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일일</a:t>
                      </a:r>
                      <a:r>
                        <a:rPr lang="ko-KR" altLang="en-US" sz="1600" baseline="0" dirty="0" smtClean="0"/>
                        <a:t> 한도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7649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생긴다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일일 한도 금액을 입력할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나머지 용돈 금액을 알려주고 사용할 금액을 입력할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20615" y="4581128"/>
            <a:ext cx="992429" cy="255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76599" y="429309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9"/>
          <a:stretch/>
        </p:blipFill>
        <p:spPr>
          <a:xfrm>
            <a:off x="2497611" y="3422334"/>
            <a:ext cx="3140663" cy="22764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69798" y="3422333"/>
            <a:ext cx="3168476" cy="2276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53595" y="321370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4040</Words>
  <Application>Microsoft Office PowerPoint</Application>
  <PresentationFormat>화면 슬라이드 쇼(4:3)</PresentationFormat>
  <Paragraphs>1373</Paragraphs>
  <Slides>64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박동익</cp:lastModifiedBy>
  <cp:revision>96</cp:revision>
  <cp:lastPrinted>2016-11-05T01:48:44Z</cp:lastPrinted>
  <dcterms:created xsi:type="dcterms:W3CDTF">2016-10-12T07:19:25Z</dcterms:created>
  <dcterms:modified xsi:type="dcterms:W3CDTF">2016-11-08T10:22:38Z</dcterms:modified>
</cp:coreProperties>
</file>