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0" r:id="rId3"/>
    <p:sldId id="281" r:id="rId4"/>
    <p:sldId id="288" r:id="rId5"/>
    <p:sldId id="291" r:id="rId6"/>
    <p:sldId id="293" r:id="rId7"/>
    <p:sldId id="289" r:id="rId8"/>
    <p:sldId id="290" r:id="rId9"/>
    <p:sldId id="292" r:id="rId10"/>
    <p:sldId id="294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82" r:id="rId36"/>
    <p:sldId id="286" r:id="rId37"/>
    <p:sldId id="287" r:id="rId38"/>
    <p:sldId id="283" r:id="rId39"/>
    <p:sldId id="284" r:id="rId40"/>
    <p:sldId id="285" r:id="rId41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8989F4C5-C2FC-4ABF-A8F5-D46FAB7ECF68}">
          <p14:sldIdLst>
            <p14:sldId id="256"/>
            <p14:sldId id="280"/>
            <p14:sldId id="281"/>
            <p14:sldId id="288"/>
            <p14:sldId id="291"/>
            <p14:sldId id="293"/>
          </p14:sldIdLst>
        </p14:section>
        <p14:section name="부모일일결산" id="{0BE87FA5-8737-45A9-B905-12AE96CEB8CD}">
          <p14:sldIdLst>
            <p14:sldId id="289"/>
            <p14:sldId id="290"/>
            <p14:sldId id="292"/>
            <p14:sldId id="294"/>
          </p14:sldIdLst>
        </p14:section>
        <p14:section name="월별결산" id="{D3AF3412-9876-4BBA-ACC6-73C2F6B7004A}">
          <p14:sldIdLst>
            <p14:sldId id="279"/>
          </p14:sldIdLst>
        </p14:section>
        <p14:section name="연도별결산" id="{3468C607-0F73-4B30-9F0B-F1F74EB36D20}">
          <p14:sldIdLst>
            <p14:sldId id="269"/>
          </p14:sldIdLst>
        </p14:section>
        <p14:section name="일기" id="{F159372A-2164-4C26-AAA5-9535E05D7E3A}">
          <p14:sldIdLst>
            <p14:sldId id="270"/>
          </p14:sldIdLst>
        </p14:section>
        <p14:section name="용돈이필요해요" id="{A65E0B69-A295-4BBD-8329-F8A32BE1B6C7}">
          <p14:sldIdLst>
            <p14:sldId id="271"/>
            <p14:sldId id="272"/>
            <p14:sldId id="273"/>
            <p14:sldId id="274"/>
          </p14:sldIdLst>
        </p14:section>
        <p14:section name="하고싶은말이있어요" id="{0A0267FE-8759-47F3-8AAF-4097BDB29CC1}">
          <p14:sldIdLst>
            <p14:sldId id="275"/>
            <p14:sldId id="276"/>
          </p14:sldIdLst>
        </p14:section>
        <p14:section name="자녀목표설정" id="{68431880-6A18-4A30-88BB-7DA7C16E9C62}">
          <p14:sldIdLst>
            <p14:sldId id="277"/>
            <p14:sldId id="278"/>
          </p14:sldIdLst>
        </p14:section>
        <p14:section name="자녀관리" id="{3E598504-209D-463A-ADD4-BA47E4253E90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로그인&amp;회원가입" id="{4DCC666D-6013-4DAA-9C14-2B8F35F1FA07}">
          <p14:sldIdLst>
            <p14:sldId id="282"/>
            <p14:sldId id="286"/>
            <p14:sldId id="287"/>
          </p14:sldIdLst>
        </p14:section>
        <p14:section name="아이디/비밀번호찾기" id="{BEFA34D2-C6B3-4DCA-B09C-C676A8B63AF4}">
          <p14:sldIdLst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660"/>
  </p:normalViewPr>
  <p:slideViewPr>
    <p:cSldViewPr>
      <p:cViewPr varScale="1">
        <p:scale>
          <a:sx n="59" d="100"/>
          <a:sy n="59" d="100"/>
        </p:scale>
        <p:origin x="-1368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F1F-5C09-4910-9C33-E2DF103AEC8F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BED1-A2D3-4E89-8730-2C9B6890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8FE7-809C-437F-BB59-5B011C2993C9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FA9D-4074-47B0-B7B6-E74195D6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5A18-7461-4B6E-8004-D3EC3203FE7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48" y="3501008"/>
            <a:ext cx="64640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  <a:endCxn id="5" idx="1"/>
          </p:cNvCxnSpPr>
          <p:nvPr/>
        </p:nvCxnSpPr>
        <p:spPr>
          <a:xfrm flipV="1">
            <a:off x="2267744" y="1540283"/>
            <a:ext cx="3253688" cy="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93415"/>
              </p:ext>
            </p:extLst>
          </p:nvPr>
        </p:nvGraphicFramePr>
        <p:xfrm>
          <a:off x="5521432" y="984023"/>
          <a:ext cx="36225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7634" y="2118564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24931"/>
              </p:ext>
            </p:extLst>
          </p:nvPr>
        </p:nvGraphicFramePr>
        <p:xfrm>
          <a:off x="5521432" y="468583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DayAccountLabelListener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7665" y="5921526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31" idx="2"/>
            <a:endCxn id="35" idx="1"/>
          </p:cNvCxnSpPr>
          <p:nvPr/>
        </p:nvCxnSpPr>
        <p:spPr>
          <a:xfrm>
            <a:off x="3512769" y="1733360"/>
            <a:ext cx="2008663" cy="166979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  <a:endCxn id="18" idx="1"/>
          </p:cNvCxnSpPr>
          <p:nvPr/>
        </p:nvCxnSpPr>
        <p:spPr>
          <a:xfrm>
            <a:off x="2339752" y="3825044"/>
            <a:ext cx="3181680" cy="141705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직사각형 30"/>
          <p:cNvSpPr/>
          <p:nvPr/>
        </p:nvSpPr>
        <p:spPr>
          <a:xfrm>
            <a:off x="3332749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99224"/>
              </p:ext>
            </p:extLst>
          </p:nvPr>
        </p:nvGraphicFramePr>
        <p:xfrm>
          <a:off x="5521432" y="2846894"/>
          <a:ext cx="35594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4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87634" y="398912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8" y="2080339"/>
            <a:ext cx="4438122" cy="4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42934" y="5702937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41729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78384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38192" y="3497511"/>
            <a:ext cx="2505800" cy="23998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96622" y="3884682"/>
            <a:ext cx="1603370" cy="20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455161" y="1509185"/>
            <a:ext cx="2340975" cy="23362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34588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81872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5883710"/>
            <a:ext cx="864096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8652" y="1038374"/>
            <a:ext cx="3026722" cy="1381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2025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84531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19323"/>
              </p:ext>
            </p:extLst>
          </p:nvPr>
        </p:nvGraphicFramePr>
        <p:xfrm>
          <a:off x="5006434" y="242088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616579" y="1556792"/>
            <a:ext cx="1389855" cy="142035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87824" y="5157192"/>
            <a:ext cx="2018610" cy="8902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02421"/>
              </p:ext>
            </p:extLst>
          </p:nvPr>
        </p:nvGraphicFramePr>
        <p:xfrm>
          <a:off x="5006434" y="4639246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72329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1613808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2998" y="5189817"/>
            <a:ext cx="1045557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63688" y="1038375"/>
            <a:ext cx="3211686" cy="5754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8886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633124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23827"/>
              </p:ext>
            </p:extLst>
          </p:nvPr>
        </p:nvGraphicFramePr>
        <p:xfrm>
          <a:off x="5006434" y="254405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779912" y="2098081"/>
            <a:ext cx="1226522" cy="10022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</p:cNvCxnSpPr>
          <p:nvPr/>
        </p:nvCxnSpPr>
        <p:spPr>
          <a:xfrm flipV="1">
            <a:off x="3078555" y="5157192"/>
            <a:ext cx="1927879" cy="1963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47296"/>
              </p:ext>
            </p:extLst>
          </p:nvPr>
        </p:nvGraphicFramePr>
        <p:xfrm>
          <a:off x="5006434" y="4639246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UIDiagram013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23930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1490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30466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4730"/>
              </p:ext>
            </p:extLst>
          </p:nvPr>
        </p:nvGraphicFramePr>
        <p:xfrm>
          <a:off x="5796136" y="1007380"/>
          <a:ext cx="31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NeedAllowanceBtnListener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7119"/>
              </p:ext>
            </p:extLst>
          </p:nvPr>
        </p:nvGraphicFramePr>
        <p:xfrm>
          <a:off x="5868144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97395"/>
              </p:ext>
            </p:extLst>
          </p:nvPr>
        </p:nvGraphicFramePr>
        <p:xfrm>
          <a:off x="5580112" y="4692744"/>
          <a:ext cx="3432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9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84168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4536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6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3" y="1293318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19332" y="2894745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4" idx="3"/>
            <a:endCxn id="28" idx="1"/>
          </p:cNvCxnSpPr>
          <p:nvPr/>
        </p:nvCxnSpPr>
        <p:spPr>
          <a:xfrm>
            <a:off x="4443668" y="4462209"/>
            <a:ext cx="1136444" cy="78679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17" idx="0"/>
            <a:endCxn id="5" idx="1"/>
          </p:cNvCxnSpPr>
          <p:nvPr/>
        </p:nvCxnSpPr>
        <p:spPr>
          <a:xfrm flipV="1">
            <a:off x="2931500" y="1563640"/>
            <a:ext cx="2864636" cy="133110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21" idx="3"/>
            <a:endCxn id="18" idx="1"/>
          </p:cNvCxnSpPr>
          <p:nvPr/>
        </p:nvCxnSpPr>
        <p:spPr>
          <a:xfrm flipV="1">
            <a:off x="4443668" y="3376796"/>
            <a:ext cx="1424476" cy="4000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1419332" y="354857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9332" y="4233966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" y="1356069"/>
            <a:ext cx="5247368" cy="4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6694"/>
              </p:ext>
            </p:extLst>
          </p:nvPr>
        </p:nvGraphicFramePr>
        <p:xfrm>
          <a:off x="5940152" y="278092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AskAllowanceBtnListener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7830"/>
              </p:ext>
            </p:extLst>
          </p:nvPr>
        </p:nvGraphicFramePr>
        <p:xfrm>
          <a:off x="5796136" y="908720"/>
          <a:ext cx="30834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54025"/>
              </p:ext>
            </p:extLst>
          </p:nvPr>
        </p:nvGraphicFramePr>
        <p:xfrm>
          <a:off x="5692824" y="4581128"/>
          <a:ext cx="33436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36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28" y="20932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8184" y="392849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4067944" y="5132666"/>
            <a:ext cx="1624880" cy="4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32" idx="0"/>
            <a:endCxn id="5" idx="1"/>
          </p:cNvCxnSpPr>
          <p:nvPr/>
        </p:nvCxnSpPr>
        <p:spPr>
          <a:xfrm flipV="1">
            <a:off x="2879536" y="3337188"/>
            <a:ext cx="3060616" cy="1651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1845064" y="1464980"/>
            <a:ext cx="3951072" cy="352367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55224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19320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3648" y="4988650"/>
            <a:ext cx="88283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UIDiagram016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9143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9513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UIDiagram017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6760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9863"/>
            <a:ext cx="7200800" cy="4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UIDiagram018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9036"/>
              </p:ext>
            </p:extLst>
          </p:nvPr>
        </p:nvGraphicFramePr>
        <p:xfrm>
          <a:off x="2555776" y="5241630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MemoDayListener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99792" y="637203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>
            <a:off x="3936806" y="2247094"/>
            <a:ext cx="210060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936806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1"/>
            <a:endCxn id="18" idx="0"/>
          </p:cNvCxnSpPr>
          <p:nvPr/>
        </p:nvCxnSpPr>
        <p:spPr>
          <a:xfrm flipH="1">
            <a:off x="4146866" y="2247094"/>
            <a:ext cx="2873406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7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" y="764704"/>
            <a:ext cx="6192688" cy="37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36724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1440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7132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62133"/>
              </p:ext>
            </p:extLst>
          </p:nvPr>
        </p:nvGraphicFramePr>
        <p:xfrm>
          <a:off x="5450518" y="1311514"/>
          <a:ext cx="36934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4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MonthAccountBtnListener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2450823" y="4532535"/>
            <a:ext cx="3129289" cy="13447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1539513" y="1867774"/>
            <a:ext cx="3911005" cy="400949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08263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72973"/>
              </p:ext>
            </p:extLst>
          </p:nvPr>
        </p:nvGraphicFramePr>
        <p:xfrm>
          <a:off x="5580112" y="3976275"/>
          <a:ext cx="35638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8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YearAccountBtnListener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2151"/>
            <a:ext cx="5954194" cy="5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UIDiagram020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7420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499992" y="4347163"/>
            <a:ext cx="1633864" cy="96054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71998"/>
              </p:ext>
            </p:extLst>
          </p:nvPr>
        </p:nvGraphicFramePr>
        <p:xfrm>
          <a:off x="6133856" y="3790903"/>
          <a:ext cx="29026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6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72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610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2584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36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81138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67956" y="620688"/>
            <a:ext cx="4380308" cy="31750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00531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129158" y="3397744"/>
            <a:ext cx="866778" cy="1433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24667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364089" y="3409736"/>
            <a:ext cx="896778" cy="1421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4296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495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RegisterLimitListener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15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1800"/>
            <a:ext cx="3525471" cy="3239395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9" idx="3"/>
          </p:cNvCxnSpPr>
          <p:nvPr/>
        </p:nvCxnSpPr>
        <p:spPr>
          <a:xfrm flipV="1">
            <a:off x="3275856" y="1124744"/>
            <a:ext cx="1800200" cy="562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6427" y="1529298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89546"/>
              </p:ext>
            </p:extLst>
          </p:nvPr>
        </p:nvGraphicFramePr>
        <p:xfrm>
          <a:off x="5124240" y="764704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CheckChildMainListener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2246141" y="3284984"/>
            <a:ext cx="2160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2636912"/>
            <a:ext cx="1944216" cy="20975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6096" y="191683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33085"/>
              </p:ext>
            </p:extLst>
          </p:nvPr>
        </p:nvGraphicFramePr>
        <p:xfrm>
          <a:off x="5220072" y="4302388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1928" y="54545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0837"/>
              </p:ext>
            </p:extLst>
          </p:nvPr>
        </p:nvGraphicFramePr>
        <p:xfrm>
          <a:off x="559989" y="4396462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845" y="554859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16427" y="1988840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6427" y="2464093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16427" y="2968149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33024"/>
              </p:ext>
            </p:extLst>
          </p:nvPr>
        </p:nvGraphicFramePr>
        <p:xfrm>
          <a:off x="5279629" y="2454695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591485" y="360682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35" name="직선 연결선 34"/>
          <p:cNvCxnSpPr>
            <a:endCxn id="32" idx="1"/>
          </p:cNvCxnSpPr>
          <p:nvPr/>
        </p:nvCxnSpPr>
        <p:spPr>
          <a:xfrm>
            <a:off x="3275856" y="2213754"/>
            <a:ext cx="2003773" cy="8170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396" y="161788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80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6" y="332656"/>
            <a:ext cx="4392488" cy="3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07904" y="3853468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129158" y="4149080"/>
            <a:ext cx="914669" cy="6823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2115" y="3875828"/>
            <a:ext cx="610768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4171440"/>
            <a:ext cx="1157984" cy="6599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17453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SupportListener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6678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ComplimentListener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62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4" y="732619"/>
            <a:ext cx="4588356" cy="3238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4466" y="2996952"/>
            <a:ext cx="611430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0"/>
          </p:cNvCxnSpPr>
          <p:nvPr/>
        </p:nvCxnSpPr>
        <p:spPr>
          <a:xfrm flipV="1">
            <a:off x="3330181" y="732619"/>
            <a:ext cx="2825995" cy="2264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2988466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1"/>
            <a:endCxn id="9" idx="3"/>
          </p:cNvCxnSpPr>
          <p:nvPr/>
        </p:nvCxnSpPr>
        <p:spPr>
          <a:xfrm flipH="1">
            <a:off x="4451757" y="2501738"/>
            <a:ext cx="1704419" cy="6345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9821" y="13407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98904"/>
              </p:ext>
            </p:extLst>
          </p:nvPr>
        </p:nvGraphicFramePr>
        <p:xfrm>
          <a:off x="6132352" y="260648"/>
          <a:ext cx="2832136" cy="114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36"/>
              </a:tblGrid>
              <a:tr h="363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AcceptListener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2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68555"/>
              </p:ext>
            </p:extLst>
          </p:nvPr>
        </p:nvGraphicFramePr>
        <p:xfrm>
          <a:off x="6156176" y="1916832"/>
          <a:ext cx="2808312" cy="116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RefuseListener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4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72200" y="30689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3559923"/>
            <a:ext cx="61143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88891" y="2988466"/>
            <a:ext cx="1029714" cy="325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2051720" y="3333898"/>
            <a:ext cx="267511" cy="1823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1"/>
          </p:cNvCxnSpPr>
          <p:nvPr/>
        </p:nvCxnSpPr>
        <p:spPr>
          <a:xfrm flipH="1" flipV="1">
            <a:off x="3024466" y="3847953"/>
            <a:ext cx="2749154" cy="959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3341"/>
              </p:ext>
            </p:extLst>
          </p:nvPr>
        </p:nvGraphicFramePr>
        <p:xfrm>
          <a:off x="683568" y="4638810"/>
          <a:ext cx="3096344" cy="1118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</a:tblGrid>
              <a:tr h="339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9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7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77815"/>
              </p:ext>
            </p:extLst>
          </p:nvPr>
        </p:nvGraphicFramePr>
        <p:xfrm>
          <a:off x="5773620" y="4197214"/>
          <a:ext cx="3349758" cy="1221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9758"/>
              </a:tblGrid>
              <a:tr h="4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91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1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3237" y="57827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9313" y="542135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44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78" y="364886"/>
            <a:ext cx="4078444" cy="3669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3092045"/>
            <a:ext cx="671845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522418" y="3485504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1850" y="3107549"/>
            <a:ext cx="610768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501008"/>
            <a:ext cx="578992" cy="13303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95574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55694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UIDiagram027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96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52" y="404664"/>
            <a:ext cx="3866549" cy="3866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3240946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419872" y="3717032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6016" y="3243670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731721"/>
            <a:ext cx="578992" cy="1209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7554"/>
              </p:ext>
            </p:extLst>
          </p:nvPr>
        </p:nvGraphicFramePr>
        <p:xfrm>
          <a:off x="4620184" y="4797152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8180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04855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15659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7779"/>
              </p:ext>
            </p:extLst>
          </p:nvPr>
        </p:nvGraphicFramePr>
        <p:xfrm>
          <a:off x="5485760" y="1311514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4148103" y="4532535"/>
            <a:ext cx="1337657" cy="13621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3284007" y="1867774"/>
            <a:ext cx="2201753" cy="402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3779912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6696"/>
              </p:ext>
            </p:extLst>
          </p:nvPr>
        </p:nvGraphicFramePr>
        <p:xfrm>
          <a:off x="5485760" y="3976275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UIDiagram030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97458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6341524" cy="39081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3408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1893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8220"/>
            <a:ext cx="5815388" cy="4935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8043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139952" y="4420823"/>
            <a:ext cx="216024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79208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3978"/>
              </p:ext>
            </p:extLst>
          </p:nvPr>
        </p:nvGraphicFramePr>
        <p:xfrm>
          <a:off x="6300192" y="3790903"/>
          <a:ext cx="2664296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8445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04818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83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5330"/>
            <a:ext cx="5113890" cy="518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6442" y="5175076"/>
            <a:ext cx="739030" cy="357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525473" y="3501008"/>
            <a:ext cx="2054639" cy="1674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1" y="385175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75449"/>
              </p:ext>
            </p:extLst>
          </p:nvPr>
        </p:nvGraphicFramePr>
        <p:xfrm>
          <a:off x="5455046" y="2670373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43297" y="5192059"/>
            <a:ext cx="504767" cy="325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111843" y="5354645"/>
            <a:ext cx="684293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46683"/>
              </p:ext>
            </p:extLst>
          </p:nvPr>
        </p:nvGraphicFramePr>
        <p:xfrm>
          <a:off x="5341586" y="4658671"/>
          <a:ext cx="3766918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918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40152" y="58679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350" y="10800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1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" y="765860"/>
            <a:ext cx="4826435" cy="34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92734" y="2040611"/>
            <a:ext cx="576064" cy="936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8" idx="1"/>
          </p:cNvCxnSpPr>
          <p:nvPr/>
        </p:nvCxnSpPr>
        <p:spPr>
          <a:xfrm>
            <a:off x="4247590" y="3888729"/>
            <a:ext cx="758844" cy="130677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07385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LogInBtnListener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1152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endCxn id="18" idx="1"/>
          </p:cNvCxnSpPr>
          <p:nvPr/>
        </p:nvCxnSpPr>
        <p:spPr>
          <a:xfrm flipV="1">
            <a:off x="4268798" y="2977148"/>
            <a:ext cx="737636" cy="40895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37423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47738" y="3284984"/>
            <a:ext cx="1221060" cy="371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37080" y="3750587"/>
            <a:ext cx="1231718" cy="275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94144" y="3287296"/>
            <a:ext cx="1277656" cy="7386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1"/>
          </p:cNvCxnSpPr>
          <p:nvPr/>
        </p:nvCxnSpPr>
        <p:spPr>
          <a:xfrm flipV="1">
            <a:off x="4299396" y="1176515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425934" y="4025910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37061"/>
              </p:ext>
            </p:extLst>
          </p:nvPr>
        </p:nvGraphicFramePr>
        <p:xfrm>
          <a:off x="349415" y="489000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InfoFindBtnListener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" y="72446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2" y="175133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95736" y="6021288"/>
            <a:ext cx="77215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1840" y="6021288"/>
            <a:ext cx="864096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5085"/>
              </p:ext>
            </p:extLst>
          </p:nvPr>
        </p:nvGraphicFramePr>
        <p:xfrm>
          <a:off x="5940152" y="209649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54261"/>
              </p:ext>
            </p:extLst>
          </p:nvPr>
        </p:nvGraphicFramePr>
        <p:xfrm>
          <a:off x="5436096" y="5255568"/>
          <a:ext cx="34854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54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967893" y="2652755"/>
            <a:ext cx="2972259" cy="356293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63888" y="5811828"/>
            <a:ext cx="1872208" cy="2094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3244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70713" y="5527757"/>
            <a:ext cx="469239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65385" y="2924944"/>
            <a:ext cx="546575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0016"/>
              </p:ext>
            </p:extLst>
          </p:nvPr>
        </p:nvGraphicFramePr>
        <p:xfrm>
          <a:off x="5436096" y="184904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72923"/>
              </p:ext>
            </p:extLst>
          </p:nvPr>
        </p:nvGraphicFramePr>
        <p:xfrm>
          <a:off x="5925760" y="3756640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ParentAcceptBtnListener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46473" y="4869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6472" y="15666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2" idx="1"/>
          </p:cNvCxnSpPr>
          <p:nvPr/>
        </p:nvCxnSpPr>
        <p:spPr>
          <a:xfrm flipV="1">
            <a:off x="4206632" y="741164"/>
            <a:ext cx="1229464" cy="204432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>
            <a:endCxn id="24" idx="1"/>
          </p:cNvCxnSpPr>
          <p:nvPr/>
        </p:nvCxnSpPr>
        <p:spPr>
          <a:xfrm flipV="1">
            <a:off x="3843268" y="4312900"/>
            <a:ext cx="2082492" cy="121485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9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0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sungyil\Desktop\ghkaus\부모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5582"/>
            <a:ext cx="3924079" cy="48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995937" y="3140968"/>
            <a:ext cx="595258" cy="274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5877272"/>
            <a:ext cx="84295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UIDiagram037</a:t>
            </a:r>
            <a:endParaRPr lang="ko-KR" altLang="en-US" sz="2000" b="1" dirty="0"/>
          </a:p>
        </p:txBody>
      </p:sp>
      <p:cxnSp>
        <p:nvCxnSpPr>
          <p:cNvPr id="20" name="직선 연결선 19"/>
          <p:cNvCxnSpPr>
            <a:stCxn id="27" idx="3"/>
            <a:endCxn id="24" idx="1"/>
          </p:cNvCxnSpPr>
          <p:nvPr/>
        </p:nvCxnSpPr>
        <p:spPr>
          <a:xfrm flipV="1">
            <a:off x="4591195" y="2122924"/>
            <a:ext cx="628877" cy="1155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7" idx="1"/>
          </p:cNvCxnSpPr>
          <p:nvPr/>
        </p:nvCxnSpPr>
        <p:spPr>
          <a:xfrm flipV="1">
            <a:off x="2617211" y="3895062"/>
            <a:ext cx="3293453" cy="19822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07050"/>
              </p:ext>
            </p:extLst>
          </p:nvPr>
        </p:nvGraphicFramePr>
        <p:xfrm>
          <a:off x="5910664" y="3338802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36078"/>
              </p:ext>
            </p:extLst>
          </p:nvPr>
        </p:nvGraphicFramePr>
        <p:xfrm>
          <a:off x="5580112" y="5255568"/>
          <a:ext cx="3341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13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59974" y="44863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09170"/>
              </p:ext>
            </p:extLst>
          </p:nvPr>
        </p:nvGraphicFramePr>
        <p:xfrm>
          <a:off x="5220072" y="1566664"/>
          <a:ext cx="37535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35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16984" y="28089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42732" y="5892224"/>
            <a:ext cx="89722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19" idx="1"/>
          </p:cNvCxnSpPr>
          <p:nvPr/>
        </p:nvCxnSpPr>
        <p:spPr>
          <a:xfrm flipV="1">
            <a:off x="4139952" y="5811828"/>
            <a:ext cx="1440160" cy="772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63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" y="826442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6" y="2492896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46506" y="3722277"/>
            <a:ext cx="1565453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UIDiagram038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27582" y="3722277"/>
            <a:ext cx="1584177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45993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 flipV="1">
            <a:off x="4211959" y="3100318"/>
            <a:ext cx="794475" cy="6794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18499" y="4077072"/>
            <a:ext cx="2987935" cy="108012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77431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0" y="2157362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9382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7052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3350781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376796"/>
            <a:ext cx="2101150" cy="13081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7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608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SY\Desktop\영수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0" y="1124744"/>
            <a:ext cx="539904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63688" y="364205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71800" y="5445225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268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2517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63888" y="2623261"/>
            <a:ext cx="2372424" cy="184837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455876" y="5445225"/>
            <a:ext cx="2484276" cy="2973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47812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1421604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106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6110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24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8" y="2154946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90687"/>
              </p:ext>
            </p:extLst>
          </p:nvPr>
        </p:nvGraphicFramePr>
        <p:xfrm>
          <a:off x="5436096" y="1007380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StartFindPasswordBtnListener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88087"/>
              </p:ext>
            </p:extLst>
          </p:nvPr>
        </p:nvGraphicFramePr>
        <p:xfrm>
          <a:off x="5953070" y="2820536"/>
          <a:ext cx="301141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2846725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511416"/>
            <a:ext cx="2101150" cy="117350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1" y="419653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46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089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040638" y="5640681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03790" y="5640681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15152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8466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635896" y="3158738"/>
            <a:ext cx="2378086" cy="267634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4191822" y="4971894"/>
            <a:ext cx="1835078" cy="6687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7820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67847" y="3975360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ㅕ</a:t>
            </a:r>
            <a:endParaRPr lang="ko-KR" altLang="en-US" dirty="0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923928" y="1509183"/>
            <a:ext cx="1872208" cy="24255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33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39612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16602" y="5661248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91880" y="5629416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74641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48328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11860" y="3497511"/>
            <a:ext cx="2532132" cy="23581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779912" y="5299389"/>
            <a:ext cx="2130170" cy="3300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37679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96622" y="3884682"/>
            <a:ext cx="1387346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7" idx="1"/>
          </p:cNvCxnSpPr>
          <p:nvPr/>
        </p:nvCxnSpPr>
        <p:spPr>
          <a:xfrm flipV="1">
            <a:off x="3455161" y="1605066"/>
            <a:ext cx="2340975" cy="22403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22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1165555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58885" y="378314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33150" y="5585280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UIDiagram007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67183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9713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759085" y="2623261"/>
            <a:ext cx="2177227" cy="1989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617226" y="5585280"/>
            <a:ext cx="2322926" cy="15726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58924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0916" y="1421603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50268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714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2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2" y="768443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9" y="1625394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33171" y="5073724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073724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UIDiagram008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5780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39895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428429" y="3158738"/>
            <a:ext cx="2585553" cy="21093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4971894"/>
            <a:ext cx="2102972" cy="1018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00614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56096" y="3284985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540862" y="1509183"/>
            <a:ext cx="2255274" cy="18019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7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2816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535542" y="5589240"/>
            <a:ext cx="59525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33264" y="5589241"/>
            <a:ext cx="44664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4065"/>
              </p:ext>
            </p:extLst>
          </p:nvPr>
        </p:nvGraphicFramePr>
        <p:xfrm>
          <a:off x="5543790" y="2564904"/>
          <a:ext cx="36002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2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</a:t>
                      </a:r>
                      <a:r>
                        <a:rPr lang="en-US" altLang="ko-KR" b="1" baseline="0" dirty="0" err="1" smtClean="0"/>
                        <a:t>Modify</a:t>
                      </a:r>
                      <a:r>
                        <a:rPr lang="en-US" altLang="ko-KR" b="1" dirty="0" err="1" smtClean="0"/>
                        <a:t>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7935"/>
              </p:ext>
            </p:extLst>
          </p:nvPr>
        </p:nvGraphicFramePr>
        <p:xfrm>
          <a:off x="5651482" y="4623680"/>
          <a:ext cx="32700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HistroyViewDelBtnListener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130800" y="3121164"/>
            <a:ext cx="2412990" cy="261503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56588" y="5179940"/>
            <a:ext cx="2094894" cy="4093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69350" y="573620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69350" y="202471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8055" y="2564904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SY\Desktop\영수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" y="78251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938055" y="2564904"/>
            <a:ext cx="498041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00981"/>
              </p:ext>
            </p:extLst>
          </p:nvPr>
        </p:nvGraphicFramePr>
        <p:xfrm>
          <a:off x="5651482" y="524412"/>
          <a:ext cx="3492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>
            <a:stCxn id="22" idx="0"/>
            <a:endCxn id="24" idx="1"/>
          </p:cNvCxnSpPr>
          <p:nvPr/>
        </p:nvCxnSpPr>
        <p:spPr>
          <a:xfrm flipV="1">
            <a:off x="5187076" y="1080672"/>
            <a:ext cx="464406" cy="148423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403405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773</Words>
  <Application>Microsoft Office PowerPoint</Application>
  <PresentationFormat>화면 슬라이드 쇼(4:3)</PresentationFormat>
  <Paragraphs>375</Paragraphs>
  <Slides>40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26</cp:revision>
  <cp:lastPrinted>2016-10-25T09:59:49Z</cp:lastPrinted>
  <dcterms:created xsi:type="dcterms:W3CDTF">2016-10-25T06:08:49Z</dcterms:created>
  <dcterms:modified xsi:type="dcterms:W3CDTF">2016-11-06T17:53:30Z</dcterms:modified>
</cp:coreProperties>
</file>