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80" r:id="rId3"/>
    <p:sldId id="281" r:id="rId4"/>
    <p:sldId id="288" r:id="rId5"/>
    <p:sldId id="291" r:id="rId6"/>
    <p:sldId id="293" r:id="rId7"/>
    <p:sldId id="289" r:id="rId8"/>
    <p:sldId id="290" r:id="rId9"/>
    <p:sldId id="292" r:id="rId10"/>
    <p:sldId id="294" r:id="rId11"/>
    <p:sldId id="279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282" r:id="rId36"/>
    <p:sldId id="286" r:id="rId37"/>
    <p:sldId id="287" r:id="rId38"/>
    <p:sldId id="283" r:id="rId39"/>
    <p:sldId id="284" r:id="rId40"/>
    <p:sldId id="285" r:id="rId41"/>
  </p:sldIdLst>
  <p:sldSz cx="9144000" cy="6858000" type="screen4x3"/>
  <p:notesSz cx="9998075" cy="68659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자녀일일결산" id="{8989F4C5-C2FC-4ABF-A8F5-D46FAB7ECF68}">
          <p14:sldIdLst>
            <p14:sldId id="256"/>
            <p14:sldId id="280"/>
            <p14:sldId id="281"/>
            <p14:sldId id="288"/>
            <p14:sldId id="291"/>
            <p14:sldId id="293"/>
          </p14:sldIdLst>
        </p14:section>
        <p14:section name="부모일일결산" id="{0BE87FA5-8737-45A9-B905-12AE96CEB8CD}">
          <p14:sldIdLst>
            <p14:sldId id="289"/>
            <p14:sldId id="290"/>
            <p14:sldId id="292"/>
            <p14:sldId id="294"/>
          </p14:sldIdLst>
        </p14:section>
        <p14:section name="월별결산" id="{D3AF3412-9876-4BBA-ACC6-73C2F6B7004A}">
          <p14:sldIdLst>
            <p14:sldId id="279"/>
          </p14:sldIdLst>
        </p14:section>
        <p14:section name="연도별결산" id="{3468C607-0F73-4B30-9F0B-F1F74EB36D20}">
          <p14:sldIdLst>
            <p14:sldId id="269"/>
          </p14:sldIdLst>
        </p14:section>
        <p14:section name="일기" id="{F159372A-2164-4C26-AAA5-9535E05D7E3A}">
          <p14:sldIdLst>
            <p14:sldId id="270"/>
          </p14:sldIdLst>
        </p14:section>
        <p14:section name="용돈이필요해요" id="{A65E0B69-A295-4BBD-8329-F8A32BE1B6C7}">
          <p14:sldIdLst>
            <p14:sldId id="271"/>
            <p14:sldId id="272"/>
            <p14:sldId id="273"/>
            <p14:sldId id="274"/>
          </p14:sldIdLst>
        </p14:section>
        <p14:section name="하고싶은말이있어요" id="{0A0267FE-8759-47F3-8AAF-4097BDB29CC1}">
          <p14:sldIdLst>
            <p14:sldId id="275"/>
            <p14:sldId id="276"/>
          </p14:sldIdLst>
        </p14:section>
        <p14:section name="자녀목표설정" id="{68431880-6A18-4A30-88BB-7DA7C16E9C62}">
          <p14:sldIdLst>
            <p14:sldId id="277"/>
            <p14:sldId id="278"/>
          </p14:sldIdLst>
        </p14:section>
        <p14:section name="자녀관리" id="{3E598504-209D-463A-ADD4-BA47E4253E90}">
          <p14:sldIdLst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로그인&amp;회원가입" id="{4DCC666D-6013-4DAA-9C14-2B8F35F1FA07}">
          <p14:sldIdLst>
            <p14:sldId id="282"/>
            <p14:sldId id="286"/>
            <p14:sldId id="287"/>
          </p14:sldIdLst>
        </p14:section>
        <p14:section name="아이디/비밀번호찾기" id="{BEFA34D2-C6B3-4DCA-B09C-C676A8B63AF4}">
          <p14:sldIdLst>
            <p14:sldId id="283"/>
            <p14:sldId id="284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94660"/>
  </p:normalViewPr>
  <p:slideViewPr>
    <p:cSldViewPr>
      <p:cViewPr varScale="1">
        <p:scale>
          <a:sx n="59" d="100"/>
          <a:sy n="59" d="100"/>
        </p:scale>
        <p:origin x="-1368" y="-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63650" y="0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F4F1F-5C09-4910-9C33-E2DF103AEC8F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521442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63650" y="6521442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7BED1-A2D3-4E89-8730-2C9B68900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626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228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613" y="0"/>
            <a:ext cx="43338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C8FE7-809C-437F-BB59-5B011C2993C9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2950" y="514350"/>
            <a:ext cx="3432175" cy="2574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0125" y="3260725"/>
            <a:ext cx="7997825" cy="30908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21450"/>
            <a:ext cx="433228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613" y="6521450"/>
            <a:ext cx="43338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6FA9D-4074-47B0-B7B6-E74195D62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280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6FA9D-4074-47B0-B7B6-E74195D62D6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07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3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9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59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16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82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30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72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12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5A18-7461-4B6E-8004-D3EC3203FE77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20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B5A18-7461-4B6E-8004-D3EC3203FE77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1AA3D-42A3-4088-8F81-E7B9F17C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75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 descr="C:\Users\동익\Desktop\중간프로젝트\화면설계문서\자녀 달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" y="840907"/>
            <a:ext cx="5418069" cy="547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907704" y="1347207"/>
            <a:ext cx="360040" cy="3861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3348" y="3501008"/>
            <a:ext cx="646404" cy="6480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4" idx="3"/>
            <a:endCxn id="5" idx="1"/>
          </p:cNvCxnSpPr>
          <p:nvPr/>
        </p:nvCxnSpPr>
        <p:spPr>
          <a:xfrm flipV="1">
            <a:off x="2267744" y="1540283"/>
            <a:ext cx="3253688" cy="1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UIDiagram001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893415"/>
              </p:ext>
            </p:extLst>
          </p:nvPr>
        </p:nvGraphicFramePr>
        <p:xfrm>
          <a:off x="5521432" y="984023"/>
          <a:ext cx="362256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56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PreviousCalendarListener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87634" y="2118564"/>
            <a:ext cx="27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ImageIcon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124931"/>
              </p:ext>
            </p:extLst>
          </p:nvPr>
        </p:nvGraphicFramePr>
        <p:xfrm>
          <a:off x="5521432" y="4685836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DayAccountLabelListener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mouseClicked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MouseEvent:e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217665" y="5921526"/>
            <a:ext cx="230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JLabel</a:t>
            </a:r>
            <a:endParaRPr lang="ko-KR" altLang="en-US" dirty="0"/>
          </a:p>
        </p:txBody>
      </p:sp>
      <p:cxnSp>
        <p:nvCxnSpPr>
          <p:cNvPr id="20" name="직선 연결선 19"/>
          <p:cNvCxnSpPr>
            <a:stCxn id="31" idx="2"/>
            <a:endCxn id="35" idx="1"/>
          </p:cNvCxnSpPr>
          <p:nvPr/>
        </p:nvCxnSpPr>
        <p:spPr>
          <a:xfrm>
            <a:off x="3512769" y="1733360"/>
            <a:ext cx="2008663" cy="1669794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9" idx="3"/>
            <a:endCxn id="18" idx="1"/>
          </p:cNvCxnSpPr>
          <p:nvPr/>
        </p:nvCxnSpPr>
        <p:spPr>
          <a:xfrm>
            <a:off x="2339752" y="3825044"/>
            <a:ext cx="3181680" cy="141705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직사각형 30"/>
          <p:cNvSpPr/>
          <p:nvPr/>
        </p:nvSpPr>
        <p:spPr>
          <a:xfrm>
            <a:off x="3332749" y="1347207"/>
            <a:ext cx="360040" cy="3861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099224"/>
              </p:ext>
            </p:extLst>
          </p:nvPr>
        </p:nvGraphicFramePr>
        <p:xfrm>
          <a:off x="5521432" y="2846894"/>
          <a:ext cx="355946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946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NextCalendarListener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987634" y="3989120"/>
            <a:ext cx="27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ImageIcon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73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SY\Desktop\항목자세히조회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4078"/>
            <a:ext cx="1956717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sungyil\Desktop\ghkaus\부모일지수정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998" y="2080339"/>
            <a:ext cx="4438122" cy="461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2742934" y="5702937"/>
            <a:ext cx="595258" cy="3888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635896" y="5671105"/>
            <a:ext cx="576064" cy="4206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UIDiagram010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141729"/>
              </p:ext>
            </p:extLst>
          </p:nvPr>
        </p:nvGraphicFramePr>
        <p:xfrm>
          <a:off x="5843992" y="2941251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ModifyBtnButton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978384"/>
              </p:ext>
            </p:extLst>
          </p:nvPr>
        </p:nvGraphicFramePr>
        <p:xfrm>
          <a:off x="5910082" y="4743129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CloseBtnListener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3338192" y="3497511"/>
            <a:ext cx="2505800" cy="239982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8" idx="1"/>
          </p:cNvCxnSpPr>
          <p:nvPr/>
        </p:nvCxnSpPr>
        <p:spPr>
          <a:xfrm flipV="1">
            <a:off x="3923928" y="5299389"/>
            <a:ext cx="1986154" cy="37171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6146474" y="5927657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93302" y="4088817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896622" y="3884682"/>
            <a:ext cx="1603370" cy="2041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3455161" y="1509185"/>
            <a:ext cx="2340975" cy="2336265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934588"/>
              </p:ext>
            </p:extLst>
          </p:nvPr>
        </p:nvGraphicFramePr>
        <p:xfrm>
          <a:off x="5796136" y="836712"/>
          <a:ext cx="3227490" cy="1536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7490"/>
              </a:tblGrid>
              <a:tr h="448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ModifyCategoryChangeListener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44831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48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84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C:\Users\동익\Desktop\중간프로젝트\화면설계문서\월별조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94" y="724467"/>
            <a:ext cx="4081872" cy="591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547664" y="1072519"/>
            <a:ext cx="432048" cy="4842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23728" y="5883710"/>
            <a:ext cx="864096" cy="3274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948652" y="1038374"/>
            <a:ext cx="3026722" cy="138141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UIDiagram011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72025"/>
              </p:ext>
            </p:extLst>
          </p:nvPr>
        </p:nvGraphicFramePr>
        <p:xfrm>
          <a:off x="5006434" y="620255"/>
          <a:ext cx="36700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00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PreviousMonthListener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66474" y="1855945"/>
            <a:ext cx="27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ImageIcon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184531" y="1072519"/>
            <a:ext cx="432048" cy="4842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119323"/>
              </p:ext>
            </p:extLst>
          </p:nvPr>
        </p:nvGraphicFramePr>
        <p:xfrm>
          <a:off x="5006434" y="2420888"/>
          <a:ext cx="36700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00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NextMonthListener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366474" y="3656578"/>
            <a:ext cx="27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ImageIcon</a:t>
            </a:r>
            <a:endParaRPr lang="ko-KR" altLang="en-US" dirty="0"/>
          </a:p>
        </p:txBody>
      </p:sp>
      <p:cxnSp>
        <p:nvCxnSpPr>
          <p:cNvPr id="20" name="직선 연결선 19"/>
          <p:cNvCxnSpPr>
            <a:endCxn id="18" idx="1"/>
          </p:cNvCxnSpPr>
          <p:nvPr/>
        </p:nvCxnSpPr>
        <p:spPr>
          <a:xfrm>
            <a:off x="3616579" y="1556792"/>
            <a:ext cx="1389855" cy="142035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2987824" y="5157192"/>
            <a:ext cx="2018610" cy="89022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402421"/>
              </p:ext>
            </p:extLst>
          </p:nvPr>
        </p:nvGraphicFramePr>
        <p:xfrm>
          <a:off x="5006434" y="4639246"/>
          <a:ext cx="36700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00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StopShowingListener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366474" y="587493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5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C:\Users\동익\Desktop\중간프로젝트\화면설계문서\년도조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94" y="724467"/>
            <a:ext cx="4072329" cy="591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331640" y="1613808"/>
            <a:ext cx="432048" cy="4842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32998" y="5189817"/>
            <a:ext cx="1045557" cy="3274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763688" y="1038375"/>
            <a:ext cx="3211686" cy="575433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UIDiagram012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968886"/>
              </p:ext>
            </p:extLst>
          </p:nvPr>
        </p:nvGraphicFramePr>
        <p:xfrm>
          <a:off x="5006434" y="620255"/>
          <a:ext cx="36700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00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PreviousYearListener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66474" y="1855945"/>
            <a:ext cx="27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ImageIcon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347864" y="1633124"/>
            <a:ext cx="432048" cy="4842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623827"/>
              </p:ext>
            </p:extLst>
          </p:nvPr>
        </p:nvGraphicFramePr>
        <p:xfrm>
          <a:off x="5006434" y="2544058"/>
          <a:ext cx="36700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00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NextYearListener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366474" y="3779748"/>
            <a:ext cx="27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ImageIcon</a:t>
            </a:r>
            <a:endParaRPr lang="ko-KR" altLang="en-US" dirty="0"/>
          </a:p>
        </p:txBody>
      </p:sp>
      <p:cxnSp>
        <p:nvCxnSpPr>
          <p:cNvPr id="20" name="직선 연결선 19"/>
          <p:cNvCxnSpPr>
            <a:endCxn id="18" idx="1"/>
          </p:cNvCxnSpPr>
          <p:nvPr/>
        </p:nvCxnSpPr>
        <p:spPr>
          <a:xfrm>
            <a:off x="3779912" y="2098081"/>
            <a:ext cx="1226522" cy="100223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9" idx="3"/>
          </p:cNvCxnSpPr>
          <p:nvPr/>
        </p:nvCxnSpPr>
        <p:spPr>
          <a:xfrm flipV="1">
            <a:off x="3078555" y="5157192"/>
            <a:ext cx="1927879" cy="196333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547296"/>
              </p:ext>
            </p:extLst>
          </p:nvPr>
        </p:nvGraphicFramePr>
        <p:xfrm>
          <a:off x="5006434" y="4639246"/>
          <a:ext cx="36700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00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StopShowingListener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366474" y="587493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7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:\Users\동익\Desktop\중간프로젝트\화면설계문서\일기 작성하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76617"/>
            <a:ext cx="5623592" cy="475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399810" y="2278300"/>
            <a:ext cx="191340" cy="2269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261306" y="4929708"/>
            <a:ext cx="656132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071744" y="4929708"/>
            <a:ext cx="656132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34" idx="3"/>
            <a:endCxn id="28" idx="1"/>
          </p:cNvCxnSpPr>
          <p:nvPr/>
        </p:nvCxnSpPr>
        <p:spPr>
          <a:xfrm>
            <a:off x="3727876" y="5073724"/>
            <a:ext cx="2245562" cy="198284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UIDiagram013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823930"/>
              </p:ext>
            </p:extLst>
          </p:nvPr>
        </p:nvGraphicFramePr>
        <p:xfrm>
          <a:off x="5940152" y="1007380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DiaryDayListener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741490"/>
              </p:ext>
            </p:extLst>
          </p:nvPr>
        </p:nvGraphicFramePr>
        <p:xfrm>
          <a:off x="5953070" y="2820536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SaveDiaryBtnListener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3591150" y="1563640"/>
            <a:ext cx="2349002" cy="828123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8" idx="1"/>
          </p:cNvCxnSpPr>
          <p:nvPr/>
        </p:nvCxnSpPr>
        <p:spPr>
          <a:xfrm flipV="1">
            <a:off x="2589372" y="3376796"/>
            <a:ext cx="3363698" cy="155291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430466"/>
              </p:ext>
            </p:extLst>
          </p:nvPr>
        </p:nvGraphicFramePr>
        <p:xfrm>
          <a:off x="5973438" y="4581128"/>
          <a:ext cx="299105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105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StopShowingDiaryBtn</a:t>
                      </a:r>
                      <a:endParaRPr lang="en-US" altLang="ko-KR" b="1" dirty="0" smtClean="0"/>
                    </a:p>
                    <a:p>
                      <a:pPr algn="ctr" latinLnBrk="1"/>
                      <a:r>
                        <a:rPr lang="en-US" altLang="ko-KR" b="1" dirty="0" smtClean="0"/>
                        <a:t>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189462" y="587493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89462" y="400506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12160" y="2154946"/>
            <a:ext cx="289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JComboBox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94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UIDiagram014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844730"/>
              </p:ext>
            </p:extLst>
          </p:nvPr>
        </p:nvGraphicFramePr>
        <p:xfrm>
          <a:off x="5796136" y="1007380"/>
          <a:ext cx="31683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835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NeedAllowanceBtnListener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887119"/>
              </p:ext>
            </p:extLst>
          </p:nvPr>
        </p:nvGraphicFramePr>
        <p:xfrm>
          <a:off x="5868144" y="2820536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TalkToParentBtnListener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497395"/>
              </p:ext>
            </p:extLst>
          </p:nvPr>
        </p:nvGraphicFramePr>
        <p:xfrm>
          <a:off x="5580112" y="4692744"/>
          <a:ext cx="343298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298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SavingWithParentBtnListener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084168" y="587493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04536" y="400506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56176" y="215494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pic>
        <p:nvPicPr>
          <p:cNvPr id="16" name="Picture 2" descr="C:\Users\동익\Desktop\중간프로젝트\화면설계문서\엄마!아빠!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03" y="1293318"/>
            <a:ext cx="5183180" cy="476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419332" y="2894745"/>
            <a:ext cx="3024336" cy="4564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24" idx="3"/>
            <a:endCxn id="28" idx="1"/>
          </p:cNvCxnSpPr>
          <p:nvPr/>
        </p:nvCxnSpPr>
        <p:spPr>
          <a:xfrm>
            <a:off x="4443668" y="4462209"/>
            <a:ext cx="1136444" cy="786795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직선 연결선 19"/>
          <p:cNvCxnSpPr>
            <a:stCxn id="17" idx="0"/>
            <a:endCxn id="5" idx="1"/>
          </p:cNvCxnSpPr>
          <p:nvPr/>
        </p:nvCxnSpPr>
        <p:spPr>
          <a:xfrm flipV="1">
            <a:off x="2931500" y="1563640"/>
            <a:ext cx="2864636" cy="1331105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21" idx="3"/>
            <a:endCxn id="18" idx="1"/>
          </p:cNvCxnSpPr>
          <p:nvPr/>
        </p:nvCxnSpPr>
        <p:spPr>
          <a:xfrm flipV="1">
            <a:off x="4443668" y="3376796"/>
            <a:ext cx="1424476" cy="400025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직사각형 20"/>
          <p:cNvSpPr/>
          <p:nvPr/>
        </p:nvSpPr>
        <p:spPr>
          <a:xfrm>
            <a:off x="1419332" y="3548578"/>
            <a:ext cx="3024336" cy="4564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19332" y="4233966"/>
            <a:ext cx="3024336" cy="4564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78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동익\Desktop\중간프로젝트\화면설계문서\용돈이필요해요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6" y="1356069"/>
            <a:ext cx="5247368" cy="444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UIDiagram015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46694"/>
              </p:ext>
            </p:extLst>
          </p:nvPr>
        </p:nvGraphicFramePr>
        <p:xfrm>
          <a:off x="5940152" y="2780928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AskAllowanceBtnListener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737830"/>
              </p:ext>
            </p:extLst>
          </p:nvPr>
        </p:nvGraphicFramePr>
        <p:xfrm>
          <a:off x="5796136" y="908720"/>
          <a:ext cx="308342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342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ShowResponseBtnListener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954025"/>
              </p:ext>
            </p:extLst>
          </p:nvPr>
        </p:nvGraphicFramePr>
        <p:xfrm>
          <a:off x="5692824" y="4581128"/>
          <a:ext cx="334367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436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CancelAllowanceBtnListener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189462" y="587493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032528" y="209324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228184" y="392849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6" name="직선 연결선 5"/>
          <p:cNvCxnSpPr>
            <a:stCxn id="34" idx="3"/>
            <a:endCxn id="28" idx="1"/>
          </p:cNvCxnSpPr>
          <p:nvPr/>
        </p:nvCxnSpPr>
        <p:spPr>
          <a:xfrm>
            <a:off x="4067944" y="5132666"/>
            <a:ext cx="1624880" cy="472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직선 연결선 19"/>
          <p:cNvCxnSpPr>
            <a:stCxn id="32" idx="0"/>
            <a:endCxn id="5" idx="1"/>
          </p:cNvCxnSpPr>
          <p:nvPr/>
        </p:nvCxnSpPr>
        <p:spPr>
          <a:xfrm flipV="1">
            <a:off x="2879536" y="3337188"/>
            <a:ext cx="3060616" cy="165146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6" idx="0"/>
            <a:endCxn id="18" idx="1"/>
          </p:cNvCxnSpPr>
          <p:nvPr/>
        </p:nvCxnSpPr>
        <p:spPr>
          <a:xfrm flipV="1">
            <a:off x="1845064" y="1464980"/>
            <a:ext cx="3951072" cy="352367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직사각형 31"/>
          <p:cNvSpPr/>
          <p:nvPr/>
        </p:nvSpPr>
        <p:spPr>
          <a:xfrm>
            <a:off x="2555224" y="4988650"/>
            <a:ext cx="648624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419320" y="4988650"/>
            <a:ext cx="648624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403648" y="4988650"/>
            <a:ext cx="882831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43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동익\Desktop\중간프로젝트\화면설계문서\용돈답변보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98" y="1298942"/>
            <a:ext cx="4983682" cy="421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UIDiagram016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389143"/>
              </p:ext>
            </p:extLst>
          </p:nvPr>
        </p:nvGraphicFramePr>
        <p:xfrm>
          <a:off x="5798559" y="1658000"/>
          <a:ext cx="3083426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342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ShowDetailAllowanceBtn</a:t>
                      </a:r>
                      <a:endParaRPr lang="en-US" altLang="ko-KR" b="1" dirty="0" smtClean="0"/>
                    </a:p>
                    <a:p>
                      <a:pPr algn="ctr" latinLnBrk="1"/>
                      <a:r>
                        <a:rPr lang="en-US" altLang="ko-KR" b="1" dirty="0" smtClean="0"/>
                        <a:t>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459513"/>
              </p:ext>
            </p:extLst>
          </p:nvPr>
        </p:nvGraphicFramePr>
        <p:xfrm>
          <a:off x="5798559" y="3890248"/>
          <a:ext cx="3127648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764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CancelDetailAllowanceBtn</a:t>
                      </a:r>
                      <a:endParaRPr lang="en-US" altLang="ko-KR" b="1" dirty="0" smtClean="0"/>
                    </a:p>
                    <a:p>
                      <a:pPr algn="ctr" latinLnBrk="1"/>
                      <a:r>
                        <a:rPr lang="en-US" altLang="ko-KR" b="1" dirty="0" smtClean="0"/>
                        <a:t>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191885" y="536392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034950" y="309816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6" name="직선 연결선 5"/>
          <p:cNvCxnSpPr>
            <a:stCxn id="34" idx="3"/>
            <a:endCxn id="28" idx="1"/>
          </p:cNvCxnSpPr>
          <p:nvPr/>
        </p:nvCxnSpPr>
        <p:spPr>
          <a:xfrm flipV="1">
            <a:off x="4111528" y="4581128"/>
            <a:ext cx="1687031" cy="298341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6" idx="0"/>
            <a:endCxn id="18" idx="1"/>
          </p:cNvCxnSpPr>
          <p:nvPr/>
        </p:nvCxnSpPr>
        <p:spPr>
          <a:xfrm flipV="1">
            <a:off x="2426922" y="2348880"/>
            <a:ext cx="3371637" cy="2351738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직사각형 33"/>
          <p:cNvSpPr/>
          <p:nvPr/>
        </p:nvSpPr>
        <p:spPr>
          <a:xfrm>
            <a:off x="3107865" y="4700617"/>
            <a:ext cx="1003663" cy="3577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907704" y="4700618"/>
            <a:ext cx="1038435" cy="3577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15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동익\Desktop\중간프로젝트\화면설계문서\용돈지급자세히보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38" y="1340768"/>
            <a:ext cx="5449544" cy="461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UIDiagram017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616760"/>
              </p:ext>
            </p:extLst>
          </p:nvPr>
        </p:nvGraphicFramePr>
        <p:xfrm>
          <a:off x="5782307" y="2780928"/>
          <a:ext cx="3182181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218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ConfirmDetailAllowanceBtnListener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018698" y="422108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36" idx="0"/>
            <a:endCxn id="18" idx="1"/>
          </p:cNvCxnSpPr>
          <p:nvPr/>
        </p:nvCxnSpPr>
        <p:spPr>
          <a:xfrm flipV="1">
            <a:off x="3067303" y="3471808"/>
            <a:ext cx="2715004" cy="141410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직사각형 35"/>
          <p:cNvSpPr/>
          <p:nvPr/>
        </p:nvSpPr>
        <p:spPr>
          <a:xfrm>
            <a:off x="2712670" y="4885908"/>
            <a:ext cx="709265" cy="3577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43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동익\Desktop\중간프로젝트\화면설계문서\하고싶은말이있어요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9863"/>
            <a:ext cx="7200800" cy="437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UIDiagram018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659036"/>
              </p:ext>
            </p:extLst>
          </p:nvPr>
        </p:nvGraphicFramePr>
        <p:xfrm>
          <a:off x="2555776" y="5241630"/>
          <a:ext cx="318218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218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MemoDayListener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699792" y="6372036"/>
            <a:ext cx="289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JComboBox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36" idx="1"/>
            <a:endCxn id="18" idx="0"/>
          </p:cNvCxnSpPr>
          <p:nvPr/>
        </p:nvCxnSpPr>
        <p:spPr>
          <a:xfrm>
            <a:off x="3936806" y="2247094"/>
            <a:ext cx="210060" cy="299453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직사각형 35"/>
          <p:cNvSpPr/>
          <p:nvPr/>
        </p:nvSpPr>
        <p:spPr>
          <a:xfrm>
            <a:off x="3936806" y="2104247"/>
            <a:ext cx="173952" cy="2856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020272" y="2104247"/>
            <a:ext cx="173952" cy="2856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6" idx="1"/>
            <a:endCxn id="18" idx="0"/>
          </p:cNvCxnSpPr>
          <p:nvPr/>
        </p:nvCxnSpPr>
        <p:spPr>
          <a:xfrm flipH="1">
            <a:off x="4146866" y="2247094"/>
            <a:ext cx="2873406" cy="299453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3709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동익\Desktop\중간프로젝트\화면설계문서\하고싶은말이있어요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80" y="764704"/>
            <a:ext cx="6192688" cy="376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UIDiagram019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636724"/>
              </p:ext>
            </p:extLst>
          </p:nvPr>
        </p:nvGraphicFramePr>
        <p:xfrm>
          <a:off x="962706" y="5050453"/>
          <a:ext cx="318218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218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SaveMemoBtnListener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291045" y="6180859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36" idx="1"/>
            <a:endCxn id="18" idx="0"/>
          </p:cNvCxnSpPr>
          <p:nvPr/>
        </p:nvCxnSpPr>
        <p:spPr>
          <a:xfrm flipH="1">
            <a:off x="2553796" y="3938465"/>
            <a:ext cx="2165182" cy="1111988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직사각형 35"/>
          <p:cNvSpPr/>
          <p:nvPr/>
        </p:nvSpPr>
        <p:spPr>
          <a:xfrm>
            <a:off x="4718978" y="3776162"/>
            <a:ext cx="654618" cy="3246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endCxn id="22" idx="0"/>
          </p:cNvCxnSpPr>
          <p:nvPr/>
        </p:nvCxnSpPr>
        <p:spPr>
          <a:xfrm>
            <a:off x="5799206" y="4100767"/>
            <a:ext cx="1165480" cy="94968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직사각형 18"/>
          <p:cNvSpPr/>
          <p:nvPr/>
        </p:nvSpPr>
        <p:spPr>
          <a:xfrm>
            <a:off x="5471896" y="3776162"/>
            <a:ext cx="654618" cy="3246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151440"/>
              </p:ext>
            </p:extLst>
          </p:nvPr>
        </p:nvGraphicFramePr>
        <p:xfrm>
          <a:off x="5373596" y="5050453"/>
          <a:ext cx="318218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218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SaveMemoBtnListener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701935" y="6180859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2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 descr="C:\Users\동익\Desktop\중간프로젝트\화면설계문서\자녀 달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" y="840907"/>
            <a:ext cx="5418069" cy="547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171322" y="5877272"/>
            <a:ext cx="736381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UIDiagram002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062133"/>
              </p:ext>
            </p:extLst>
          </p:nvPr>
        </p:nvGraphicFramePr>
        <p:xfrm>
          <a:off x="5450518" y="1311514"/>
          <a:ext cx="369348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348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MonthAccountBtnListener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218965" y="254720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/>
              <a:t>J</a:t>
            </a:r>
            <a:r>
              <a:rPr lang="en-US" altLang="ko-KR" dirty="0" err="1" smtClean="0"/>
              <a:t>Button</a:t>
            </a:r>
            <a:endParaRPr lang="ko-KR" altLang="en-US" dirty="0"/>
          </a:p>
        </p:txBody>
      </p:sp>
      <p:cxnSp>
        <p:nvCxnSpPr>
          <p:cNvPr id="20" name="직선 연결선 19"/>
          <p:cNvCxnSpPr>
            <a:stCxn id="21" idx="0"/>
            <a:endCxn id="25" idx="1"/>
          </p:cNvCxnSpPr>
          <p:nvPr/>
        </p:nvCxnSpPr>
        <p:spPr>
          <a:xfrm flipV="1">
            <a:off x="2450823" y="4532535"/>
            <a:ext cx="3129289" cy="134473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9" idx="0"/>
            <a:endCxn id="18" idx="1"/>
          </p:cNvCxnSpPr>
          <p:nvPr/>
        </p:nvCxnSpPr>
        <p:spPr>
          <a:xfrm flipV="1">
            <a:off x="1539513" y="1867774"/>
            <a:ext cx="3911005" cy="4009498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직사각형 20"/>
          <p:cNvSpPr/>
          <p:nvPr/>
        </p:nvSpPr>
        <p:spPr>
          <a:xfrm>
            <a:off x="2082632" y="5877272"/>
            <a:ext cx="736381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172973"/>
              </p:ext>
            </p:extLst>
          </p:nvPr>
        </p:nvGraphicFramePr>
        <p:xfrm>
          <a:off x="5580112" y="3976275"/>
          <a:ext cx="356388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38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YearAccountBtnListener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240428" y="5211965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/>
              <a:t>J</a:t>
            </a:r>
            <a:r>
              <a:rPr lang="en-US" altLang="ko-KR" dirty="0" err="1" smtClean="0"/>
              <a:t>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2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C:\Users\동익\Desktop\중간프로젝트\화면설계문서\함께저축해요_목표없을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42151"/>
            <a:ext cx="5954194" cy="503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UIDiagram020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337420"/>
              </p:ext>
            </p:extLst>
          </p:nvPr>
        </p:nvGraphicFramePr>
        <p:xfrm>
          <a:off x="6217730" y="1558655"/>
          <a:ext cx="288032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SetGoalStartBtnListener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425868" y="2689061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36" idx="0"/>
            <a:endCxn id="18" idx="1"/>
          </p:cNvCxnSpPr>
          <p:nvPr/>
        </p:nvCxnSpPr>
        <p:spPr>
          <a:xfrm flipV="1">
            <a:off x="2634223" y="2114915"/>
            <a:ext cx="3583507" cy="297038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직사각형 35"/>
          <p:cNvSpPr/>
          <p:nvPr/>
        </p:nvSpPr>
        <p:spPr>
          <a:xfrm>
            <a:off x="2058159" y="5085301"/>
            <a:ext cx="1152128" cy="4448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9" idx="3"/>
            <a:endCxn id="22" idx="1"/>
          </p:cNvCxnSpPr>
          <p:nvPr/>
        </p:nvCxnSpPr>
        <p:spPr>
          <a:xfrm flipV="1">
            <a:off x="4499992" y="4347163"/>
            <a:ext cx="1633864" cy="960543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직사각형 18"/>
          <p:cNvSpPr/>
          <p:nvPr/>
        </p:nvSpPr>
        <p:spPr>
          <a:xfrm>
            <a:off x="3347864" y="5085301"/>
            <a:ext cx="1152128" cy="4448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171998"/>
              </p:ext>
            </p:extLst>
          </p:nvPr>
        </p:nvGraphicFramePr>
        <p:xfrm>
          <a:off x="6133856" y="3790903"/>
          <a:ext cx="290263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263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CancelGoalBtnListener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427956" y="5149413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3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UIDiagram021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098972"/>
              </p:ext>
            </p:extLst>
          </p:nvPr>
        </p:nvGraphicFramePr>
        <p:xfrm>
          <a:off x="6217730" y="1558655"/>
          <a:ext cx="288032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SetGoalBtnListener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425868" y="2689061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53610"/>
              </p:ext>
            </p:extLst>
          </p:nvPr>
        </p:nvGraphicFramePr>
        <p:xfrm>
          <a:off x="6031477" y="3790903"/>
          <a:ext cx="302433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43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CancelSetGoalBtnListener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418366" y="4966583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pic>
        <p:nvPicPr>
          <p:cNvPr id="13" name="Picture 2" descr="C:\Users\동익\Desktop\중간프로젝트\화면설계문서\자녀목표설정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3" y="1196752"/>
            <a:ext cx="5870076" cy="496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195736" y="5451664"/>
            <a:ext cx="720080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54185" y="4941168"/>
            <a:ext cx="252028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14" idx="0"/>
          </p:cNvCxnSpPr>
          <p:nvPr/>
        </p:nvCxnSpPr>
        <p:spPr>
          <a:xfrm flipV="1">
            <a:off x="2555776" y="2114917"/>
            <a:ext cx="3661954" cy="333674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직사각형 19"/>
          <p:cNvSpPr/>
          <p:nvPr/>
        </p:nvSpPr>
        <p:spPr>
          <a:xfrm>
            <a:off x="3084640" y="5451664"/>
            <a:ext cx="720080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stCxn id="20" idx="0"/>
            <a:endCxn id="22" idx="1"/>
          </p:cNvCxnSpPr>
          <p:nvPr/>
        </p:nvCxnSpPr>
        <p:spPr>
          <a:xfrm flipV="1">
            <a:off x="3444680" y="4347163"/>
            <a:ext cx="2586797" cy="1104501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0145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:\Users\동익\Desktop\중간프로젝트\화면설계문서\일기 작성하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76617"/>
            <a:ext cx="5623592" cy="475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399810" y="2278300"/>
            <a:ext cx="191340" cy="2269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261306" y="4929708"/>
            <a:ext cx="656132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071744" y="4929708"/>
            <a:ext cx="656132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34" idx="3"/>
            <a:endCxn id="28" idx="1"/>
          </p:cNvCxnSpPr>
          <p:nvPr/>
        </p:nvCxnSpPr>
        <p:spPr>
          <a:xfrm>
            <a:off x="3727876" y="5073724"/>
            <a:ext cx="2245562" cy="198284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UIDiagram022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722584"/>
              </p:ext>
            </p:extLst>
          </p:nvPr>
        </p:nvGraphicFramePr>
        <p:xfrm>
          <a:off x="5940152" y="1007380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DiaryDayListener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07369"/>
              </p:ext>
            </p:extLst>
          </p:nvPr>
        </p:nvGraphicFramePr>
        <p:xfrm>
          <a:off x="5953070" y="2820536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SaveDiaryBtnListener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3591150" y="1563640"/>
            <a:ext cx="2349002" cy="828123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8" idx="1"/>
          </p:cNvCxnSpPr>
          <p:nvPr/>
        </p:nvCxnSpPr>
        <p:spPr>
          <a:xfrm flipV="1">
            <a:off x="2589372" y="3376796"/>
            <a:ext cx="3363698" cy="155291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481138"/>
              </p:ext>
            </p:extLst>
          </p:nvPr>
        </p:nvGraphicFramePr>
        <p:xfrm>
          <a:off x="5973438" y="4581128"/>
          <a:ext cx="299105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105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StopShowingDiaryBtn</a:t>
                      </a:r>
                      <a:endParaRPr lang="en-US" altLang="ko-KR" b="1" dirty="0" smtClean="0"/>
                    </a:p>
                    <a:p>
                      <a:pPr algn="ctr" latinLnBrk="1"/>
                      <a:r>
                        <a:rPr lang="en-US" altLang="ko-KR" b="1" dirty="0" smtClean="0"/>
                        <a:t>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189462" y="587493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89462" y="400506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12160" y="2154946"/>
            <a:ext cx="289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JComboBox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21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29"/>
          <a:stretch/>
        </p:blipFill>
        <p:spPr>
          <a:xfrm>
            <a:off x="2567956" y="620688"/>
            <a:ext cx="4380308" cy="31750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00531" y="2933650"/>
            <a:ext cx="983649" cy="4760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3129158" y="3397744"/>
            <a:ext cx="866778" cy="143365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824667" y="2933650"/>
            <a:ext cx="983649" cy="4760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5364089" y="3409736"/>
            <a:ext cx="896778" cy="14216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39696" y="594928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55296" y="593998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284296"/>
              </p:ext>
            </p:extLst>
          </p:nvPr>
        </p:nvGraphicFramePr>
        <p:xfrm>
          <a:off x="4620184" y="4797152"/>
          <a:ext cx="3048160" cy="1146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160"/>
              </a:tblGrid>
              <a:tr h="363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CancelLimitListener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8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5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04955"/>
              </p:ext>
            </p:extLst>
          </p:nvPr>
        </p:nvGraphicFramePr>
        <p:xfrm>
          <a:off x="1259632" y="4797152"/>
          <a:ext cx="2989718" cy="1148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9718"/>
              </a:tblGrid>
              <a:tr h="36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RegisterLimitListener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28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72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UIDiagram023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0157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81800"/>
            <a:ext cx="3525471" cy="3239395"/>
          </a:xfrm>
          <a:prstGeom prst="rect">
            <a:avLst/>
          </a:prstGeom>
        </p:spPr>
      </p:pic>
      <p:cxnSp>
        <p:nvCxnSpPr>
          <p:cNvPr id="7" name="직선 연결선 6"/>
          <p:cNvCxnSpPr>
            <a:stCxn id="9" idx="3"/>
          </p:cNvCxnSpPr>
          <p:nvPr/>
        </p:nvCxnSpPr>
        <p:spPr>
          <a:xfrm flipV="1">
            <a:off x="3275856" y="1124744"/>
            <a:ext cx="1800200" cy="5629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16427" y="1529298"/>
            <a:ext cx="2059429" cy="3168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489546"/>
              </p:ext>
            </p:extLst>
          </p:nvPr>
        </p:nvGraphicFramePr>
        <p:xfrm>
          <a:off x="5124240" y="764704"/>
          <a:ext cx="3196563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563"/>
              </a:tblGrid>
              <a:tr h="133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CheckChildMainListener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48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0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 flipV="1">
            <a:off x="2246141" y="3284984"/>
            <a:ext cx="21606" cy="129614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75856" y="2636912"/>
            <a:ext cx="1944216" cy="209752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36096" y="1916832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933085"/>
              </p:ext>
            </p:extLst>
          </p:nvPr>
        </p:nvGraphicFramePr>
        <p:xfrm>
          <a:off x="5220072" y="4302388"/>
          <a:ext cx="3196563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563"/>
              </a:tblGrid>
              <a:tr h="133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TalkToChildListener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48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0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531928" y="545451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240837"/>
              </p:ext>
            </p:extLst>
          </p:nvPr>
        </p:nvGraphicFramePr>
        <p:xfrm>
          <a:off x="559989" y="4396462"/>
          <a:ext cx="3196563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563"/>
              </a:tblGrid>
              <a:tr h="133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SavingWithChildListener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48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0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71845" y="554859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216427" y="1988840"/>
            <a:ext cx="2059429" cy="3168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216427" y="2464093"/>
            <a:ext cx="2059429" cy="3168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216427" y="2968149"/>
            <a:ext cx="2059429" cy="3168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133024"/>
              </p:ext>
            </p:extLst>
          </p:nvPr>
        </p:nvGraphicFramePr>
        <p:xfrm>
          <a:off x="5279629" y="2454695"/>
          <a:ext cx="3196563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563"/>
              </a:tblGrid>
              <a:tr h="133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GiveMoneyListener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48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0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591485" y="3606823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35" name="직선 연결선 34"/>
          <p:cNvCxnSpPr>
            <a:endCxn id="32" idx="1"/>
          </p:cNvCxnSpPr>
          <p:nvPr/>
        </p:nvCxnSpPr>
        <p:spPr>
          <a:xfrm>
            <a:off x="3275856" y="2213754"/>
            <a:ext cx="2003773" cy="81700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9396" y="161788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UIDiagram024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5809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936" y="332656"/>
            <a:ext cx="4392488" cy="399974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07904" y="3853468"/>
            <a:ext cx="671845" cy="2956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endCxn id="6" idx="2"/>
          </p:cNvCxnSpPr>
          <p:nvPr/>
        </p:nvCxnSpPr>
        <p:spPr>
          <a:xfrm flipV="1">
            <a:off x="3129158" y="4149080"/>
            <a:ext cx="914669" cy="68232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492115" y="3875828"/>
            <a:ext cx="610768" cy="2956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5102883" y="4171440"/>
            <a:ext cx="1157984" cy="6599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39696" y="594928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55296" y="593998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17453"/>
              </p:ext>
            </p:extLst>
          </p:nvPr>
        </p:nvGraphicFramePr>
        <p:xfrm>
          <a:off x="4620184" y="4797152"/>
          <a:ext cx="3048160" cy="1146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160"/>
              </a:tblGrid>
              <a:tr h="363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SupportListener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8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5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326678"/>
              </p:ext>
            </p:extLst>
          </p:nvPr>
        </p:nvGraphicFramePr>
        <p:xfrm>
          <a:off x="1259632" y="4797152"/>
          <a:ext cx="2989718" cy="1148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9718"/>
              </a:tblGrid>
              <a:tr h="36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ComplimentListener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28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72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UIDiagram025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0627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04" y="732619"/>
            <a:ext cx="4588356" cy="32388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24466" y="2996952"/>
            <a:ext cx="611430" cy="3168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6" idx="0"/>
          </p:cNvCxnSpPr>
          <p:nvPr/>
        </p:nvCxnSpPr>
        <p:spPr>
          <a:xfrm flipV="1">
            <a:off x="3330181" y="732619"/>
            <a:ext cx="2825995" cy="226433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779912" y="2988466"/>
            <a:ext cx="671845" cy="2956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5" idx="1"/>
            <a:endCxn id="9" idx="3"/>
          </p:cNvCxnSpPr>
          <p:nvPr/>
        </p:nvCxnSpPr>
        <p:spPr>
          <a:xfrm flipH="1">
            <a:off x="4451757" y="2501738"/>
            <a:ext cx="1704419" cy="6345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39821" y="134076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198904"/>
              </p:ext>
            </p:extLst>
          </p:nvPr>
        </p:nvGraphicFramePr>
        <p:xfrm>
          <a:off x="6132352" y="260648"/>
          <a:ext cx="2832136" cy="1143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2136"/>
              </a:tblGrid>
              <a:tr h="363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AcceptListener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16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2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768555"/>
              </p:ext>
            </p:extLst>
          </p:nvPr>
        </p:nvGraphicFramePr>
        <p:xfrm>
          <a:off x="6156176" y="1916832"/>
          <a:ext cx="2808312" cy="1169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8312"/>
              </a:tblGrid>
              <a:tr h="372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RefuseListener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247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48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372200" y="306896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483768" y="3559923"/>
            <a:ext cx="611430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88891" y="2988466"/>
            <a:ext cx="1029714" cy="3253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2051720" y="3333898"/>
            <a:ext cx="267511" cy="18232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7" idx="1"/>
          </p:cNvCxnSpPr>
          <p:nvPr/>
        </p:nvCxnSpPr>
        <p:spPr>
          <a:xfrm flipH="1" flipV="1">
            <a:off x="3024466" y="3847953"/>
            <a:ext cx="2749154" cy="95997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33341"/>
              </p:ext>
            </p:extLst>
          </p:nvPr>
        </p:nvGraphicFramePr>
        <p:xfrm>
          <a:off x="683568" y="4638810"/>
          <a:ext cx="3096344" cy="1118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344"/>
              </a:tblGrid>
              <a:tr h="339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?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93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7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277815"/>
              </p:ext>
            </p:extLst>
          </p:nvPr>
        </p:nvGraphicFramePr>
        <p:xfrm>
          <a:off x="5773620" y="4197214"/>
          <a:ext cx="3349758" cy="12214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49758"/>
              </a:tblGrid>
              <a:tr h="424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CloseGiveMoneyListener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5917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314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183237" y="5782783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89313" y="542135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UIDiagram026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2440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778" y="364886"/>
            <a:ext cx="4078444" cy="36690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79912" y="3092045"/>
            <a:ext cx="671845" cy="3934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endCxn id="6" idx="2"/>
          </p:cNvCxnSpPr>
          <p:nvPr/>
        </p:nvCxnSpPr>
        <p:spPr>
          <a:xfrm flipV="1">
            <a:off x="3522418" y="3485504"/>
            <a:ext cx="593417" cy="13458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711850" y="3107549"/>
            <a:ext cx="610768" cy="3934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5102883" y="3501008"/>
            <a:ext cx="578992" cy="133039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39696" y="594928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55296" y="593998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795574"/>
              </p:ext>
            </p:extLst>
          </p:nvPr>
        </p:nvGraphicFramePr>
        <p:xfrm>
          <a:off x="4620184" y="4797152"/>
          <a:ext cx="3048160" cy="1146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160"/>
              </a:tblGrid>
              <a:tr h="363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CancelSendMoneyListener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8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5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255694"/>
              </p:ext>
            </p:extLst>
          </p:nvPr>
        </p:nvGraphicFramePr>
        <p:xfrm>
          <a:off x="1259632" y="4797152"/>
          <a:ext cx="2989718" cy="1148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9718"/>
              </a:tblGrid>
              <a:tr h="36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SendMoneyListener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28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72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UIDiagram027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9963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952" y="404664"/>
            <a:ext cx="3866549" cy="386654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35896" y="3240946"/>
            <a:ext cx="739030" cy="4760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3419872" y="3717032"/>
            <a:ext cx="593417" cy="13458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716016" y="3243670"/>
            <a:ext cx="739030" cy="4760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5102883" y="3731721"/>
            <a:ext cx="578992" cy="120944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39696" y="594928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55296" y="593998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67554"/>
              </p:ext>
            </p:extLst>
          </p:nvPr>
        </p:nvGraphicFramePr>
        <p:xfrm>
          <a:off x="4620184" y="4797152"/>
          <a:ext cx="3552216" cy="1146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2216"/>
              </a:tblGrid>
              <a:tr h="363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CancelSendRefuseMsgListener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8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5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281805"/>
              </p:ext>
            </p:extLst>
          </p:nvPr>
        </p:nvGraphicFramePr>
        <p:xfrm>
          <a:off x="1259632" y="4797152"/>
          <a:ext cx="2989718" cy="1148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9718"/>
              </a:tblGrid>
              <a:tr h="362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SendRefuseMsgListener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28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72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UIDiagram028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8950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동익\Desktop\중간프로젝트\화면설계문서\용돈답변보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98" y="1298942"/>
            <a:ext cx="4983682" cy="421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UIDiagram029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04855"/>
              </p:ext>
            </p:extLst>
          </p:nvPr>
        </p:nvGraphicFramePr>
        <p:xfrm>
          <a:off x="5798559" y="1658000"/>
          <a:ext cx="3083426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342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ShowDetailAllowanceBtn</a:t>
                      </a:r>
                      <a:endParaRPr lang="en-US" altLang="ko-KR" b="1" dirty="0" smtClean="0"/>
                    </a:p>
                    <a:p>
                      <a:pPr algn="ctr" latinLnBrk="1"/>
                      <a:r>
                        <a:rPr lang="en-US" altLang="ko-KR" b="1" dirty="0" smtClean="0"/>
                        <a:t>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515659"/>
              </p:ext>
            </p:extLst>
          </p:nvPr>
        </p:nvGraphicFramePr>
        <p:xfrm>
          <a:off x="5798559" y="3890248"/>
          <a:ext cx="3127648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764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CancelDetailAllowanceBtn</a:t>
                      </a:r>
                      <a:endParaRPr lang="en-US" altLang="ko-KR" b="1" dirty="0" smtClean="0"/>
                    </a:p>
                    <a:p>
                      <a:pPr algn="ctr" latinLnBrk="1"/>
                      <a:r>
                        <a:rPr lang="en-US" altLang="ko-KR" b="1" dirty="0" smtClean="0"/>
                        <a:t>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191885" y="536392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034950" y="309816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6" name="직선 연결선 5"/>
          <p:cNvCxnSpPr>
            <a:stCxn id="34" idx="3"/>
            <a:endCxn id="28" idx="1"/>
          </p:cNvCxnSpPr>
          <p:nvPr/>
        </p:nvCxnSpPr>
        <p:spPr>
          <a:xfrm flipV="1">
            <a:off x="4111528" y="4581128"/>
            <a:ext cx="1687031" cy="298341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6" idx="0"/>
            <a:endCxn id="18" idx="1"/>
          </p:cNvCxnSpPr>
          <p:nvPr/>
        </p:nvCxnSpPr>
        <p:spPr>
          <a:xfrm flipV="1">
            <a:off x="2426922" y="2348880"/>
            <a:ext cx="3371637" cy="2351738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직사각형 33"/>
          <p:cNvSpPr/>
          <p:nvPr/>
        </p:nvSpPr>
        <p:spPr>
          <a:xfrm>
            <a:off x="3107865" y="4700617"/>
            <a:ext cx="1003663" cy="3577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907704" y="4700618"/>
            <a:ext cx="1038435" cy="3577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86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 descr="C:\Users\동익\Desktop\중간프로젝트\화면설계문서\자녀 달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" y="840907"/>
            <a:ext cx="5418069" cy="547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915816" y="5894657"/>
            <a:ext cx="736381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UIDiagram003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897779"/>
              </p:ext>
            </p:extLst>
          </p:nvPr>
        </p:nvGraphicFramePr>
        <p:xfrm>
          <a:off x="5485760" y="1311514"/>
          <a:ext cx="365824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82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CommunicationBtnListener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218965" y="254720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/>
              <a:t>J</a:t>
            </a:r>
            <a:r>
              <a:rPr lang="en-US" altLang="ko-KR" dirty="0" err="1" smtClean="0"/>
              <a:t>Button</a:t>
            </a:r>
            <a:endParaRPr lang="ko-KR" altLang="en-US" dirty="0"/>
          </a:p>
        </p:txBody>
      </p:sp>
      <p:cxnSp>
        <p:nvCxnSpPr>
          <p:cNvPr id="20" name="직선 연결선 19"/>
          <p:cNvCxnSpPr>
            <a:stCxn id="21" idx="0"/>
            <a:endCxn id="25" idx="1"/>
          </p:cNvCxnSpPr>
          <p:nvPr/>
        </p:nvCxnSpPr>
        <p:spPr>
          <a:xfrm flipV="1">
            <a:off x="4148103" y="4532535"/>
            <a:ext cx="1337657" cy="136212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9" idx="0"/>
            <a:endCxn id="18" idx="1"/>
          </p:cNvCxnSpPr>
          <p:nvPr/>
        </p:nvCxnSpPr>
        <p:spPr>
          <a:xfrm flipV="1">
            <a:off x="3284007" y="1867774"/>
            <a:ext cx="2201753" cy="4026883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직사각형 20"/>
          <p:cNvSpPr/>
          <p:nvPr/>
        </p:nvSpPr>
        <p:spPr>
          <a:xfrm>
            <a:off x="3779912" y="5894657"/>
            <a:ext cx="736381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496696"/>
              </p:ext>
            </p:extLst>
          </p:nvPr>
        </p:nvGraphicFramePr>
        <p:xfrm>
          <a:off x="5485760" y="3976275"/>
          <a:ext cx="365824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82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DiaryBtnListener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240428" y="5211965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/>
              <a:t>J</a:t>
            </a:r>
            <a:r>
              <a:rPr lang="en-US" altLang="ko-KR" dirty="0" err="1" smtClean="0"/>
              <a:t>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3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동익\Desktop\중간프로젝트\화면설계문서\용돈지급자세히보기_부모용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37" y="1340768"/>
            <a:ext cx="5449543" cy="461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UIDiagram030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897458"/>
              </p:ext>
            </p:extLst>
          </p:nvPr>
        </p:nvGraphicFramePr>
        <p:xfrm>
          <a:off x="5782307" y="2780928"/>
          <a:ext cx="3182181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218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ConfirmDetailAllowanceBtnListener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018698" y="422108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36" idx="0"/>
            <a:endCxn id="18" idx="1"/>
          </p:cNvCxnSpPr>
          <p:nvPr/>
        </p:nvCxnSpPr>
        <p:spPr>
          <a:xfrm flipV="1">
            <a:off x="3067303" y="3471808"/>
            <a:ext cx="2715004" cy="141410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직사각형 35"/>
          <p:cNvSpPr/>
          <p:nvPr/>
        </p:nvSpPr>
        <p:spPr>
          <a:xfrm>
            <a:off x="2712670" y="4885908"/>
            <a:ext cx="709265" cy="3577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17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92696"/>
            <a:ext cx="6341524" cy="39081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UIDiagram031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483408"/>
              </p:ext>
            </p:extLst>
          </p:nvPr>
        </p:nvGraphicFramePr>
        <p:xfrm>
          <a:off x="962706" y="5050453"/>
          <a:ext cx="318218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218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SaveMemoBtnListener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291045" y="6180859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36" idx="1"/>
            <a:endCxn id="18" idx="0"/>
          </p:cNvCxnSpPr>
          <p:nvPr/>
        </p:nvCxnSpPr>
        <p:spPr>
          <a:xfrm flipH="1">
            <a:off x="2553796" y="3938465"/>
            <a:ext cx="2165182" cy="1111988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직사각형 35"/>
          <p:cNvSpPr/>
          <p:nvPr/>
        </p:nvSpPr>
        <p:spPr>
          <a:xfrm>
            <a:off x="4718978" y="3776162"/>
            <a:ext cx="654618" cy="3246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endCxn id="22" idx="0"/>
          </p:cNvCxnSpPr>
          <p:nvPr/>
        </p:nvCxnSpPr>
        <p:spPr>
          <a:xfrm>
            <a:off x="5799206" y="4100767"/>
            <a:ext cx="1165480" cy="94968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직사각형 18"/>
          <p:cNvSpPr/>
          <p:nvPr/>
        </p:nvSpPr>
        <p:spPr>
          <a:xfrm>
            <a:off x="5471896" y="3776162"/>
            <a:ext cx="654618" cy="3246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861893"/>
              </p:ext>
            </p:extLst>
          </p:nvPr>
        </p:nvGraphicFramePr>
        <p:xfrm>
          <a:off x="5373596" y="5050453"/>
          <a:ext cx="318218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218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SaveMemoBtnListener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701935" y="6180859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4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58220"/>
            <a:ext cx="5815388" cy="49350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UIDiagram032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88043"/>
              </p:ext>
            </p:extLst>
          </p:nvPr>
        </p:nvGraphicFramePr>
        <p:xfrm>
          <a:off x="6217730" y="1558655"/>
          <a:ext cx="288032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SetGoalStartBtnListener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425868" y="2689061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36" idx="0"/>
            <a:endCxn id="18" idx="1"/>
          </p:cNvCxnSpPr>
          <p:nvPr/>
        </p:nvCxnSpPr>
        <p:spPr>
          <a:xfrm flipV="1">
            <a:off x="2634223" y="2114915"/>
            <a:ext cx="3583507" cy="297038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직사각형 35"/>
          <p:cNvSpPr/>
          <p:nvPr/>
        </p:nvSpPr>
        <p:spPr>
          <a:xfrm>
            <a:off x="2058159" y="5085301"/>
            <a:ext cx="1152128" cy="4448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9" idx="3"/>
            <a:endCxn id="22" idx="1"/>
          </p:cNvCxnSpPr>
          <p:nvPr/>
        </p:nvCxnSpPr>
        <p:spPr>
          <a:xfrm flipV="1">
            <a:off x="4139952" y="4420823"/>
            <a:ext cx="2160240" cy="886883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직사각형 18"/>
          <p:cNvSpPr/>
          <p:nvPr/>
        </p:nvSpPr>
        <p:spPr>
          <a:xfrm>
            <a:off x="3347864" y="5085301"/>
            <a:ext cx="792088" cy="4448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153978"/>
              </p:ext>
            </p:extLst>
          </p:nvPr>
        </p:nvGraphicFramePr>
        <p:xfrm>
          <a:off x="6300192" y="3790903"/>
          <a:ext cx="2664296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42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CancelGoalBtnListener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427956" y="5149413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UIDiagram033</a:t>
            </a:r>
            <a:endParaRPr lang="ko-KR" altLang="en-US" sz="20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948445"/>
              </p:ext>
            </p:extLst>
          </p:nvPr>
        </p:nvGraphicFramePr>
        <p:xfrm>
          <a:off x="6217730" y="1558655"/>
          <a:ext cx="288032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SetGoalBtnListener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425868" y="2689061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604818"/>
              </p:ext>
            </p:extLst>
          </p:nvPr>
        </p:nvGraphicFramePr>
        <p:xfrm>
          <a:off x="6031477" y="3790903"/>
          <a:ext cx="302433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43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CancelSetGoalBtnListener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418366" y="4966583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pic>
        <p:nvPicPr>
          <p:cNvPr id="13" name="Picture 2" descr="C:\Users\동익\Desktop\중간프로젝트\화면설계문서\자녀목표설정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3" y="1196752"/>
            <a:ext cx="5870076" cy="496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195736" y="5451664"/>
            <a:ext cx="720080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54185" y="4941168"/>
            <a:ext cx="252028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14" idx="0"/>
          </p:cNvCxnSpPr>
          <p:nvPr/>
        </p:nvCxnSpPr>
        <p:spPr>
          <a:xfrm flipV="1">
            <a:off x="2555776" y="2114917"/>
            <a:ext cx="3661954" cy="333674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직사각형 19"/>
          <p:cNvSpPr/>
          <p:nvPr/>
        </p:nvSpPr>
        <p:spPr>
          <a:xfrm>
            <a:off x="3084640" y="5451664"/>
            <a:ext cx="720080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stCxn id="20" idx="0"/>
            <a:endCxn id="22" idx="1"/>
          </p:cNvCxnSpPr>
          <p:nvPr/>
        </p:nvCxnSpPr>
        <p:spPr>
          <a:xfrm flipV="1">
            <a:off x="3444680" y="4347163"/>
            <a:ext cx="2586797" cy="1104501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8348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75330"/>
            <a:ext cx="5113890" cy="51859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86442" y="5175076"/>
            <a:ext cx="739030" cy="35769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3525473" y="3501008"/>
            <a:ext cx="2054639" cy="16740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40151" y="385175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875449"/>
              </p:ext>
            </p:extLst>
          </p:nvPr>
        </p:nvGraphicFramePr>
        <p:xfrm>
          <a:off x="5455046" y="2670373"/>
          <a:ext cx="3552216" cy="1146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2216"/>
              </a:tblGrid>
              <a:tr h="363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ChildManagementListener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8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5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643297" y="5192059"/>
            <a:ext cx="504767" cy="3251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5111843" y="5354645"/>
            <a:ext cx="684293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046683"/>
              </p:ext>
            </p:extLst>
          </p:nvPr>
        </p:nvGraphicFramePr>
        <p:xfrm>
          <a:off x="5341586" y="4658671"/>
          <a:ext cx="3766918" cy="1146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6918"/>
              </a:tblGrid>
              <a:tr h="363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CloseChildManagementListener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8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5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e:ActionEvent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940152" y="586798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5350" y="108000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UIDiagram034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319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SY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3" y="765860"/>
            <a:ext cx="4826435" cy="34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692734" y="2040611"/>
            <a:ext cx="576064" cy="9365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endCxn id="28" idx="1"/>
          </p:cNvCxnSpPr>
          <p:nvPr/>
        </p:nvCxnSpPr>
        <p:spPr>
          <a:xfrm>
            <a:off x="4247590" y="3888729"/>
            <a:ext cx="758844" cy="130677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UIDiagram035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007385"/>
              </p:ext>
            </p:extLst>
          </p:nvPr>
        </p:nvGraphicFramePr>
        <p:xfrm>
          <a:off x="5006434" y="620255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LogInBtnListener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66474" y="1855945"/>
            <a:ext cx="27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ImageIcon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621152"/>
              </p:ext>
            </p:extLst>
          </p:nvPr>
        </p:nvGraphicFramePr>
        <p:xfrm>
          <a:off x="5006434" y="2420888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ChildSignUpBtnListener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366474" y="3656578"/>
            <a:ext cx="27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ImageIcon</a:t>
            </a:r>
            <a:endParaRPr lang="ko-KR" altLang="en-US" dirty="0"/>
          </a:p>
        </p:txBody>
      </p:sp>
      <p:cxnSp>
        <p:nvCxnSpPr>
          <p:cNvPr id="23" name="직선 연결선 22"/>
          <p:cNvCxnSpPr>
            <a:endCxn id="18" idx="1"/>
          </p:cNvCxnSpPr>
          <p:nvPr/>
        </p:nvCxnSpPr>
        <p:spPr>
          <a:xfrm flipV="1">
            <a:off x="4268798" y="2977148"/>
            <a:ext cx="737636" cy="408958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937423"/>
              </p:ext>
            </p:extLst>
          </p:nvPr>
        </p:nvGraphicFramePr>
        <p:xfrm>
          <a:off x="5006434" y="4639246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ParentSignUpBtnListener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366474" y="587493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047738" y="3284984"/>
            <a:ext cx="1221060" cy="3715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37080" y="3750587"/>
            <a:ext cx="1231718" cy="2753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94144" y="3287296"/>
            <a:ext cx="1277656" cy="7386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endCxn id="5" idx="1"/>
          </p:cNvCxnSpPr>
          <p:nvPr/>
        </p:nvCxnSpPr>
        <p:spPr>
          <a:xfrm flipV="1">
            <a:off x="4299396" y="1176515"/>
            <a:ext cx="707038" cy="86409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1425934" y="4025910"/>
            <a:ext cx="707038" cy="86409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937061"/>
              </p:ext>
            </p:extLst>
          </p:nvPr>
        </p:nvGraphicFramePr>
        <p:xfrm>
          <a:off x="349415" y="4890006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InfoFindBtnListener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66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SY\Desktop\로그인!!!!!!!!!!!!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4" y="724467"/>
            <a:ext cx="1584176" cy="113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sungyil\Desktop\ghkaus\자녀회원가입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52" y="1751330"/>
            <a:ext cx="38766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2195736" y="6021288"/>
            <a:ext cx="772157" cy="3888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131840" y="6021288"/>
            <a:ext cx="864096" cy="4206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UIDiagram036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085085"/>
              </p:ext>
            </p:extLst>
          </p:nvPr>
        </p:nvGraphicFramePr>
        <p:xfrm>
          <a:off x="5940152" y="2096495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ChildJoinBtnListener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654261"/>
              </p:ext>
            </p:extLst>
          </p:nvPr>
        </p:nvGraphicFramePr>
        <p:xfrm>
          <a:off x="5436096" y="5255568"/>
          <a:ext cx="348540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540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ChildJoinCancelBtnListener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2967893" y="2652755"/>
            <a:ext cx="2972259" cy="3562934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8" idx="1"/>
          </p:cNvCxnSpPr>
          <p:nvPr/>
        </p:nvCxnSpPr>
        <p:spPr>
          <a:xfrm flipV="1">
            <a:off x="3563888" y="5811828"/>
            <a:ext cx="1872208" cy="20946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6146474" y="644009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89462" y="3244061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670713" y="5527757"/>
            <a:ext cx="469239" cy="2840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665385" y="2924944"/>
            <a:ext cx="546575" cy="2840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40016"/>
              </p:ext>
            </p:extLst>
          </p:nvPr>
        </p:nvGraphicFramePr>
        <p:xfrm>
          <a:off x="5436096" y="184904"/>
          <a:ext cx="356167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67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ChildMemberCheckBtnListener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172923"/>
              </p:ext>
            </p:extLst>
          </p:nvPr>
        </p:nvGraphicFramePr>
        <p:xfrm>
          <a:off x="5925760" y="3756640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ParentAcceptBtnListener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146473" y="486916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46472" y="156666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28" name="직선 연결선 27"/>
          <p:cNvCxnSpPr>
            <a:endCxn id="22" idx="1"/>
          </p:cNvCxnSpPr>
          <p:nvPr/>
        </p:nvCxnSpPr>
        <p:spPr>
          <a:xfrm flipV="1">
            <a:off x="4206632" y="741164"/>
            <a:ext cx="1229464" cy="2044328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직선 연결선 29"/>
          <p:cNvCxnSpPr>
            <a:endCxn id="24" idx="1"/>
          </p:cNvCxnSpPr>
          <p:nvPr/>
        </p:nvCxnSpPr>
        <p:spPr>
          <a:xfrm flipV="1">
            <a:off x="3843268" y="4312900"/>
            <a:ext cx="2082492" cy="121485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492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SY\Desktop\로그인!!!!!!!!!!!!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4507"/>
            <a:ext cx="1584176" cy="113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sungyil\Desktop\ghkaus\부모회원가입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25582"/>
            <a:ext cx="3924079" cy="480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995937" y="3140968"/>
            <a:ext cx="595258" cy="2749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195736" y="5877272"/>
            <a:ext cx="842950" cy="4206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UIDiagram037</a:t>
            </a:r>
            <a:endParaRPr lang="ko-KR" altLang="en-US" sz="2000" b="1" dirty="0"/>
          </a:p>
        </p:txBody>
      </p:sp>
      <p:cxnSp>
        <p:nvCxnSpPr>
          <p:cNvPr id="20" name="직선 연결선 19"/>
          <p:cNvCxnSpPr>
            <a:stCxn id="27" idx="3"/>
            <a:endCxn id="24" idx="1"/>
          </p:cNvCxnSpPr>
          <p:nvPr/>
        </p:nvCxnSpPr>
        <p:spPr>
          <a:xfrm flipV="1">
            <a:off x="4591195" y="2122924"/>
            <a:ext cx="628877" cy="1155501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7" idx="1"/>
          </p:cNvCxnSpPr>
          <p:nvPr/>
        </p:nvCxnSpPr>
        <p:spPr>
          <a:xfrm flipV="1">
            <a:off x="2617211" y="3895062"/>
            <a:ext cx="3293453" cy="198221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407050"/>
              </p:ext>
            </p:extLst>
          </p:nvPr>
        </p:nvGraphicFramePr>
        <p:xfrm>
          <a:off x="5910664" y="3338802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ParentJoinBtnListener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736078"/>
              </p:ext>
            </p:extLst>
          </p:nvPr>
        </p:nvGraphicFramePr>
        <p:xfrm>
          <a:off x="5580112" y="5255568"/>
          <a:ext cx="334138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413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ParentJoinCancelBtnListener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146474" y="644009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59974" y="448636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509170"/>
              </p:ext>
            </p:extLst>
          </p:nvPr>
        </p:nvGraphicFramePr>
        <p:xfrm>
          <a:off x="5220072" y="1566664"/>
          <a:ext cx="375354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354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ParentMemberCheckBtnListener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116984" y="2808971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242732" y="5892224"/>
            <a:ext cx="897220" cy="4206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>
            <a:endCxn id="19" idx="1"/>
          </p:cNvCxnSpPr>
          <p:nvPr/>
        </p:nvCxnSpPr>
        <p:spPr>
          <a:xfrm flipV="1">
            <a:off x="4139952" y="5811828"/>
            <a:ext cx="1440160" cy="77238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6346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:\Users\SY\Desktop\로그인!!!!!!!!!!!!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6" y="826442"/>
            <a:ext cx="1949783" cy="139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sungyil\Desktop\ghkaus\아이디 비번 찾기유아이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6" y="2492896"/>
            <a:ext cx="4220829" cy="185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646506" y="3722277"/>
            <a:ext cx="1565453" cy="35479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UIDiagram038</a:t>
            </a:r>
            <a:endParaRPr lang="ko-KR" altLang="en-US" sz="2000" b="1" dirty="0"/>
          </a:p>
        </p:txBody>
      </p:sp>
      <p:sp>
        <p:nvSpPr>
          <p:cNvPr id="17" name="직사각형 16"/>
          <p:cNvSpPr/>
          <p:nvPr/>
        </p:nvSpPr>
        <p:spPr>
          <a:xfrm>
            <a:off x="827582" y="3722277"/>
            <a:ext cx="1584177" cy="35479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745993"/>
              </p:ext>
            </p:extLst>
          </p:nvPr>
        </p:nvGraphicFramePr>
        <p:xfrm>
          <a:off x="5006434" y="2544058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PasswordFindBtnListener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366474" y="3779748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20" name="직선 연결선 19"/>
          <p:cNvCxnSpPr>
            <a:endCxn id="18" idx="1"/>
          </p:cNvCxnSpPr>
          <p:nvPr/>
        </p:nvCxnSpPr>
        <p:spPr>
          <a:xfrm flipV="1">
            <a:off x="4211959" y="3100318"/>
            <a:ext cx="794475" cy="67943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018499" y="4077072"/>
            <a:ext cx="2987935" cy="1080121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577431"/>
              </p:ext>
            </p:extLst>
          </p:nvPr>
        </p:nvGraphicFramePr>
        <p:xfrm>
          <a:off x="5006434" y="4639246"/>
          <a:ext cx="35671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7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IDFindBtnListener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366474" y="587493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57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sungyil\Desktop\ghkaus\아이디찾기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60" y="2157362"/>
            <a:ext cx="4835146" cy="307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1398854" y="4684923"/>
            <a:ext cx="1190517" cy="3888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275856" y="4684922"/>
            <a:ext cx="1152128" cy="4206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UIDiagram039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419382"/>
              </p:ext>
            </p:extLst>
          </p:nvPr>
        </p:nvGraphicFramePr>
        <p:xfrm>
          <a:off x="5940152" y="1007380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StartFindBtnListener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570529"/>
              </p:ext>
            </p:extLst>
          </p:nvPr>
        </p:nvGraphicFramePr>
        <p:xfrm>
          <a:off x="5953070" y="2820536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IDCancelBtnListener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2589371" y="1563640"/>
            <a:ext cx="3350781" cy="3315684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8" idx="1"/>
          </p:cNvCxnSpPr>
          <p:nvPr/>
        </p:nvCxnSpPr>
        <p:spPr>
          <a:xfrm flipV="1">
            <a:off x="3851920" y="3376796"/>
            <a:ext cx="2101150" cy="130812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6189462" y="400506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89462" y="215494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pic>
        <p:nvPicPr>
          <p:cNvPr id="17" name="Picture 2" descr="C:\Users\sungyil\Desktop\ghkaus\아이디 비번 찾기유아이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1608"/>
            <a:ext cx="2110413" cy="92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75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C:\Users\SY\Desktop\영수증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20" y="1124744"/>
            <a:ext cx="5399045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1763688" y="3642058"/>
            <a:ext cx="1800200" cy="16591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71800" y="5445225"/>
            <a:ext cx="1368152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UIDiagram004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97268"/>
              </p:ext>
            </p:extLst>
          </p:nvPr>
        </p:nvGraphicFramePr>
        <p:xfrm>
          <a:off x="5936312" y="2067001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OneHistoryMouseListener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mouseClicked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MouseEvent:e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662517"/>
              </p:ext>
            </p:extLst>
          </p:nvPr>
        </p:nvGraphicFramePr>
        <p:xfrm>
          <a:off x="5940152" y="5186288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MoneyEditListener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3563888" y="2623261"/>
            <a:ext cx="2372424" cy="184837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8" idx="1"/>
          </p:cNvCxnSpPr>
          <p:nvPr/>
        </p:nvCxnSpPr>
        <p:spPr>
          <a:xfrm>
            <a:off x="3455876" y="5445225"/>
            <a:ext cx="2484276" cy="297323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6176544" y="637081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85622" y="3214567"/>
            <a:ext cx="230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JLabel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283286" y="5478121"/>
            <a:ext cx="1351198" cy="2840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076056" y="1421604"/>
            <a:ext cx="288032" cy="2840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95106"/>
              </p:ext>
            </p:extLst>
          </p:nvPr>
        </p:nvGraphicFramePr>
        <p:xfrm>
          <a:off x="5942032" y="3638605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TodayLimitListener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191342" y="4786171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261103"/>
              </p:ext>
            </p:extLst>
          </p:nvPr>
        </p:nvGraphicFramePr>
        <p:xfrm>
          <a:off x="6033206" y="309084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HomeBtnListener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335688" y="1598685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28" name="직선 연결선 27"/>
          <p:cNvCxnSpPr>
            <a:endCxn id="21" idx="1"/>
          </p:cNvCxnSpPr>
          <p:nvPr/>
        </p:nvCxnSpPr>
        <p:spPr>
          <a:xfrm flipV="1">
            <a:off x="2269664" y="4194865"/>
            <a:ext cx="3672368" cy="1295565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직선 연결선 30"/>
          <p:cNvCxnSpPr>
            <a:endCxn id="24" idx="1"/>
          </p:cNvCxnSpPr>
          <p:nvPr/>
        </p:nvCxnSpPr>
        <p:spPr>
          <a:xfrm flipV="1">
            <a:off x="5310916" y="865344"/>
            <a:ext cx="722290" cy="55626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12498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sungyil\Desktop\ghkaus\비밀번호찾기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8" y="2154946"/>
            <a:ext cx="4921524" cy="31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1398854" y="4684923"/>
            <a:ext cx="1190517" cy="3888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275856" y="4684922"/>
            <a:ext cx="1152128" cy="4206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UIDiagram040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190687"/>
              </p:ext>
            </p:extLst>
          </p:nvPr>
        </p:nvGraphicFramePr>
        <p:xfrm>
          <a:off x="5436096" y="1007380"/>
          <a:ext cx="356167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67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StartFindPasswordBtnListener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288087"/>
              </p:ext>
            </p:extLst>
          </p:nvPr>
        </p:nvGraphicFramePr>
        <p:xfrm>
          <a:off x="5953070" y="2820536"/>
          <a:ext cx="3011418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PasswordCancelBtnListener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2589371" y="1563640"/>
            <a:ext cx="2846725" cy="3315684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8" idx="1"/>
          </p:cNvCxnSpPr>
          <p:nvPr/>
        </p:nvCxnSpPr>
        <p:spPr>
          <a:xfrm flipV="1">
            <a:off x="3851920" y="3511416"/>
            <a:ext cx="2101150" cy="117350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6189461" y="4196535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89462" y="215494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pic>
        <p:nvPicPr>
          <p:cNvPr id="13" name="Picture 2" descr="C:\Users\sungyil\Desktop\ghkaus\아이디 비번 찾기유아이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4467"/>
            <a:ext cx="2110413" cy="92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15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sungyil\Desktop\ghkaus\부모일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4089"/>
            <a:ext cx="194259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sungyil\Desktop\ghkaus\가계부작성 (부모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744" y="2331145"/>
            <a:ext cx="4112940" cy="429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040638" y="5640681"/>
            <a:ext cx="595258" cy="3888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903790" y="5640681"/>
            <a:ext cx="576064" cy="4206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UIDiagram005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115152"/>
              </p:ext>
            </p:extLst>
          </p:nvPr>
        </p:nvGraphicFramePr>
        <p:xfrm>
          <a:off x="6013982" y="2602478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EditBtnListener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28466"/>
              </p:ext>
            </p:extLst>
          </p:nvPr>
        </p:nvGraphicFramePr>
        <p:xfrm>
          <a:off x="6026900" y="4415634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EditCloseBtnListener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3635896" y="3158738"/>
            <a:ext cx="2378086" cy="2676344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8" idx="1"/>
          </p:cNvCxnSpPr>
          <p:nvPr/>
        </p:nvCxnSpPr>
        <p:spPr>
          <a:xfrm flipV="1">
            <a:off x="4191822" y="4971894"/>
            <a:ext cx="1835078" cy="66878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6263292" y="5600162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263292" y="375004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547820"/>
              </p:ext>
            </p:extLst>
          </p:nvPr>
        </p:nvGraphicFramePr>
        <p:xfrm>
          <a:off x="5796136" y="836712"/>
          <a:ext cx="3227490" cy="1344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7490"/>
              </a:tblGrid>
              <a:tr h="448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CategoryChangeListener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44831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48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167847" y="3975360"/>
            <a:ext cx="1471887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ㅕ</a:t>
            </a:r>
            <a:endParaRPr lang="ko-KR" altLang="en-US" dirty="0"/>
          </a:p>
        </p:txBody>
      </p:sp>
      <p:cxnSp>
        <p:nvCxnSpPr>
          <p:cNvPr id="24" name="직선 연결선 23"/>
          <p:cNvCxnSpPr>
            <a:endCxn id="21" idx="1"/>
          </p:cNvCxnSpPr>
          <p:nvPr/>
        </p:nvCxnSpPr>
        <p:spPr>
          <a:xfrm flipV="1">
            <a:off x="3923928" y="1509183"/>
            <a:ext cx="1872208" cy="242552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3335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SY\Desktop\항목자세히조회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4078"/>
            <a:ext cx="1956717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sungyil\Desktop\ghkaus\일지수정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39612"/>
            <a:ext cx="4104456" cy="426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2716602" y="5661248"/>
            <a:ext cx="595258" cy="3888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491880" y="5629416"/>
            <a:ext cx="576064" cy="4206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UIDiagram006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074641"/>
              </p:ext>
            </p:extLst>
          </p:nvPr>
        </p:nvGraphicFramePr>
        <p:xfrm>
          <a:off x="5843992" y="2941251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ModifyBtnButton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948328"/>
              </p:ext>
            </p:extLst>
          </p:nvPr>
        </p:nvGraphicFramePr>
        <p:xfrm>
          <a:off x="5910082" y="4743129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CloseBtnListener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3311860" y="3497511"/>
            <a:ext cx="2532132" cy="2358138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8" idx="1"/>
          </p:cNvCxnSpPr>
          <p:nvPr/>
        </p:nvCxnSpPr>
        <p:spPr>
          <a:xfrm flipV="1">
            <a:off x="3779912" y="5299389"/>
            <a:ext cx="2130170" cy="33002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6146474" y="5927657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93302" y="4088817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137679"/>
              </p:ext>
            </p:extLst>
          </p:nvPr>
        </p:nvGraphicFramePr>
        <p:xfrm>
          <a:off x="5796136" y="836712"/>
          <a:ext cx="3227490" cy="1536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7490"/>
              </a:tblGrid>
              <a:tr h="448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ModifyCategoryChangeListener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44831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48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896622" y="3884682"/>
            <a:ext cx="1387346" cy="3888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endCxn id="17" idx="1"/>
          </p:cNvCxnSpPr>
          <p:nvPr/>
        </p:nvCxnSpPr>
        <p:spPr>
          <a:xfrm flipV="1">
            <a:off x="3455161" y="1605066"/>
            <a:ext cx="2340975" cy="2240383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226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C:\Users\sungyil\Desktop\ghkaus\부모일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40" y="1165555"/>
            <a:ext cx="5477821" cy="527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1958885" y="3783148"/>
            <a:ext cx="1800200" cy="16591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933150" y="5585280"/>
            <a:ext cx="1368152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UIDiagram007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367183"/>
              </p:ext>
            </p:extLst>
          </p:nvPr>
        </p:nvGraphicFramePr>
        <p:xfrm>
          <a:off x="5936312" y="2067001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OneHistoryMouseListener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mouseClicked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MouseEvent:e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469713"/>
              </p:ext>
            </p:extLst>
          </p:nvPr>
        </p:nvGraphicFramePr>
        <p:xfrm>
          <a:off x="5940152" y="5186288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MoneyEditListener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3759085" y="2623261"/>
            <a:ext cx="2177227" cy="198946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8" idx="1"/>
          </p:cNvCxnSpPr>
          <p:nvPr/>
        </p:nvCxnSpPr>
        <p:spPr>
          <a:xfrm>
            <a:off x="3617226" y="5585280"/>
            <a:ext cx="2322926" cy="157268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6176544" y="6370816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85622" y="3214567"/>
            <a:ext cx="230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JLabel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283286" y="5589241"/>
            <a:ext cx="1351198" cy="2840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310916" y="1421603"/>
            <a:ext cx="288032" cy="2840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250268"/>
              </p:ext>
            </p:extLst>
          </p:nvPr>
        </p:nvGraphicFramePr>
        <p:xfrm>
          <a:off x="5942032" y="3638605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TodayLimitListener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191342" y="4786171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137143"/>
              </p:ext>
            </p:extLst>
          </p:nvPr>
        </p:nvGraphicFramePr>
        <p:xfrm>
          <a:off x="6033206" y="309084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HomeBtnListener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335688" y="1598685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cxnSp>
        <p:nvCxnSpPr>
          <p:cNvPr id="28" name="직선 연결선 27"/>
          <p:cNvCxnSpPr>
            <a:endCxn id="21" idx="1"/>
          </p:cNvCxnSpPr>
          <p:nvPr/>
        </p:nvCxnSpPr>
        <p:spPr>
          <a:xfrm flipV="1">
            <a:off x="2269664" y="4194865"/>
            <a:ext cx="3672368" cy="1295565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직선 연결선 30"/>
          <p:cNvCxnSpPr>
            <a:endCxn id="24" idx="1"/>
          </p:cNvCxnSpPr>
          <p:nvPr/>
        </p:nvCxnSpPr>
        <p:spPr>
          <a:xfrm flipV="1">
            <a:off x="5310916" y="865344"/>
            <a:ext cx="722290" cy="55626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2270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SY\Desktop\영수증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52" y="768443"/>
            <a:ext cx="1728191" cy="159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sungyil\Desktop\ghkaus\자녀일지추가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879" y="1625394"/>
            <a:ext cx="422910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2833171" y="5073724"/>
            <a:ext cx="595258" cy="3888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635896" y="5073724"/>
            <a:ext cx="576064" cy="4206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UIDiagram008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725780"/>
              </p:ext>
            </p:extLst>
          </p:nvPr>
        </p:nvGraphicFramePr>
        <p:xfrm>
          <a:off x="6013982" y="2602478"/>
          <a:ext cx="3057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6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EditBtnListener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439895"/>
              </p:ext>
            </p:extLst>
          </p:nvPr>
        </p:nvGraphicFramePr>
        <p:xfrm>
          <a:off x="6026900" y="4415634"/>
          <a:ext cx="30114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14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EditCloseBtnListener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3428429" y="3158738"/>
            <a:ext cx="2585553" cy="2109387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8" idx="1"/>
          </p:cNvCxnSpPr>
          <p:nvPr/>
        </p:nvCxnSpPr>
        <p:spPr>
          <a:xfrm flipV="1">
            <a:off x="3923928" y="4971894"/>
            <a:ext cx="2102972" cy="10183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6263292" y="5600162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263292" y="3750044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300614"/>
              </p:ext>
            </p:extLst>
          </p:nvPr>
        </p:nvGraphicFramePr>
        <p:xfrm>
          <a:off x="5796136" y="836712"/>
          <a:ext cx="3227490" cy="1344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7490"/>
              </a:tblGrid>
              <a:tr h="448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CategoryChangeListener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44831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48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956096" y="3284985"/>
            <a:ext cx="1471887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endCxn id="21" idx="1"/>
          </p:cNvCxnSpPr>
          <p:nvPr/>
        </p:nvCxnSpPr>
        <p:spPr>
          <a:xfrm flipV="1">
            <a:off x="3540862" y="1509183"/>
            <a:ext cx="2255274" cy="180196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076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SY\Desktop\항목자세히조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82816"/>
            <a:ext cx="4392488" cy="404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2535542" y="5589240"/>
            <a:ext cx="595258" cy="2939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333264" y="5589241"/>
            <a:ext cx="446648" cy="2939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5350" y="3243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UIDiagram009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74065"/>
              </p:ext>
            </p:extLst>
          </p:nvPr>
        </p:nvGraphicFramePr>
        <p:xfrm>
          <a:off x="5543790" y="2564904"/>
          <a:ext cx="360021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21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HistoryView</a:t>
                      </a:r>
                      <a:r>
                        <a:rPr lang="en-US" altLang="ko-KR" b="1" baseline="0" dirty="0" err="1" smtClean="0"/>
                        <a:t>Modify</a:t>
                      </a:r>
                      <a:r>
                        <a:rPr lang="en-US" altLang="ko-KR" b="1" dirty="0" err="1" smtClean="0"/>
                        <a:t>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17935"/>
              </p:ext>
            </p:extLst>
          </p:nvPr>
        </p:nvGraphicFramePr>
        <p:xfrm>
          <a:off x="5651482" y="4623680"/>
          <a:ext cx="32700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00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HistroyViewDelBtnListener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stCxn id="27" idx="3"/>
            <a:endCxn id="5" idx="1"/>
          </p:cNvCxnSpPr>
          <p:nvPr/>
        </p:nvCxnSpPr>
        <p:spPr>
          <a:xfrm flipV="1">
            <a:off x="3130800" y="3121164"/>
            <a:ext cx="2412990" cy="2615035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33" idx="0"/>
            <a:endCxn id="18" idx="1"/>
          </p:cNvCxnSpPr>
          <p:nvPr/>
        </p:nvCxnSpPr>
        <p:spPr>
          <a:xfrm flipV="1">
            <a:off x="3556588" y="5179940"/>
            <a:ext cx="2094894" cy="409301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6169350" y="5736200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69350" y="2024711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938055" y="2564904"/>
            <a:ext cx="481802" cy="25490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tx1"/>
                </a:solidFill>
              </a:rPr>
              <a:t>닫기</a:t>
            </a:r>
            <a:endParaRPr lang="ko-KR" altLang="en-US" sz="1200" spc="-150" dirty="0">
              <a:solidFill>
                <a:schemeClr val="tx1"/>
              </a:solidFill>
            </a:endParaRPr>
          </a:p>
        </p:txBody>
      </p:sp>
      <p:pic>
        <p:nvPicPr>
          <p:cNvPr id="14" name="Picture 3" descr="C:\Users\SY\Desktop\영수증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0" y="782510"/>
            <a:ext cx="1728191" cy="159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4938055" y="2564904"/>
            <a:ext cx="498041" cy="2939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800981"/>
              </p:ext>
            </p:extLst>
          </p:nvPr>
        </p:nvGraphicFramePr>
        <p:xfrm>
          <a:off x="5651482" y="524412"/>
          <a:ext cx="34925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25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HistoryViewCloseBtnListener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err="1" smtClean="0"/>
                        <a:t>actionPerformed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ActionEvenet:e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직선 연결선 24"/>
          <p:cNvCxnSpPr>
            <a:stCxn id="22" idx="0"/>
            <a:endCxn id="24" idx="1"/>
          </p:cNvCxnSpPr>
          <p:nvPr/>
        </p:nvCxnSpPr>
        <p:spPr>
          <a:xfrm flipV="1">
            <a:off x="5187076" y="1080672"/>
            <a:ext cx="464406" cy="148423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6300192" y="4034051"/>
            <a:ext cx="24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EventSource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84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2814</TotalTime>
  <Words>773</Words>
  <Application>Microsoft Office PowerPoint</Application>
  <PresentationFormat>화면 슬라이드 쇼(4:3)</PresentationFormat>
  <Paragraphs>375</Paragraphs>
  <Slides>40</Slides>
  <Notes>26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박동익</dc:creator>
  <cp:lastModifiedBy>박동익</cp:lastModifiedBy>
  <cp:revision>27</cp:revision>
  <cp:lastPrinted>2016-10-25T09:59:49Z</cp:lastPrinted>
  <dcterms:created xsi:type="dcterms:W3CDTF">2016-10-25T06:08:49Z</dcterms:created>
  <dcterms:modified xsi:type="dcterms:W3CDTF">2016-11-07T07:59:30Z</dcterms:modified>
</cp:coreProperties>
</file>