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65" r:id="rId4"/>
    <p:sldId id="266" r:id="rId5"/>
    <p:sldId id="260" r:id="rId6"/>
    <p:sldId id="261" r:id="rId7"/>
    <p:sldId id="262" r:id="rId8"/>
    <p:sldId id="263" r:id="rId9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36" autoAdjust="0"/>
  </p:normalViewPr>
  <p:slideViewPr>
    <p:cSldViewPr>
      <p:cViewPr>
        <p:scale>
          <a:sx n="75" d="100"/>
          <a:sy n="75" d="100"/>
        </p:scale>
        <p:origin x="1094" y="13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77117-653B-4FF0-9572-AF53AEC83AB8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9BB59-E9C8-4741-845F-5DAF2CB16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7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9BB59-E9C8-4741-845F-5DAF2CB168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1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1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6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8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2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8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5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2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5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2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6AD6-90D2-4C1E-B693-69E697B00C9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6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36601"/>
              </p:ext>
            </p:extLst>
          </p:nvPr>
        </p:nvGraphicFramePr>
        <p:xfrm>
          <a:off x="0" y="332656"/>
          <a:ext cx="9505056" cy="56022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505056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SavingGoalDAO</a:t>
                      </a:r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저축목표</a:t>
                      </a:r>
                      <a:r>
                        <a:rPr lang="en-US" altLang="ko-KR" sz="1000" dirty="0" smtClean="0"/>
                        <a:t>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err="1" smtClean="0"/>
                        <a:t>키값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등록코드</a:t>
                      </a:r>
                      <a:r>
                        <a:rPr lang="en-US" altLang="ko-KR" sz="1000" dirty="0" smtClean="0"/>
                        <a:t>&gt;&gt;goal: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GoalDTO</a:t>
                      </a:r>
                      <a:r>
                        <a:rPr lang="en-US" altLang="ko-KR" sz="1000" baseline="0" dirty="0" smtClean="0"/>
                        <a:t>&gt;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2001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loadGoalFile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):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GoalDTO</a:t>
                      </a:r>
                      <a:r>
                        <a:rPr lang="en-US" altLang="ko-KR" sz="1000" baseline="0" dirty="0" smtClean="0"/>
                        <a:t>&gt;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loadGoalFile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dirty="0" smtClean="0"/>
                        <a:t>):  </a:t>
                      </a:r>
                      <a:r>
                        <a:rPr lang="en-US" altLang="ko-KR" sz="1000" dirty="0" err="1" smtClean="0"/>
                        <a:t>GoalDTO</a:t>
                      </a:r>
                      <a:r>
                        <a:rPr lang="en-US" altLang="ko-KR" sz="1000" dirty="0" smtClean="0"/>
                        <a:t> //</a:t>
                      </a:r>
                      <a:r>
                        <a:rPr lang="ko-KR" altLang="en-US" sz="1000" dirty="0" err="1" smtClean="0"/>
                        <a:t>한명의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목표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loadGoalFile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[]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GoalDTO</a:t>
                      </a:r>
                      <a:r>
                        <a:rPr lang="en-US" altLang="ko-KR" sz="1000" baseline="0" dirty="0" smtClean="0"/>
                        <a:t>&gt; 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err="1" smtClean="0"/>
                        <a:t>여러가족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어러명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saveGoalFile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 goal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GoalDTO</a:t>
                      </a:r>
                      <a:r>
                        <a:rPr lang="en-US" altLang="ko-KR" sz="1000" baseline="0" dirty="0" smtClean="0"/>
                        <a:t>&gt;</a:t>
                      </a:r>
                      <a:r>
                        <a:rPr lang="en-US" altLang="ko-KR" sz="1000" dirty="0" smtClean="0"/>
                        <a:t>) //</a:t>
                      </a:r>
                      <a:r>
                        <a:rPr lang="ko-KR" altLang="en-US" sz="1000" dirty="0" err="1" smtClean="0"/>
                        <a:t>한개파일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saveGoalFile</a:t>
                      </a:r>
                      <a:r>
                        <a:rPr lang="en-US" altLang="ko-KR" sz="1000" dirty="0" smtClean="0"/>
                        <a:t>(in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fileName:String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, in goal : </a:t>
                      </a:r>
                      <a:r>
                        <a:rPr lang="en-US" altLang="ko-KR" sz="1000" baseline="0" dirty="0" err="1" smtClean="0"/>
                        <a:t>GoalDTO</a:t>
                      </a:r>
                      <a:r>
                        <a:rPr lang="en-US" altLang="ko-KR" sz="1000" baseline="0" dirty="0" smtClean="0"/>
                        <a:t>) //</a:t>
                      </a:r>
                      <a:r>
                        <a:rPr lang="ko-KR" altLang="en-US" sz="1000" baseline="0" dirty="0" err="1" smtClean="0"/>
                        <a:t>한명</a:t>
                      </a:r>
                      <a:r>
                        <a:rPr lang="ko-KR" altLang="en-US" sz="1000" baseline="0" dirty="0" smtClean="0"/>
                        <a:t> 저장</a:t>
                      </a:r>
                      <a:r>
                        <a:rPr lang="en-US" altLang="ko-KR" sz="1000" baseline="0" dirty="0" smtClean="0"/>
                        <a:t>.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saveGoalFile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, in </a:t>
                      </a:r>
                      <a:r>
                        <a:rPr lang="en-US" altLang="ko-KR" sz="1000" baseline="0" dirty="0" err="1" smtClean="0"/>
                        <a:t>goal:ArrayList</a:t>
                      </a:r>
                      <a:r>
                        <a:rPr lang="en-US" altLang="ko-KR" sz="1000" baseline="0" dirty="0" smtClean="0"/>
                        <a:t>&lt;</a:t>
                      </a:r>
                      <a:r>
                        <a:rPr lang="en-US" altLang="ko-KR" sz="1000" baseline="0" dirty="0" err="1" smtClean="0"/>
                        <a:t>GoalDTO</a:t>
                      </a:r>
                      <a:r>
                        <a:rPr lang="en-US" altLang="ko-KR" sz="1000" baseline="0" dirty="0" smtClean="0"/>
                        <a:t>&gt;)</a:t>
                      </a:r>
                      <a:r>
                        <a:rPr lang="en-US" altLang="ko-KR" sz="1000" dirty="0" smtClean="0"/>
                        <a:t>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여러</a:t>
                      </a:r>
                      <a:r>
                        <a:rPr lang="ko-KR" altLang="en-US" sz="1000" baseline="0" dirty="0" smtClean="0"/>
                        <a:t> 목표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saveGoalFile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[], in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goal:GoalDTO</a:t>
                      </a:r>
                      <a:r>
                        <a:rPr lang="en-US" altLang="ko-KR" sz="1000" dirty="0" smtClean="0"/>
                        <a:t>) // </a:t>
                      </a:r>
                      <a:r>
                        <a:rPr lang="ko-KR" altLang="en-US" sz="1000" dirty="0" err="1" smtClean="0"/>
                        <a:t>여러명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한개목표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saveGoalFile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baseline="0" dirty="0" smtClean="0"/>
                        <a:t> in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goal:ArrayList</a:t>
                      </a:r>
                      <a:r>
                        <a:rPr lang="en-US" altLang="ko-KR" sz="1000" baseline="0" dirty="0" smtClean="0"/>
                        <a:t>&lt;</a:t>
                      </a:r>
                      <a:r>
                        <a:rPr lang="en-US" altLang="ko-KR" sz="1000" baseline="0" dirty="0" err="1" smtClean="0"/>
                        <a:t>GoalDTO</a:t>
                      </a:r>
                      <a:r>
                        <a:rPr lang="en-US" altLang="ko-KR" sz="1000" baseline="0" dirty="0" smtClean="0"/>
                        <a:t>&gt;)</a:t>
                      </a:r>
                      <a:r>
                        <a:rPr lang="en-US" altLang="ko-KR" sz="1000" dirty="0" smtClean="0"/>
                        <a:t> //</a:t>
                      </a:r>
                      <a:r>
                        <a:rPr lang="ko-KR" altLang="en-US" sz="1000" dirty="0" err="1" smtClean="0"/>
                        <a:t>여러멍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여러목표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saveGoalFile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baseline="0" dirty="0" smtClean="0"/>
                        <a:t> in </a:t>
                      </a:r>
                      <a:r>
                        <a:rPr lang="en-US" altLang="ko-KR" sz="1000" baseline="0" dirty="0" err="1" smtClean="0"/>
                        <a:t>goal:ArrayList</a:t>
                      </a:r>
                      <a:r>
                        <a:rPr lang="en-US" altLang="ko-KR" sz="1000" baseline="0" dirty="0" smtClean="0"/>
                        <a:t>&lt;</a:t>
                      </a:r>
                      <a:r>
                        <a:rPr lang="en-US" altLang="ko-KR" sz="1000" baseline="0" dirty="0" err="1" smtClean="0"/>
                        <a:t>GoalDTO</a:t>
                      </a:r>
                      <a:r>
                        <a:rPr lang="en-US" altLang="ko-KR" sz="1000" baseline="0" dirty="0" smtClean="0"/>
                        <a:t>&gt;)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여러 개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여러목표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saveGoalFile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HashMap</a:t>
                      </a:r>
                      <a:r>
                        <a:rPr lang="en-US" altLang="ko-KR" sz="1000" baseline="0" dirty="0" smtClean="0"/>
                        <a:t>&lt;String, </a:t>
                      </a:r>
                      <a:r>
                        <a:rPr lang="en-US" altLang="ko-KR" sz="1000" baseline="0" dirty="0" err="1" smtClean="0"/>
                        <a:t>GoalDTO</a:t>
                      </a:r>
                      <a:r>
                        <a:rPr lang="en-US" altLang="ko-KR" sz="1000" baseline="0" dirty="0" smtClean="0"/>
                        <a:t>&gt;</a:t>
                      </a:r>
                      <a:r>
                        <a:rPr lang="en-US" altLang="ko-KR" sz="1000" dirty="0" smtClean="0"/>
                        <a:t>)//</a:t>
                      </a:r>
                      <a:r>
                        <a:rPr lang="ko-KR" altLang="en-US" sz="1000" dirty="0" smtClean="0"/>
                        <a:t>여러 파일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여러명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여러목표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put(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goal : </a:t>
                      </a:r>
                      <a:r>
                        <a:rPr lang="en-US" altLang="ko-KR" sz="1000" baseline="0" dirty="0" err="1" smtClean="0"/>
                        <a:t>GoalDTO</a:t>
                      </a:r>
                      <a:r>
                        <a:rPr lang="en-US" altLang="ko-KR" sz="1000" dirty="0" smtClean="0"/>
                        <a:t>):</a:t>
                      </a:r>
                      <a:r>
                        <a:rPr lang="en-US" altLang="ko-KR" sz="1000" dirty="0" err="1" smtClean="0"/>
                        <a:t>GoalDTO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풋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put(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[],goal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err="1" smtClean="0"/>
                        <a:t>ArrayList</a:t>
                      </a:r>
                      <a:r>
                        <a:rPr lang="en-US" altLang="ko-KR" sz="1000" baseline="0" dirty="0" smtClean="0"/>
                        <a:t>&lt;</a:t>
                      </a:r>
                      <a:r>
                        <a:rPr lang="en-US" altLang="ko-KR" sz="1000" baseline="0" dirty="0" err="1" smtClean="0"/>
                        <a:t>GoalDTO</a:t>
                      </a:r>
                      <a:r>
                        <a:rPr lang="en-US" altLang="ko-KR" sz="1000" baseline="0" dirty="0" smtClean="0"/>
                        <a:t>&gt;</a:t>
                      </a:r>
                      <a:r>
                        <a:rPr lang="en-US" altLang="ko-KR" sz="1000" dirty="0" smtClean="0"/>
                        <a:t>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여러 개 </a:t>
                      </a:r>
                      <a:r>
                        <a:rPr lang="ko-KR" altLang="en-US" sz="1000" dirty="0" err="1" smtClean="0"/>
                        <a:t>풋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putAll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goal:HashMap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String,GoalDTO</a:t>
                      </a:r>
                      <a:r>
                        <a:rPr lang="en-US" altLang="ko-KR" sz="1000" dirty="0" smtClean="0"/>
                        <a:t>&gt;):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몽땅 </a:t>
                      </a:r>
                      <a:r>
                        <a:rPr lang="ko-KR" altLang="en-US" sz="1000" dirty="0" err="1" smtClean="0"/>
                        <a:t>풋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GaolDTO</a:t>
                      </a:r>
                      <a:r>
                        <a:rPr lang="en-US" altLang="ko-KR" sz="1000" dirty="0" smtClean="0"/>
                        <a:t>&gt;//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또는 </a:t>
                      </a:r>
                      <a:r>
                        <a:rPr lang="ko-KR" altLang="en-US" sz="1000" dirty="0" err="1" smtClean="0"/>
                        <a:t>여러목표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GoalDTO</a:t>
                      </a:r>
                      <a:r>
                        <a:rPr lang="en-US" altLang="ko-KR" sz="1000" baseline="0" dirty="0" smtClean="0"/>
                        <a:t>&gt;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둘다여러목표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replace(in </a:t>
                      </a:r>
                      <a:r>
                        <a:rPr lang="en-US" altLang="ko-KR" sz="1000" dirty="0" err="1" smtClean="0"/>
                        <a:t>registerCode:String,goal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ArrayList</a:t>
                      </a:r>
                      <a:r>
                        <a:rPr lang="en-US" altLang="ko-KR" sz="1000" baseline="0" dirty="0" smtClean="0"/>
                        <a:t>&lt;</a:t>
                      </a:r>
                      <a:r>
                        <a:rPr lang="en-US" altLang="ko-KR" sz="1000" baseline="0" dirty="0" err="1" smtClean="0"/>
                        <a:t>GoalDTO</a:t>
                      </a:r>
                      <a:r>
                        <a:rPr lang="en-US" altLang="ko-KR" sz="1000" baseline="0" dirty="0" smtClean="0"/>
                        <a:t>&gt;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GoalDTO</a:t>
                      </a:r>
                      <a:r>
                        <a:rPr lang="en-US" altLang="ko-KR" sz="1000" dirty="0" smtClean="0"/>
                        <a:t>&gt;//</a:t>
                      </a:r>
                      <a:r>
                        <a:rPr lang="ko-KR" altLang="en-US" sz="1000" dirty="0" err="1" smtClean="0"/>
                        <a:t>한명의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한개</a:t>
                      </a:r>
                      <a:r>
                        <a:rPr lang="ko-KR" altLang="en-US" sz="1000" dirty="0" smtClean="0"/>
                        <a:t> 또는 </a:t>
                      </a:r>
                      <a:r>
                        <a:rPr lang="ko-KR" altLang="en-US" sz="1000" dirty="0" err="1" smtClean="0"/>
                        <a:t>여러목표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replace(in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 </a:t>
                      </a:r>
                      <a:r>
                        <a:rPr lang="en-US" altLang="ko-KR" sz="1000" smtClean="0"/>
                        <a:t>): </a:t>
                      </a:r>
                      <a:r>
                        <a:rPr lang="en-US" altLang="ko-KR" sz="1000" smtClean="0"/>
                        <a:t>HashMap&lt;Integer,ArrayList&lt;CashBookDTO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 개 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여러목표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replaceAll</a:t>
                      </a:r>
                      <a:r>
                        <a:rPr lang="en-US" altLang="ko-KR" sz="1000" dirty="0" smtClean="0"/>
                        <a:t>(in</a:t>
                      </a:r>
                      <a:r>
                        <a:rPr lang="en-US" altLang="ko-KR" sz="1000" baseline="0" dirty="0" smtClean="0"/>
                        <a:t> :</a:t>
                      </a:r>
                      <a:r>
                        <a:rPr lang="en-US" altLang="ko-KR" sz="1000" baseline="0" dirty="0" err="1" smtClean="0"/>
                        <a:t>HashMap</a:t>
                      </a:r>
                      <a:r>
                        <a:rPr lang="en-US" altLang="ko-KR" sz="1000" baseline="0" dirty="0" smtClean="0"/>
                        <a:t>&lt;String, </a:t>
                      </a:r>
                      <a:r>
                        <a:rPr lang="en-US" altLang="ko-KR" sz="1000" baseline="0" dirty="0" err="1" smtClean="0"/>
                        <a:t>goalDTO</a:t>
                      </a:r>
                      <a:r>
                        <a:rPr lang="en-US" altLang="ko-KR" sz="1000" baseline="0" dirty="0" smtClean="0"/>
                        <a:t>&gt;</a:t>
                      </a:r>
                      <a:r>
                        <a:rPr lang="en-US" altLang="ko-KR" sz="1000" dirty="0" smtClean="0"/>
                        <a:t>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모두삭제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get(in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GoalDTO</a:t>
                      </a:r>
                      <a:r>
                        <a:rPr lang="en-US" altLang="ko-KR" sz="1000" dirty="0" smtClean="0"/>
                        <a:t>&gt;// </a:t>
                      </a:r>
                      <a:r>
                        <a:rPr lang="ko-KR" altLang="en-US" sz="1000" dirty="0" err="1" smtClean="0"/>
                        <a:t>한명의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한개또는</a:t>
                      </a:r>
                      <a:r>
                        <a:rPr lang="ko-KR" altLang="en-US" sz="1000" dirty="0" smtClean="0"/>
                        <a:t> 여러 목표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get(in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 //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한개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609030"/>
              </p:ext>
            </p:extLst>
          </p:nvPr>
        </p:nvGraphicFramePr>
        <p:xfrm>
          <a:off x="-36512" y="377160"/>
          <a:ext cx="9505056" cy="69738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505056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DiaryDAO</a:t>
                      </a:r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일기 내역</a:t>
                      </a:r>
                      <a:r>
                        <a:rPr lang="en-US" altLang="ko-KR" sz="1000" dirty="0" smtClean="0"/>
                        <a:t>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키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등록코드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월</a:t>
                      </a:r>
                      <a:r>
                        <a:rPr lang="en-US" altLang="ko-KR" sz="1000" dirty="0" smtClean="0"/>
                        <a:t>&gt;&gt;diary</a:t>
                      </a:r>
                      <a:r>
                        <a:rPr lang="en-US" altLang="ko-KR" sz="1000" smtClean="0"/>
                        <a:t>: </a:t>
                      </a:r>
                      <a:r>
                        <a:rPr lang="en-US" altLang="ko-KR" sz="1000" smtClean="0"/>
                        <a:t>HashMap&lt;String,HashMap&lt;Integer,ArrayList&lt;DiaryDTO</a:t>
                      </a:r>
                      <a:r>
                        <a:rPr lang="en-US" altLang="ko-KR" sz="1000" dirty="0" smtClean="0"/>
                        <a:t>&gt;&gt;&gt;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2001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DiaryDAO</a:t>
                      </a:r>
                      <a:r>
                        <a:rPr lang="en-US" altLang="ko-KR" sz="1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DiaryDAO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diary:HashMap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&gt;&gt;&gt;)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getDiary</a:t>
                      </a:r>
                      <a:r>
                        <a:rPr lang="en-US" altLang="ko-KR" sz="1000" dirty="0" smtClean="0"/>
                        <a:t>():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setDiary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diary:HashMap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&gt;&gt;&gt;)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dirty="0" smtClean="0"/>
                        <a:t>): 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loadDiaryFile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한명한 개의 달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[]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&gt;&gt;&gt;//</a:t>
                      </a:r>
                      <a:r>
                        <a:rPr lang="ko-KR" altLang="en-US" sz="1000" dirty="0" err="1" smtClean="0"/>
                        <a:t>여러명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한개달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)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saveDiaryFile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month: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smtClean="0"/>
                        <a:t>[]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en-US" altLang="ko-KR" sz="1000" dirty="0" smtClean="0"/>
                        <a:t>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en-US" altLang="ko-KR" sz="1000" dirty="0" smtClean="0"/>
                        <a:t>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[]) 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한 개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한달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[]) 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여러 개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한달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[])//</a:t>
                      </a:r>
                      <a:r>
                        <a:rPr lang="ko-KR" altLang="en-US" sz="1000" dirty="0" smtClean="0"/>
                        <a:t>여러 파일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여러달</a:t>
                      </a:r>
                      <a:r>
                        <a:rPr lang="ko-KR" altLang="en-US" sz="1000" dirty="0" smtClean="0"/>
                        <a:t> 정보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diary: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 diary: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diary: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diary: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putAll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diary:HashMap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부모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자녀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부모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자녀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둘다여러달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부모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자녀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한명에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달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여러개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부모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자녀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둘다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 개의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 달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지우기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replace(in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replace(in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diary:DiaryDTO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replace(in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 in </a:t>
                      </a:r>
                      <a:r>
                        <a:rPr lang="en-US" altLang="ko-KR" sz="1000" dirty="0" err="1" smtClean="0"/>
                        <a:t>diary:HashMap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replaceAll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diary:HashMap</a:t>
                      </a:r>
                      <a:r>
                        <a:rPr lang="en-US" altLang="ko-KR" sz="1000" dirty="0" smtClean="0"/>
                        <a:t>&lt;String,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모두삭제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//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여러 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 //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toString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()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9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38353"/>
              </p:ext>
            </p:extLst>
          </p:nvPr>
        </p:nvGraphicFramePr>
        <p:xfrm>
          <a:off x="35496" y="-99392"/>
          <a:ext cx="9505056" cy="67772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505056"/>
              </a:tblGrid>
              <a:tr h="18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FinalAccountDAO</a:t>
                      </a:r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결산 내역</a:t>
                      </a:r>
                      <a:r>
                        <a:rPr lang="en-US" altLang="ko-KR" sz="1000" dirty="0" smtClean="0"/>
                        <a:t>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키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등록코드</a:t>
                      </a:r>
                      <a:r>
                        <a:rPr lang="en-US" altLang="ko-KR" sz="1000" dirty="0" smtClean="0"/>
                        <a:t>&gt;&gt;</a:t>
                      </a:r>
                      <a:r>
                        <a:rPr lang="en-US" altLang="ko-KR" sz="1000" dirty="0" err="1" smtClean="0"/>
                        <a:t>finalAccount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b="0" dirty="0" err="1" smtClean="0"/>
                        <a:t>HashMap</a:t>
                      </a:r>
                      <a:r>
                        <a:rPr lang="en-US" altLang="ko-KR" sz="1000" b="0" dirty="0" smtClean="0"/>
                        <a:t>&lt;</a:t>
                      </a:r>
                      <a:r>
                        <a:rPr lang="en-US" altLang="ko-KR" sz="1000" b="0" dirty="0" err="1" smtClean="0"/>
                        <a:t>Integer,HashMap</a:t>
                      </a:r>
                      <a:r>
                        <a:rPr lang="en-US" altLang="ko-KR" sz="1000" b="0" dirty="0" smtClean="0"/>
                        <a:t>&lt;</a:t>
                      </a:r>
                      <a:r>
                        <a:rPr lang="en-US" altLang="ko-KR" sz="1000" b="0" dirty="0" err="1" smtClean="0"/>
                        <a:t>String,ArrayList</a:t>
                      </a:r>
                      <a:r>
                        <a:rPr lang="en-US" altLang="ko-KR" sz="1000" b="0" dirty="0" smtClean="0"/>
                        <a:t>&lt;</a:t>
                      </a:r>
                      <a:r>
                        <a:rPr lang="en-US" altLang="ko-KR" sz="1000" b="0" dirty="0" err="1" smtClean="0"/>
                        <a:t>YearlyTotalDTO</a:t>
                      </a:r>
                      <a:r>
                        <a:rPr lang="en-US" altLang="ko-KR" sz="1000" dirty="0" smtClean="0"/>
                        <a:t>&gt;&gt;&gt;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2001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loadFinalAccountFile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YearlyTotalDTO</a:t>
                      </a:r>
                      <a:r>
                        <a:rPr lang="en-US" altLang="ko-KR" sz="1000" dirty="0" smtClean="0"/>
                        <a:t>&gt;&gt;&gt;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loadFinalAccountFile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year:int</a:t>
                      </a:r>
                      <a:r>
                        <a:rPr lang="en-US" altLang="ko-KR" sz="1000" dirty="0" smtClean="0"/>
                        <a:t>): 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YearlyTotalDTO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smtClean="0"/>
                        <a:t>일년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여러명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loadFinalAccountFile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: 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loadFinalAccountFile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: String[]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ko-KR" altLang="en-US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loadFinalAccountFile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year[] :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int,in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여러 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~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saveFinalAccountFile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)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saveFinalAccountFile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baseline="0" dirty="0" err="1" smtClean="0"/>
                        <a:t>year:int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dirty="0" smtClean="0"/>
                        <a:t>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일년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한 명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saveFinalAccountFile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 //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saveFinalAccountFile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 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 //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saveFinalAccountFile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year:int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en-US" altLang="ko-KR" sz="1000" dirty="0" smtClean="0"/>
                        <a:t>// </a:t>
                      </a:r>
                      <a:r>
                        <a:rPr lang="ko-KR" altLang="en-US" sz="1000" dirty="0" smtClean="0"/>
                        <a:t>일년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여러명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saveFinalAccountFile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year:int</a:t>
                      </a:r>
                      <a:r>
                        <a:rPr lang="en-US" altLang="ko-KR" sz="1000" dirty="0" smtClean="0"/>
                        <a:t>[]) 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한 개 </a:t>
                      </a:r>
                      <a:r>
                        <a:rPr lang="en-US" altLang="ko-KR" sz="1000" baseline="0" dirty="0" smtClean="0"/>
                        <a:t>– </a:t>
                      </a:r>
                      <a:r>
                        <a:rPr lang="ko-KR" altLang="en-US" sz="1000" baseline="0" dirty="0" smtClean="0"/>
                        <a:t>여러 년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한명</a:t>
                      </a:r>
                      <a:r>
                        <a:rPr lang="en-US" altLang="ko-KR" sz="1000" baseline="0" dirty="0" smtClean="0"/>
                        <a:t>~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saveFinalAccountFile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파일 여러 개 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– 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여러년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~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finalAccount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여러 명 추가 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finalAccount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put(</a:t>
                      </a:r>
                      <a:r>
                        <a:rPr lang="en-US" altLang="ko-KR" sz="1000" dirty="0" err="1" smtClean="0"/>
                        <a:t>year:int</a:t>
                      </a:r>
                      <a:r>
                        <a:rPr lang="en-US" altLang="ko-KR" sz="1000" dirty="0" smtClean="0"/>
                        <a:t>[], </a:t>
                      </a:r>
                      <a:r>
                        <a:rPr lang="en-US" altLang="ko-KR" sz="1000" dirty="0" err="1" smtClean="0"/>
                        <a:t>finalAccount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YearlyTotalDTO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 //</a:t>
                      </a:r>
                      <a:r>
                        <a:rPr lang="ko-KR" altLang="en-US" sz="1000" dirty="0" err="1" smtClean="0"/>
                        <a:t>여러년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여러명</a:t>
                      </a:r>
                      <a:r>
                        <a:rPr lang="ko-KR" altLang="en-US" sz="1000" dirty="0" smtClean="0"/>
                        <a:t> 추가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finalAccount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추가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finalAccount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putAll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finalAccount:HashMap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YearlyTotalDTO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replace(in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finalAccount:HashMap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replace(in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finalAccount:HashMap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~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????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replaceAll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finalAccount:HashMap</a:t>
                      </a:r>
                      <a:r>
                        <a:rPr lang="en-US" altLang="ko-KR" sz="1000" dirty="0" smtClean="0"/>
                        <a:t>&lt;Integer,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YearlyTotalDTO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모두삭제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toString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()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6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67449"/>
              </p:ext>
            </p:extLst>
          </p:nvPr>
        </p:nvGraphicFramePr>
        <p:xfrm>
          <a:off x="-36512" y="377160"/>
          <a:ext cx="9505056" cy="83454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505056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CashBookDAO</a:t>
                      </a:r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가계부 내역</a:t>
                      </a:r>
                      <a:r>
                        <a:rPr lang="en-US" altLang="ko-KR" sz="1000" dirty="0" smtClean="0"/>
                        <a:t>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키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등록코드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월</a:t>
                      </a:r>
                      <a:r>
                        <a:rPr lang="en-US" altLang="ko-KR" sz="1000" dirty="0" smtClean="0"/>
                        <a:t>&gt;&gt;</a:t>
                      </a:r>
                      <a:r>
                        <a:rPr lang="en-US" altLang="ko-KR" sz="1000" dirty="0" err="1" smtClean="0"/>
                        <a:t>cashBook</a:t>
                      </a:r>
                      <a:r>
                        <a:rPr lang="en-US" altLang="ko-KR" sz="1000" smtClean="0"/>
                        <a:t>: </a:t>
                      </a:r>
                      <a:r>
                        <a:rPr lang="en-US" altLang="ko-KR" sz="1000" smtClean="0"/>
                        <a:t>HashMap&lt;String,HashMap&lt;Integer,ArrayList&lt;CashBookDTO</a:t>
                      </a:r>
                      <a:r>
                        <a:rPr lang="en-US" altLang="ko-KR" sz="1000" dirty="0" smtClean="0"/>
                        <a:t>&gt;&gt;&gt;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2001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CashBookDAO</a:t>
                      </a:r>
                      <a:r>
                        <a:rPr lang="en-US" altLang="ko-KR" sz="1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CashBookDAO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getCashBook</a:t>
                      </a:r>
                      <a:r>
                        <a:rPr lang="en-US" altLang="ko-KR" sz="1000" dirty="0" smtClean="0"/>
                        <a:t>():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setCashBook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loadCashBookFile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loadCashBookFile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loadCashBookFile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/>
                        <a:t>&gt;&gt;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한명한 개의 달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loadCashBookFile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한개달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loadCashBookFile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한개달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saveCashBookFile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fileName:String,in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saveCashBookFile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[], 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[])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cashBook</a:t>
                      </a:r>
                      <a:r>
                        <a:rPr lang="en-US" altLang="ko-KR" sz="1000" dirty="0" smtClean="0"/>
                        <a:t>:&lt;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&gt;&gt;&gt;)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month:Integer,</a:t>
                      </a:r>
                      <a:r>
                        <a:rPr lang="en-US" altLang="ko-KR" sz="1000" dirty="0" err="1" smtClean="0"/>
                        <a:t>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cashBook:ArrayList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한달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month:Integer</a:t>
                      </a:r>
                      <a:r>
                        <a:rPr lang="en-US" altLang="ko-KR" sz="1000" baseline="0" dirty="0" smtClean="0"/>
                        <a:t>[],</a:t>
                      </a:r>
                      <a:r>
                        <a:rPr lang="en-US" altLang="ko-KR" sz="1000" dirty="0" smtClean="0"/>
                        <a:t>in 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registerCode:String,</a:t>
                      </a:r>
                      <a:r>
                        <a:rPr lang="en-US" altLang="ko-KR" sz="1000" dirty="0" err="1" smtClean="0"/>
                        <a:t>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in 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&gt;&gt;&gt;) 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한 개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한달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in 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&gt;&gt;&gt;) 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여러 개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한달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 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&gt;&gt;&gt;)//</a:t>
                      </a:r>
                      <a:r>
                        <a:rPr lang="ko-KR" altLang="en-US" sz="1000" dirty="0" smtClean="0"/>
                        <a:t>여러 파일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여러달</a:t>
                      </a:r>
                      <a:r>
                        <a:rPr lang="ko-KR" altLang="en-US" sz="1000" dirty="0" smtClean="0"/>
                        <a:t> 정보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put(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 </a:t>
                      </a:r>
                      <a:r>
                        <a:rPr lang="en-US" altLang="ko-KR" sz="1000" dirty="0" err="1" smtClean="0"/>
                        <a:t>cashBook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putAll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부모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자녀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둘다여러달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부모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자녀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한명에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달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부모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자녀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한명에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달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여러개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month:Integer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둘다</a:t>
                      </a:r>
                      <a:r>
                        <a:rPr lang="ko-KR" altLang="en-US" sz="1000" dirty="0" smtClean="0"/>
                        <a:t> 한 개의</a:t>
                      </a:r>
                      <a:r>
                        <a:rPr lang="ko-KR" altLang="en-US" sz="1000" baseline="0" dirty="0" smtClean="0"/>
                        <a:t> 달</a:t>
                      </a:r>
                      <a:r>
                        <a:rPr lang="ko-KR" altLang="en-US" sz="1000" dirty="0" smtClean="0"/>
                        <a:t> 지우기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replace(in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replace(in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 in 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replaceAll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&lt;String,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모두삭제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//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여러 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 //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toString</a:t>
                      </a:r>
                      <a:r>
                        <a:rPr lang="en-US" altLang="ko-KR" sz="1000" smtClean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0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17985"/>
              </p:ext>
            </p:extLst>
          </p:nvPr>
        </p:nvGraphicFramePr>
        <p:xfrm>
          <a:off x="-36512" y="377160"/>
          <a:ext cx="9505056" cy="62118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505056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MemoDAO</a:t>
                      </a:r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메모 내역</a:t>
                      </a:r>
                      <a:r>
                        <a:rPr lang="en-US" altLang="ko-KR" sz="1000" dirty="0" smtClean="0"/>
                        <a:t>&gt;&gt;</a:t>
                      </a:r>
                      <a:endParaRPr lang="ko-KR" altLang="en-US" sz="1000" i="1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키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등록코드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월</a:t>
                      </a:r>
                      <a:r>
                        <a:rPr lang="en-US" altLang="ko-KR" sz="1000" dirty="0" smtClean="0"/>
                        <a:t>&gt;&gt;memo</a:t>
                      </a:r>
                      <a:r>
                        <a:rPr lang="en-US" altLang="ko-KR" sz="1000" smtClean="0"/>
                        <a:t>: </a:t>
                      </a:r>
                      <a:r>
                        <a:rPr lang="en-US" altLang="ko-KR" sz="1000" smtClean="0"/>
                        <a:t>HashMap&lt;String,HashMap&lt;Integer,ArrayList&lt;MemoDTO</a:t>
                      </a:r>
                      <a:r>
                        <a:rPr lang="en-US" altLang="ko-KR" sz="1000" dirty="0" smtClean="0"/>
                        <a:t>&gt;&gt;&gt;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2001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en-US" altLang="ko-KR" sz="1000" smtClean="0"/>
                        <a:t>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smtClean="0"/>
                        <a:t>):  </a:t>
                      </a:r>
                      <a:r>
                        <a:rPr lang="en-US" altLang="ko-KR" sz="1000" smtClean="0"/>
                        <a:t>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err="1" smtClean="0"/>
                        <a:t>registerCode:String,in</a:t>
                      </a:r>
                      <a:r>
                        <a:rPr lang="en-US" altLang="ko-KR" sz="1000" smtClean="0"/>
                        <a:t> </a:t>
                      </a:r>
                      <a:r>
                        <a:rPr lang="en-US" altLang="ko-KR" sz="1000" smtClean="0"/>
                        <a:t>month:Integer):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&gt;//</a:t>
                      </a:r>
                      <a:r>
                        <a:rPr lang="ko-KR" altLang="en-US" sz="1000" dirty="0" smtClean="0"/>
                        <a:t>한명한 개의 달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[]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en-US" altLang="ko-KR" sz="1000" smtClean="0"/>
                        <a:t>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&gt;&gt;&gt;//</a:t>
                      </a:r>
                      <a:r>
                        <a:rPr lang="ko-KR" altLang="en-US" sz="1000" dirty="0" err="1" smtClean="0"/>
                        <a:t>여러명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한개달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 memo</a:t>
                      </a:r>
                      <a:r>
                        <a:rPr lang="en-US" altLang="ko-KR" sz="1000" smtClean="0"/>
                        <a:t>:&lt;</a:t>
                      </a:r>
                      <a:r>
                        <a:rPr lang="en-US" altLang="ko-KR" sz="1000" smtClean="0"/>
                        <a:t>String,HashMap&lt;Integer,ArrayList&lt;MemoDTO</a:t>
                      </a:r>
                      <a:r>
                        <a:rPr lang="en-US" altLang="ko-KR" sz="1000" dirty="0" smtClean="0"/>
                        <a:t>&gt;&gt;&gt;)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err="1" smtClean="0"/>
                        <a:t>registerCode:String,in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en-US" altLang="ko-KR" sz="1000" baseline="0" smtClean="0"/>
                        <a:t>month:Integer,</a:t>
                      </a:r>
                      <a:r>
                        <a:rPr lang="en-US" altLang="ko-KR" sz="1000" smtClean="0"/>
                        <a:t>in </a:t>
                      </a:r>
                      <a:r>
                        <a:rPr lang="en-US" altLang="ko-KR" sz="1000" dirty="0" err="1" smtClean="0"/>
                        <a:t>memo:ArrayList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한달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err="1" smtClean="0"/>
                        <a:t>registerCode:String,in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en-US" altLang="ko-KR" sz="1000" baseline="0" smtClean="0"/>
                        <a:t>month:Integer[],</a:t>
                      </a:r>
                      <a:r>
                        <a:rPr lang="en-US" altLang="ko-KR" sz="1000" smtClean="0"/>
                        <a:t>in </a:t>
                      </a:r>
                      <a:r>
                        <a:rPr lang="en-US" altLang="ko-KR" sz="1000" smtClean="0"/>
                        <a:t>memo:HashMap&lt;Integer,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err="1" smtClean="0"/>
                        <a:t>registerCode:String,</a:t>
                      </a:r>
                      <a:r>
                        <a:rPr lang="en-US" altLang="ko-KR" sz="1000" err="1" smtClean="0"/>
                        <a:t>in</a:t>
                      </a:r>
                      <a:r>
                        <a:rPr lang="en-US" altLang="ko-KR" sz="1000" smtClean="0"/>
                        <a:t> </a:t>
                      </a:r>
                      <a:r>
                        <a:rPr lang="en-US" altLang="ko-KR" sz="1000" smtClean="0"/>
                        <a:t>memo:HashMap&lt;Integer,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smtClean="0"/>
                        <a:t>in </a:t>
                      </a:r>
                      <a:r>
                        <a:rPr lang="en-US" altLang="ko-KR" sz="1000" smtClean="0"/>
                        <a:t>memo:HashMap&lt;String,HashMap&lt;Integer,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&gt;&gt;&gt;) 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한 개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한달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smtClean="0"/>
                        <a:t>in </a:t>
                      </a:r>
                      <a:r>
                        <a:rPr lang="en-US" altLang="ko-KR" sz="1000" smtClean="0"/>
                        <a:t>memo:HashMap&lt;String,HashMap&lt;Integer,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&gt;&gt;&gt;) 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여러 개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한달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 </a:t>
                      </a:r>
                      <a:r>
                        <a:rPr lang="en-US" altLang="ko-KR" sz="1000" dirty="0" err="1" smtClean="0"/>
                        <a:t>memo:HashMap</a:t>
                      </a:r>
                      <a:r>
                        <a:rPr lang="en-US" altLang="ko-KR" sz="1000" dirty="0" smtClean="0"/>
                        <a:t>&lt;String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en-US" altLang="ko-KR" sz="1000" smtClean="0"/>
                        <a:t>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&gt;&gt;&gt;)//</a:t>
                      </a:r>
                      <a:r>
                        <a:rPr lang="ko-KR" altLang="en-US" sz="1000" dirty="0" smtClean="0"/>
                        <a:t>여러 파일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여러달</a:t>
                      </a:r>
                      <a:r>
                        <a:rPr lang="ko-KR" altLang="en-US" sz="1000" dirty="0" smtClean="0"/>
                        <a:t> 정보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put(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 memo</a:t>
                      </a:r>
                      <a:r>
                        <a:rPr lang="en-US" altLang="ko-KR" sz="1000" smtClean="0"/>
                        <a:t>: </a:t>
                      </a:r>
                      <a:r>
                        <a:rPr lang="en-US" altLang="ko-KR" sz="1000" smtClean="0"/>
                        <a:t>HashMap&lt;String,HashMap&lt;Integer,ArrayList&lt;MemoDTO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put(registerCode:String,month:Integer, </a:t>
                      </a:r>
                      <a:r>
                        <a:rPr lang="en-US" altLang="ko-KR" sz="1000" dirty="0" smtClean="0"/>
                        <a:t>memo: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&gt;):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put(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, memo</a:t>
                      </a:r>
                      <a:r>
                        <a:rPr lang="en-US" altLang="ko-KR" sz="1000" smtClean="0"/>
                        <a:t>: </a:t>
                      </a:r>
                      <a:r>
                        <a:rPr lang="en-US" altLang="ko-KR" sz="1000" smtClean="0"/>
                        <a:t>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smtClean="0"/>
                        <a:t>&gt;&gt;):</a:t>
                      </a:r>
                      <a:r>
                        <a:rPr lang="en-US" altLang="ko-KR" sz="1000" smtClean="0"/>
                        <a:t>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putAll(memo:HashMap&lt;String,HashMap&lt;Integer,ArrayList&lt;MemoDTO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smtClean="0"/>
                        <a:t>): </a:t>
                      </a:r>
                      <a:r>
                        <a:rPr lang="en-US" altLang="ko-KR" sz="1000" smtClean="0"/>
                        <a:t>HashMap&lt;Integer,ArrayList&lt;MemoDTO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smtClean="0"/>
                        <a:t>[]): </a:t>
                      </a:r>
                      <a:r>
                        <a:rPr lang="en-US" altLang="ko-KR" sz="1000" smtClean="0"/>
                        <a:t>HashMap&lt;String,HashMap&lt;Integer,ArrayList&lt;MemoDTO</a:t>
                      </a:r>
                      <a:r>
                        <a:rPr lang="en-US" altLang="ko-KR" sz="1000" dirty="0" smtClean="0"/>
                        <a:t>&gt;&gt;&gt;//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둘다여러달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err="1" smtClean="0"/>
                        <a:t>registerCode:String,in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en-US" altLang="ko-KR" sz="1000" baseline="0" smtClean="0"/>
                        <a:t>month:Integer[]</a:t>
                      </a:r>
                      <a:r>
                        <a:rPr lang="en-US" altLang="ko-KR" sz="1000" smtClean="0"/>
                        <a:t>): HashMap&lt;Integer,ArrayList&lt;MemoDTO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한명에</a:t>
                      </a:r>
                      <a:r>
                        <a:rPr lang="ko-KR" altLang="en-US" sz="1000" dirty="0" smtClean="0"/>
                        <a:t> 달 </a:t>
                      </a:r>
                      <a:r>
                        <a:rPr lang="ko-KR" altLang="en-US" sz="1000" dirty="0" err="1" smtClean="0"/>
                        <a:t>여러개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smtClean="0"/>
                        <a:t>in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en-US" altLang="ko-KR" sz="1000" baseline="0" smtClean="0"/>
                        <a:t>month:Integer</a:t>
                      </a:r>
                      <a:r>
                        <a:rPr lang="en-US" altLang="ko-KR" sz="100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둘다</a:t>
                      </a:r>
                      <a:r>
                        <a:rPr lang="ko-KR" altLang="en-US" sz="1000" dirty="0" smtClean="0"/>
                        <a:t> 한 개의</a:t>
                      </a:r>
                      <a:r>
                        <a:rPr lang="ko-KR" altLang="en-US" sz="1000" baseline="0" dirty="0" smtClean="0"/>
                        <a:t> 달</a:t>
                      </a:r>
                      <a:r>
                        <a:rPr lang="ko-KR" altLang="en-US" sz="1000" dirty="0" smtClean="0"/>
                        <a:t> 지우기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replace(in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smtClean="0"/>
                        <a:t>in </a:t>
                      </a:r>
                      <a:r>
                        <a:rPr lang="en-US" altLang="ko-KR" sz="1000" smtClean="0"/>
                        <a:t>memo:HashMap&lt;Integer,ArrayList&lt;MemoDTO</a:t>
                      </a:r>
                      <a:r>
                        <a:rPr lang="en-US" altLang="ko-KR" sz="1000" smtClean="0"/>
                        <a:t>&gt;&gt;): </a:t>
                      </a:r>
                      <a:r>
                        <a:rPr lang="en-US" altLang="ko-KR" sz="1000" smtClean="0"/>
                        <a:t>HashMap&lt;Integer,ArrayList&lt;MemoDTO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err="1" smtClean="0"/>
                        <a:t>한명의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replace(in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 </a:t>
                      </a:r>
                      <a:r>
                        <a:rPr lang="en-US" altLang="ko-KR" sz="1000" smtClean="0"/>
                        <a:t>in </a:t>
                      </a:r>
                      <a:r>
                        <a:rPr lang="en-US" altLang="ko-KR" sz="1000" smtClean="0"/>
                        <a:t>memo:HashMap&lt;Integer,ArrayList&lt;MemoDTO</a:t>
                      </a:r>
                      <a:r>
                        <a:rPr lang="en-US" altLang="ko-KR" sz="1000" smtClean="0"/>
                        <a:t>&gt;&gt;): </a:t>
                      </a:r>
                      <a:r>
                        <a:rPr lang="en-US" altLang="ko-KR" sz="1000" smtClean="0"/>
                        <a:t>HashMap&lt;Integer,ArrayList&lt;MemoDTO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replaceAll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memo:HashMap</a:t>
                      </a:r>
                      <a:r>
                        <a:rPr lang="en-US" altLang="ko-KR" sz="1000" dirty="0" smtClean="0"/>
                        <a:t>&lt;String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en-US" altLang="ko-KR" sz="1000" smtClean="0"/>
                        <a:t>HashMap&lt;Integer,ArrayList&lt;MemoDTO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모두삭제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get(in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smtClean="0"/>
                        <a:t>): </a:t>
                      </a:r>
                      <a:r>
                        <a:rPr lang="en-US" altLang="ko-KR" sz="1000" smtClean="0"/>
                        <a:t>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 // </a:t>
                      </a:r>
                      <a:r>
                        <a:rPr lang="ko-KR" altLang="en-US" sz="1000" dirty="0" err="1" smtClean="0"/>
                        <a:t>한명의</a:t>
                      </a:r>
                      <a:r>
                        <a:rPr lang="ko-KR" altLang="en-US" sz="1000" dirty="0" smtClean="0"/>
                        <a:t> 여러 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get(in </a:t>
                      </a:r>
                      <a:r>
                        <a:rPr lang="en-US" altLang="ko-KR" sz="1000" err="1" smtClean="0"/>
                        <a:t>registerCode:String,in</a:t>
                      </a:r>
                      <a:r>
                        <a:rPr lang="en-US" altLang="ko-KR" sz="1000" smtClean="0"/>
                        <a:t> </a:t>
                      </a:r>
                      <a:r>
                        <a:rPr lang="en-US" altLang="ko-KR" sz="1000" smtClean="0"/>
                        <a:t>month:Integer):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 // </a:t>
                      </a:r>
                      <a:r>
                        <a:rPr lang="ko-KR" altLang="en-US" sz="1000" dirty="0" err="1" smtClean="0"/>
                        <a:t>한명의</a:t>
                      </a:r>
                      <a:r>
                        <a:rPr lang="ko-KR" altLang="en-US" sz="1000" dirty="0" smtClean="0"/>
                        <a:t> 한달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get(in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smtClean="0"/>
                        <a:t>in </a:t>
                      </a:r>
                      <a:r>
                        <a:rPr lang="en-US" altLang="ko-KR" sz="1000" smtClean="0"/>
                        <a:t>month:Integer):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 //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get(in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smtClean="0"/>
                        <a:t>in </a:t>
                      </a:r>
                      <a:r>
                        <a:rPr lang="en-US" altLang="ko-KR" sz="1000" smtClean="0"/>
                        <a:t>month:Integer[]):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en-US" altLang="ko-KR" sz="1000" smtClean="0"/>
                        <a:t>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&gt;&gt;&gt;//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7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10463"/>
              </p:ext>
            </p:extLst>
          </p:nvPr>
        </p:nvGraphicFramePr>
        <p:xfrm>
          <a:off x="-36512" y="377160"/>
          <a:ext cx="9505056" cy="69738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505056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CashBookUniqueDAO</a:t>
                      </a:r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가계부 일일 정보</a:t>
                      </a:r>
                      <a:r>
                        <a:rPr lang="en-US" altLang="ko-KR" sz="1000" dirty="0" smtClean="0"/>
                        <a:t>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키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등록코드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월</a:t>
                      </a:r>
                      <a:r>
                        <a:rPr lang="en-US" altLang="ko-KR" sz="1000" dirty="0" smtClean="0"/>
                        <a:t>&gt;&gt;</a:t>
                      </a:r>
                      <a:r>
                        <a:rPr lang="en-US" altLang="ko-KR" sz="1000" dirty="0" err="1" smtClean="0"/>
                        <a:t>cashBookUniq</a:t>
                      </a:r>
                      <a:r>
                        <a:rPr lang="en-US" altLang="ko-KR" sz="1000" smtClean="0"/>
                        <a:t>: </a:t>
                      </a:r>
                      <a:r>
                        <a:rPr lang="en-US" altLang="ko-KR" sz="1000" smtClean="0"/>
                        <a:t>HashMap&lt;String,HashMap&lt;Integer,ArrayList&lt;CashBookUniqueDTO</a:t>
                      </a:r>
                      <a:r>
                        <a:rPr lang="en-US" altLang="ko-KR" sz="1000" dirty="0" smtClean="0"/>
                        <a:t>&gt;&gt;&gt;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2001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en-US" altLang="ko-KR" sz="1000" smtClean="0"/>
                        <a:t>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smtClean="0"/>
                        <a:t>):  </a:t>
                      </a:r>
                      <a:r>
                        <a:rPr lang="en-US" altLang="ko-KR" sz="1000" smtClean="0"/>
                        <a:t>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err="1" smtClean="0"/>
                        <a:t>registerCode:String,in</a:t>
                      </a:r>
                      <a:r>
                        <a:rPr lang="en-US" altLang="ko-KR" sz="1000" smtClean="0"/>
                        <a:t> </a:t>
                      </a:r>
                      <a:r>
                        <a:rPr lang="en-US" altLang="ko-KR" sz="1000" smtClean="0"/>
                        <a:t>month:Integer):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&gt;//</a:t>
                      </a:r>
                      <a:r>
                        <a:rPr lang="ko-KR" altLang="en-US" sz="1000" dirty="0" smtClean="0"/>
                        <a:t>한명한 개의 달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[]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en-US" altLang="ko-KR" sz="1000" smtClean="0"/>
                        <a:t>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&gt;&gt;&gt;//</a:t>
                      </a:r>
                      <a:r>
                        <a:rPr lang="ko-KR" altLang="en-US" sz="1000" dirty="0" err="1" smtClean="0"/>
                        <a:t>여러명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한개달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cashBookUniq</a:t>
                      </a:r>
                      <a:r>
                        <a:rPr lang="en-US" altLang="ko-KR" sz="1000" smtClean="0"/>
                        <a:t>:&lt;</a:t>
                      </a:r>
                      <a:r>
                        <a:rPr lang="en-US" altLang="ko-KR" sz="1000" smtClean="0"/>
                        <a:t>String,HashMap&lt;Integer,ArrayList&lt;CashBookUniqueDTO</a:t>
                      </a:r>
                      <a:r>
                        <a:rPr lang="en-US" altLang="ko-KR" sz="1000" dirty="0" smtClean="0"/>
                        <a:t>&gt;&gt;&gt;)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err="1" smtClean="0"/>
                        <a:t>registerCode:String,in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en-US" altLang="ko-KR" sz="1000" baseline="0" smtClean="0"/>
                        <a:t>month:Integer,</a:t>
                      </a:r>
                      <a:r>
                        <a:rPr lang="en-US" altLang="ko-KR" sz="1000" smtClean="0"/>
                        <a:t>in </a:t>
                      </a:r>
                      <a:r>
                        <a:rPr lang="en-US" altLang="ko-KR" sz="1000" dirty="0" err="1" smtClean="0"/>
                        <a:t>cashBookUniq:ArrayList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한달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err="1" smtClean="0"/>
                        <a:t>registerCode:String,in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en-US" altLang="ko-KR" sz="1000" baseline="0" smtClean="0"/>
                        <a:t>month:Integer[],</a:t>
                      </a:r>
                      <a:r>
                        <a:rPr lang="en-US" altLang="ko-KR" sz="1000" smtClean="0"/>
                        <a:t>in </a:t>
                      </a:r>
                      <a:r>
                        <a:rPr lang="en-US" altLang="ko-KR" sz="1000" smtClean="0"/>
                        <a:t>cashBookUniq:HashMap&lt;Integer,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err="1" smtClean="0"/>
                        <a:t>registerCode:String,</a:t>
                      </a:r>
                      <a:r>
                        <a:rPr lang="en-US" altLang="ko-KR" sz="1000" err="1" smtClean="0"/>
                        <a:t>in</a:t>
                      </a:r>
                      <a:r>
                        <a:rPr lang="en-US" altLang="ko-KR" sz="1000" smtClean="0"/>
                        <a:t> </a:t>
                      </a:r>
                      <a:r>
                        <a:rPr lang="en-US" altLang="ko-KR" sz="1000" smtClean="0"/>
                        <a:t>cashBookUniq:HashMap&lt;Integer,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smtClean="0"/>
                        <a:t>in </a:t>
                      </a:r>
                      <a:r>
                        <a:rPr lang="en-US" altLang="ko-KR" sz="1000" smtClean="0"/>
                        <a:t>cashBookUniq:HashMap&lt;String,HashMap&lt;Integer,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&gt;&gt;&gt;) 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한 개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한달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smtClean="0"/>
                        <a:t>in </a:t>
                      </a:r>
                      <a:r>
                        <a:rPr lang="en-US" altLang="ko-KR" sz="1000" smtClean="0"/>
                        <a:t>cashBookUniq:HashMap&lt;String,HashMap&lt;Integer,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&gt;&gt;&gt;) 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여러 개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한달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 </a:t>
                      </a:r>
                      <a:r>
                        <a:rPr lang="en-US" altLang="ko-KR" sz="1000" dirty="0" err="1" smtClean="0"/>
                        <a:t>cashBookUniq:HashMap</a:t>
                      </a:r>
                      <a:r>
                        <a:rPr lang="en-US" altLang="ko-KR" sz="1000" dirty="0" smtClean="0"/>
                        <a:t>&lt;String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en-US" altLang="ko-KR" sz="1000" smtClean="0"/>
                        <a:t>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&gt;&gt;&gt;)//</a:t>
                      </a:r>
                      <a:r>
                        <a:rPr lang="ko-KR" altLang="en-US" sz="1000" dirty="0" smtClean="0"/>
                        <a:t>여러 파일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여러달</a:t>
                      </a:r>
                      <a:r>
                        <a:rPr lang="ko-KR" altLang="en-US" sz="1000" dirty="0" smtClean="0"/>
                        <a:t> 정보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put(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 </a:t>
                      </a:r>
                      <a:r>
                        <a:rPr lang="en-US" altLang="ko-KR" sz="1000" dirty="0" err="1" smtClean="0"/>
                        <a:t>cashBookUniq</a:t>
                      </a:r>
                      <a:r>
                        <a:rPr lang="en-US" altLang="ko-KR" sz="1000" smtClean="0"/>
                        <a:t>: </a:t>
                      </a:r>
                      <a:r>
                        <a:rPr lang="en-US" altLang="ko-KR" sz="1000" smtClean="0"/>
                        <a:t>HashMap&lt;String,HashMap&lt;Integer,ArrayList&lt;CashBookUniqueDTO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put(registerCode:String,month:Integer, </a:t>
                      </a:r>
                      <a:r>
                        <a:rPr lang="en-US" altLang="ko-KR" sz="1000" dirty="0" err="1" smtClean="0"/>
                        <a:t>cashBookUniq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&gt;):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put(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cashBookUniq</a:t>
                      </a:r>
                      <a:r>
                        <a:rPr lang="en-US" altLang="ko-KR" sz="1000" smtClean="0"/>
                        <a:t>: </a:t>
                      </a:r>
                      <a:r>
                        <a:rPr lang="en-US" altLang="ko-KR" sz="1000" smtClean="0"/>
                        <a:t>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smtClean="0"/>
                        <a:t>&gt;&gt;):</a:t>
                      </a:r>
                      <a:r>
                        <a:rPr lang="en-US" altLang="ko-KR" sz="1000" smtClean="0"/>
                        <a:t>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putAll(cashBookUniq:HashMap&lt;String,HashMap&lt;Integer,ArrayList&lt;CashBookUniqueDTO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smtClean="0"/>
                        <a:t>): </a:t>
                      </a:r>
                      <a:r>
                        <a:rPr lang="en-US" altLang="ko-KR" sz="1000" smtClean="0"/>
                        <a:t>HashMap&lt;Integer,ArrayList&lt;CashBookUniqueDTO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smtClean="0"/>
                        <a:t>[]): </a:t>
                      </a:r>
                      <a:r>
                        <a:rPr lang="en-US" altLang="ko-KR" sz="1000" smtClean="0"/>
                        <a:t>HashMap&lt;String,HashMap&lt;Integer,ArrayList&lt;CashBookUniqueDTO</a:t>
                      </a:r>
                      <a:r>
                        <a:rPr lang="en-US" altLang="ko-KR" sz="1000" dirty="0" smtClean="0"/>
                        <a:t>&gt;&gt;&gt;//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둘다여러달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err="1" smtClean="0"/>
                        <a:t>registerCode:String,in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en-US" altLang="ko-KR" sz="1000" baseline="0" smtClean="0"/>
                        <a:t>month:Integer[]</a:t>
                      </a:r>
                      <a:r>
                        <a:rPr lang="en-US" altLang="ko-KR" sz="1000" smtClean="0"/>
                        <a:t>): HashMap&lt;Integer,ArrayList&lt;CashBookUniqueDTO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한명에</a:t>
                      </a:r>
                      <a:r>
                        <a:rPr lang="ko-KR" altLang="en-US" sz="1000" dirty="0" smtClean="0"/>
                        <a:t> 달 </a:t>
                      </a:r>
                      <a:r>
                        <a:rPr lang="ko-KR" altLang="en-US" sz="1000" dirty="0" err="1" smtClean="0"/>
                        <a:t>여러개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smtClean="0"/>
                        <a:t>in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en-US" altLang="ko-KR" sz="1000" baseline="0" smtClean="0"/>
                        <a:t>month:Integer</a:t>
                      </a:r>
                      <a:r>
                        <a:rPr lang="en-US" altLang="ko-KR" sz="100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둘다</a:t>
                      </a:r>
                      <a:r>
                        <a:rPr lang="ko-KR" altLang="en-US" sz="1000" dirty="0" smtClean="0"/>
                        <a:t> 한 개의</a:t>
                      </a:r>
                      <a:r>
                        <a:rPr lang="ko-KR" altLang="en-US" sz="1000" baseline="0" dirty="0" smtClean="0"/>
                        <a:t> 달</a:t>
                      </a:r>
                      <a:r>
                        <a:rPr lang="ko-KR" altLang="en-US" sz="1000" dirty="0" smtClean="0"/>
                        <a:t> 지우기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replace(in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smtClean="0"/>
                        <a:t>in </a:t>
                      </a:r>
                      <a:r>
                        <a:rPr lang="en-US" altLang="ko-KR" sz="1000" smtClean="0"/>
                        <a:t>cashBookUniq:HashMap&lt;Integer,ArrayList&lt;CashBookUniqueDTO</a:t>
                      </a:r>
                      <a:r>
                        <a:rPr lang="en-US" altLang="ko-KR" sz="1000" smtClean="0"/>
                        <a:t>&gt;&gt;): </a:t>
                      </a:r>
                      <a:r>
                        <a:rPr lang="en-US" altLang="ko-KR" sz="1000" smtClean="0"/>
                        <a:t>HashMap&lt;Integer,ArrayList&lt;CashBookUniqueDTO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err="1" smtClean="0"/>
                        <a:t>한명의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replace(in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 </a:t>
                      </a:r>
                      <a:r>
                        <a:rPr lang="en-US" altLang="ko-KR" sz="1000" smtClean="0"/>
                        <a:t>in </a:t>
                      </a:r>
                      <a:r>
                        <a:rPr lang="en-US" altLang="ko-KR" sz="1000" smtClean="0"/>
                        <a:t>cashBookUniq:HashMap&lt;Integer,ArrayList&lt;CashBookUniqueDTO</a:t>
                      </a:r>
                      <a:r>
                        <a:rPr lang="en-US" altLang="ko-KR" sz="1000" smtClean="0"/>
                        <a:t>&gt;&gt;): </a:t>
                      </a:r>
                      <a:r>
                        <a:rPr lang="en-US" altLang="ko-KR" sz="1000" smtClean="0"/>
                        <a:t>HashMap&lt;Integer,ArrayList&lt;CashBookUniqueDTO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replaceAll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cashBookUniq:HashMap</a:t>
                      </a:r>
                      <a:r>
                        <a:rPr lang="en-US" altLang="ko-KR" sz="1000" dirty="0" smtClean="0"/>
                        <a:t>&lt;String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en-US" altLang="ko-KR" sz="1000" smtClean="0"/>
                        <a:t>HashMap&lt;Integer,ArrayList&lt;CashBookUniqueDTO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모두삭제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get(in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smtClean="0"/>
                        <a:t>): </a:t>
                      </a:r>
                      <a:r>
                        <a:rPr lang="en-US" altLang="ko-KR" sz="1000" smtClean="0"/>
                        <a:t>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 // </a:t>
                      </a:r>
                      <a:r>
                        <a:rPr lang="ko-KR" altLang="en-US" sz="1000" dirty="0" err="1" smtClean="0"/>
                        <a:t>한명의</a:t>
                      </a:r>
                      <a:r>
                        <a:rPr lang="ko-KR" altLang="en-US" sz="1000" dirty="0" smtClean="0"/>
                        <a:t> 여러 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get(in </a:t>
                      </a:r>
                      <a:r>
                        <a:rPr lang="en-US" altLang="ko-KR" sz="1000" err="1" smtClean="0"/>
                        <a:t>registerCode:String,in</a:t>
                      </a:r>
                      <a:r>
                        <a:rPr lang="en-US" altLang="ko-KR" sz="1000" smtClean="0"/>
                        <a:t> </a:t>
                      </a:r>
                      <a:r>
                        <a:rPr lang="en-US" altLang="ko-KR" sz="1000" smtClean="0"/>
                        <a:t>month:Integer):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 // </a:t>
                      </a:r>
                      <a:r>
                        <a:rPr lang="ko-KR" altLang="en-US" sz="1000" dirty="0" err="1" smtClean="0"/>
                        <a:t>한명의</a:t>
                      </a:r>
                      <a:r>
                        <a:rPr lang="ko-KR" altLang="en-US" sz="1000" dirty="0" smtClean="0"/>
                        <a:t> 한달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get(in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smtClean="0"/>
                        <a:t>in </a:t>
                      </a:r>
                      <a:r>
                        <a:rPr lang="en-US" altLang="ko-KR" sz="1000" smtClean="0"/>
                        <a:t>month:Integer):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 //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get(in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smtClean="0"/>
                        <a:t>in </a:t>
                      </a:r>
                      <a:r>
                        <a:rPr lang="en-US" altLang="ko-KR" sz="1000" smtClean="0"/>
                        <a:t>month:Integer[]):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en-US" altLang="ko-KR" sz="1000" smtClean="0"/>
                        <a:t>HashMap&lt;Integer,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&gt;&gt;&gt;//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9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423020"/>
              </p:ext>
            </p:extLst>
          </p:nvPr>
        </p:nvGraphicFramePr>
        <p:xfrm>
          <a:off x="539552" y="908720"/>
          <a:ext cx="8568952" cy="49926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568952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MemberInfoDAO</a:t>
                      </a:r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회원정보</a:t>
                      </a:r>
                      <a:r>
                        <a:rPr lang="en-US" altLang="ko-KR" sz="1000" dirty="0" smtClean="0"/>
                        <a:t>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키</a:t>
                      </a:r>
                      <a:r>
                        <a:rPr lang="en-US" altLang="ko-KR" sz="1000" dirty="0" smtClean="0"/>
                        <a:t>:ID&gt;&gt;</a:t>
                      </a:r>
                      <a:r>
                        <a:rPr lang="en-US" altLang="ko-KR" sz="1000" dirty="0" err="1" smtClean="0"/>
                        <a:t>memberInfo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String,MemberInfoDTO</a:t>
                      </a:r>
                      <a:r>
                        <a:rPr lang="en-US" altLang="ko-KR" sz="1000" dirty="0" smtClean="0"/>
                        <a:t>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2001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loadMemberInfoFile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baseline="0" dirty="0" smtClean="0"/>
                        <a:t> , </a:t>
                      </a:r>
                      <a:r>
                        <a:rPr lang="en-US" altLang="ko-KR" sz="1000" dirty="0" smtClean="0"/>
                        <a:t>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id:String</a:t>
                      </a:r>
                      <a:r>
                        <a:rPr lang="en-US" altLang="ko-KR" sz="1000" baseline="0" dirty="0" smtClean="0"/>
                        <a:t>):</a:t>
                      </a:r>
                      <a:r>
                        <a:rPr lang="en-US" altLang="ko-KR" sz="1000" baseline="0" dirty="0" err="1" smtClean="0"/>
                        <a:t>MemberInfoDTO</a:t>
                      </a:r>
                      <a:r>
                        <a:rPr lang="en-US" altLang="ko-KR" sz="1000" baseline="0" dirty="0" smtClean="0"/>
                        <a:t> // </a:t>
                      </a:r>
                      <a:r>
                        <a:rPr lang="ko-KR" altLang="en-US" sz="1000" baseline="0" dirty="0" smtClean="0"/>
                        <a:t>한 개의 아이디 한 명의 정보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loadMemberInfoFile</a:t>
                      </a:r>
                      <a:r>
                        <a:rPr lang="en-US" altLang="ko-KR" sz="1000" dirty="0" smtClean="0"/>
                        <a:t>(in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fileName:String</a:t>
                      </a:r>
                      <a:r>
                        <a:rPr lang="en-US" altLang="ko-KR" sz="1000" baseline="0" dirty="0" smtClean="0"/>
                        <a:t>, in </a:t>
                      </a:r>
                      <a:r>
                        <a:rPr lang="en-US" altLang="ko-KR" sz="1000" baseline="0" dirty="0" err="1" smtClean="0"/>
                        <a:t>id:Stirng</a:t>
                      </a:r>
                      <a:r>
                        <a:rPr lang="en-US" altLang="ko-KR" sz="1000" baseline="0" dirty="0" smtClean="0"/>
                        <a:t>[]):</a:t>
                      </a:r>
                      <a:r>
                        <a:rPr lang="en-US" altLang="ko-KR" sz="1000" baseline="0" dirty="0" err="1" smtClean="0"/>
                        <a:t>HashMap</a:t>
                      </a:r>
                      <a:r>
                        <a:rPr lang="en-US" altLang="ko-KR" sz="1000" baseline="0" dirty="0" smtClean="0"/>
                        <a:t>&lt;</a:t>
                      </a:r>
                      <a:r>
                        <a:rPr lang="en-US" altLang="ko-KR" sz="1000" baseline="0" dirty="0" err="1" smtClean="0"/>
                        <a:t>String,MemberInfoDTO</a:t>
                      </a:r>
                      <a:r>
                        <a:rPr lang="en-US" altLang="ko-KR" sz="1000" baseline="0" dirty="0" smtClean="0"/>
                        <a:t>) //</a:t>
                      </a:r>
                      <a:r>
                        <a:rPr lang="ko-KR" altLang="en-US" sz="1000" baseline="0" dirty="0" smtClean="0"/>
                        <a:t>여러 개 아이디 여러 개 정보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loadMemberInfoFile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MemberInfoDTO</a:t>
                      </a:r>
                      <a:r>
                        <a:rPr lang="en-US" altLang="ko-KR" sz="1000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// </a:t>
                      </a:r>
                      <a:r>
                        <a:rPr lang="ko-KR" altLang="en-US" sz="1000" dirty="0" smtClean="0"/>
                        <a:t>파일명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가족 코드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등록 코드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loadMemberInfoFile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familyCode:String</a:t>
                      </a:r>
                      <a:r>
                        <a:rPr lang="en-US" altLang="ko-KR" sz="1000" dirty="0" err="1" smtClean="0"/>
                        <a:t>,in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err="1" smtClean="0"/>
                        <a:t>id:String</a:t>
                      </a:r>
                      <a:r>
                        <a:rPr lang="en-US" altLang="ko-KR" sz="1000" dirty="0" smtClean="0"/>
                        <a:t>):</a:t>
                      </a:r>
                      <a:r>
                        <a:rPr lang="en-US" altLang="ko-KR" sz="1000" dirty="0" err="1" smtClean="0"/>
                        <a:t>MemberInfoDTO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baseline="0" dirty="0" smtClean="0"/>
                        <a:t> 파일명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가족 코드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loadFamilyInfoFile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familyCode:String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MemberInfoDTO</a:t>
                      </a:r>
                      <a:r>
                        <a:rPr lang="en-US" altLang="ko-KR" sz="10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// </a:t>
                      </a:r>
                      <a:r>
                        <a:rPr lang="ko-KR" altLang="en-US" sz="1000" dirty="0" smtClean="0"/>
                        <a:t>파일명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가족</a:t>
                      </a:r>
                      <a:r>
                        <a:rPr lang="ko-KR" altLang="en-US" sz="1000" baseline="0" dirty="0" smtClean="0"/>
                        <a:t> 코드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등록 코드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등록 코드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loadMemberInfoFile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familyCode:String</a:t>
                      </a:r>
                      <a:r>
                        <a:rPr lang="en-US" altLang="ko-KR" sz="1000" dirty="0" smtClean="0"/>
                        <a:t>, in registerCode1:String,in registerCode2:String):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String,MemberInfoDTO</a:t>
                      </a:r>
                      <a:r>
                        <a:rPr lang="en-US" altLang="ko-KR" sz="10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파일명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등록코드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saveFamilyInfoFile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memberInfo:HashMap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MemberInfoDTO</a:t>
                      </a:r>
                      <a:r>
                        <a:rPr lang="en-US" altLang="ko-KR" sz="1000" dirty="0" smtClean="0"/>
                        <a:t>&gt;&gt;)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put(in </a:t>
                      </a:r>
                      <a:r>
                        <a:rPr lang="en-US" altLang="ko-KR" sz="1000" dirty="0" err="1" smtClean="0"/>
                        <a:t>id:String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memberInfo:MemberInfoDTO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MemberInfoDTO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put(in </a:t>
                      </a:r>
                      <a:r>
                        <a:rPr lang="en-US" altLang="ko-KR" sz="1000" dirty="0" err="1" smtClean="0"/>
                        <a:t>familyCode:String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memberInfo:ArrayList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MemberInfoDTO</a:t>
                      </a:r>
                      <a:r>
                        <a:rPr lang="en-US" altLang="ko-KR" sz="1000" dirty="0" smtClean="0"/>
                        <a:t>&gt;):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MemberInfoDTO</a:t>
                      </a:r>
                      <a:r>
                        <a:rPr lang="en-US" altLang="ko-KR" sz="10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putAll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memberInfo:HashMap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MemberInfo</a:t>
                      </a:r>
                      <a:r>
                        <a:rPr lang="en-US" altLang="ko-KR" sz="1000" dirty="0" smtClean="0"/>
                        <a:t>&gt;)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id:String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MemberInfoDTO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familyCode:String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MemberInfoDTO</a:t>
                      </a:r>
                      <a:r>
                        <a:rPr lang="en-US" altLang="ko-KR" sz="10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replace(in </a:t>
                      </a:r>
                      <a:r>
                        <a:rPr lang="en-US" altLang="ko-KR" sz="1000" dirty="0" err="1" smtClean="0"/>
                        <a:t>id:String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memberInfo:MemberInfoDTO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MemberInfoDTO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replace(in </a:t>
                      </a:r>
                      <a:r>
                        <a:rPr lang="en-US" altLang="ko-KR" sz="1000" dirty="0" err="1" smtClean="0"/>
                        <a:t>familyCode:String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memberInfo:ArrayList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MemberInfoDTO</a:t>
                      </a:r>
                      <a:r>
                        <a:rPr lang="en-US" altLang="ko-KR" sz="1000" dirty="0" smtClean="0"/>
                        <a:t>&gt;):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MemberInfoDTO</a:t>
                      </a:r>
                      <a:r>
                        <a:rPr lang="en-US" altLang="ko-KR" sz="10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getRegisterCode</a:t>
                      </a:r>
                      <a:r>
                        <a:rPr lang="en-US" altLang="ko-KR" sz="1000" dirty="0" smtClean="0"/>
                        <a:t>(in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id:String</a:t>
                      </a:r>
                      <a:r>
                        <a:rPr lang="en-US" altLang="ko-KR" sz="1000" baseline="0" dirty="0" smtClean="0"/>
                        <a:t>):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 //id</a:t>
                      </a:r>
                      <a:r>
                        <a:rPr lang="ko-KR" altLang="en-US" sz="1000" baseline="0" dirty="0" smtClean="0"/>
                        <a:t>로 등록코드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get(in </a:t>
                      </a:r>
                      <a:r>
                        <a:rPr lang="en-US" altLang="ko-KR" sz="1000" baseline="0" dirty="0" err="1" smtClean="0"/>
                        <a:t>id:String</a:t>
                      </a:r>
                      <a:r>
                        <a:rPr lang="en-US" altLang="ko-KR" sz="1000" baseline="0" dirty="0" smtClean="0"/>
                        <a:t>):</a:t>
                      </a:r>
                      <a:r>
                        <a:rPr lang="en-US" altLang="ko-KR" sz="1000" baseline="0" dirty="0" err="1" smtClean="0"/>
                        <a:t>MemberInfoDTO</a:t>
                      </a:r>
                      <a:r>
                        <a:rPr lang="en-US" altLang="ko-KR" sz="1000" baseline="0" dirty="0" smtClean="0"/>
                        <a:t>//id</a:t>
                      </a:r>
                      <a:r>
                        <a:rPr lang="ko-KR" altLang="en-US" sz="1000" baseline="0" dirty="0" smtClean="0"/>
                        <a:t>로 하나정보 몽땅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/>
                        <a:t>getFamilyCode</a:t>
                      </a:r>
                      <a:r>
                        <a:rPr lang="en-US" altLang="ko-KR" sz="1000" baseline="0" dirty="0" smtClean="0"/>
                        <a:t>(in </a:t>
                      </a:r>
                      <a:r>
                        <a:rPr lang="en-US" altLang="ko-KR" sz="1000" baseline="0" dirty="0" err="1" smtClean="0"/>
                        <a:t>familyCode:String</a:t>
                      </a:r>
                      <a:r>
                        <a:rPr lang="en-US" altLang="ko-KR" sz="1000" baseline="0" dirty="0" smtClean="0"/>
                        <a:t>):</a:t>
                      </a:r>
                      <a:r>
                        <a:rPr lang="en-US" altLang="ko-KR" sz="1000" baseline="0" dirty="0" err="1" smtClean="0"/>
                        <a:t>ArrayList</a:t>
                      </a:r>
                      <a:r>
                        <a:rPr lang="en-US" altLang="ko-KR" sz="1000" baseline="0" dirty="0" smtClean="0"/>
                        <a:t>&lt;String&gt;//</a:t>
                      </a:r>
                      <a:r>
                        <a:rPr lang="ko-KR" altLang="en-US" sz="1000" baseline="0" dirty="0" smtClean="0"/>
                        <a:t>가족코드로 등록코드들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/>
                        <a:t>getName</a:t>
                      </a:r>
                      <a:r>
                        <a:rPr lang="en-US" altLang="ko-KR" sz="1000" baseline="0" dirty="0" smtClean="0"/>
                        <a:t>(in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, in </a:t>
                      </a:r>
                      <a:r>
                        <a:rPr lang="en-US" altLang="ko-KR" sz="1000" baseline="0" dirty="0" err="1" smtClean="0"/>
                        <a:t>familyCode:String</a:t>
                      </a:r>
                      <a:r>
                        <a:rPr lang="en-US" altLang="ko-KR" sz="1000" baseline="0" dirty="0" smtClean="0"/>
                        <a:t>):String//</a:t>
                      </a:r>
                      <a:r>
                        <a:rPr lang="ko-KR" altLang="en-US" sz="1000" baseline="0" dirty="0" smtClean="0"/>
                        <a:t>가족코드 등록코드로 이름을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get(in </a:t>
                      </a:r>
                      <a:r>
                        <a:rPr lang="en-US" altLang="ko-KR" sz="1000" baseline="0" dirty="0" err="1" smtClean="0"/>
                        <a:t>familyCode:String</a:t>
                      </a:r>
                      <a:r>
                        <a:rPr lang="en-US" altLang="ko-KR" sz="1000" baseline="0" dirty="0" smtClean="0"/>
                        <a:t>, in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):</a:t>
                      </a:r>
                      <a:r>
                        <a:rPr lang="en-US" altLang="ko-KR" sz="1000" baseline="0" dirty="0" err="1" smtClean="0"/>
                        <a:t>MemberInfoDTO</a:t>
                      </a:r>
                      <a:r>
                        <a:rPr lang="en-US" altLang="ko-KR" sz="1000" baseline="0" dirty="0" smtClean="0"/>
                        <a:t>//</a:t>
                      </a:r>
                      <a:r>
                        <a:rPr lang="ko-KR" altLang="en-US" sz="1000" baseline="0" dirty="0" smtClean="0"/>
                        <a:t>가족코드 등록코드로 하나정보 몽땅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/>
                        <a:t>getRegiserCode</a:t>
                      </a:r>
                      <a:r>
                        <a:rPr lang="en-US" altLang="ko-KR" sz="1000" baseline="0" dirty="0" smtClean="0"/>
                        <a:t>(in </a:t>
                      </a:r>
                      <a:r>
                        <a:rPr lang="en-US" altLang="ko-KR" sz="1000" baseline="0" dirty="0" err="1" smtClean="0"/>
                        <a:t>familyCode:String</a:t>
                      </a:r>
                      <a:r>
                        <a:rPr lang="en-US" altLang="ko-KR" sz="1000" baseline="0" dirty="0" smtClean="0"/>
                        <a:t>, in </a:t>
                      </a:r>
                      <a:r>
                        <a:rPr lang="en-US" altLang="ko-KR" sz="1000" baseline="0" dirty="0" err="1" smtClean="0"/>
                        <a:t>name:String</a:t>
                      </a:r>
                      <a:r>
                        <a:rPr lang="en-US" altLang="ko-KR" sz="1000" baseline="0" dirty="0" smtClean="0"/>
                        <a:t>):String//</a:t>
                      </a:r>
                      <a:r>
                        <a:rPr lang="ko-KR" altLang="en-US" sz="1000" baseline="0" dirty="0" smtClean="0"/>
                        <a:t>가족코드 이름 으로 등록번호를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clear()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8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9741"/>
              </p:ext>
            </p:extLst>
          </p:nvPr>
        </p:nvGraphicFramePr>
        <p:xfrm>
          <a:off x="107504" y="260648"/>
          <a:ext cx="9289032" cy="31638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289032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파일명편집</a:t>
                      </a:r>
                      <a:r>
                        <a:rPr lang="en-US" altLang="ko-KR" sz="1000" dirty="0" smtClean="0"/>
                        <a:t>&gt;&gt;</a:t>
                      </a:r>
                      <a:r>
                        <a:rPr lang="en-US" altLang="ko-KR" sz="1000" dirty="0" err="1" smtClean="0"/>
                        <a:t>FileNameEdit</a:t>
                      </a:r>
                      <a:endParaRPr lang="ko-KR" altLang="en-US" sz="10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001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// </a:t>
                      </a:r>
                      <a:r>
                        <a:rPr lang="ko-KR" altLang="en-US" sz="1000" dirty="0" smtClean="0"/>
                        <a:t>가족코드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카테고리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년도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한달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일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makeFileName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familyCode:String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category:String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userCode:String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year:int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month:int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day:int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userYear:int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userMonthDay:int</a:t>
                      </a:r>
                      <a:r>
                        <a:rPr lang="en-US" altLang="ko-KR" sz="1000" dirty="0" smtClean="0"/>
                        <a:t>): String)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 가족코드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카테고리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한명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년도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여러월</a:t>
                      </a:r>
                      <a:r>
                        <a:rPr lang="ko-KR" altLang="en-US" sz="1000" baseline="0" dirty="0" smtClean="0"/>
                        <a:t> 월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일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makeFileName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familyCode:String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category:String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userCode:String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year:int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month:int</a:t>
                      </a:r>
                      <a:r>
                        <a:rPr lang="en-US" altLang="ko-KR" sz="1000" dirty="0" smtClean="0"/>
                        <a:t>[], in </a:t>
                      </a:r>
                      <a:r>
                        <a:rPr lang="en-US" altLang="ko-KR" sz="1000" dirty="0" err="1" smtClean="0"/>
                        <a:t>day:int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userYear:int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userMonthDay:int</a:t>
                      </a:r>
                      <a:r>
                        <a:rPr lang="en-US" altLang="ko-KR" sz="1000" dirty="0" smtClean="0"/>
                        <a:t>): String[]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같은 가족코드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같은 카테고리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같은 년도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여러 달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같은 일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makeFileName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familyCode:String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category:String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userCode:String</a:t>
                      </a:r>
                      <a:r>
                        <a:rPr lang="en-US" altLang="ko-KR" sz="1000" dirty="0" smtClean="0"/>
                        <a:t>[], in </a:t>
                      </a:r>
                      <a:r>
                        <a:rPr lang="en-US" altLang="ko-KR" sz="1000" dirty="0" err="1" smtClean="0"/>
                        <a:t>year:int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month:int</a:t>
                      </a:r>
                      <a:r>
                        <a:rPr lang="en-US" altLang="ko-KR" sz="1000" dirty="0" smtClean="0"/>
                        <a:t>[], in </a:t>
                      </a:r>
                      <a:r>
                        <a:rPr lang="en-US" altLang="ko-KR" sz="1000" dirty="0" err="1" smtClean="0"/>
                        <a:t>day:int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userYear:int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userMonthDay:int</a:t>
                      </a:r>
                      <a:r>
                        <a:rPr lang="en-US" altLang="ko-KR" sz="1000" dirty="0" smtClean="0"/>
                        <a:t>): String[]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같은 가족코드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같은 카테고리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같은 년도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같은 달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같은 일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makeFileName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familyCode:String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category:String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userCode:String</a:t>
                      </a:r>
                      <a:r>
                        <a:rPr lang="en-US" altLang="ko-KR" sz="1000" dirty="0" smtClean="0"/>
                        <a:t>[], in </a:t>
                      </a:r>
                      <a:r>
                        <a:rPr lang="en-US" altLang="ko-KR" sz="1000" dirty="0" err="1" smtClean="0"/>
                        <a:t>year:int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month:int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day:int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userYear:int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userMonthDay:int</a:t>
                      </a:r>
                      <a:r>
                        <a:rPr lang="en-US" altLang="ko-KR" sz="1000" dirty="0" smtClean="0"/>
                        <a:t>): String[]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makeFileName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codeIdentifier:String</a:t>
                      </a:r>
                      <a:r>
                        <a:rPr lang="en-US" altLang="ko-KR" sz="1000" dirty="0" smtClean="0"/>
                        <a:t>[], in </a:t>
                      </a:r>
                      <a:r>
                        <a:rPr lang="en-US" altLang="ko-KR" sz="1000" dirty="0" err="1" smtClean="0"/>
                        <a:t>dayIdentifier:int</a:t>
                      </a:r>
                      <a:r>
                        <a:rPr lang="en-US" altLang="ko-KR" sz="1000" dirty="0" smtClean="0"/>
                        <a:t>[]):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makeFileName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codeIdentifier:String</a:t>
                      </a:r>
                      <a:r>
                        <a:rPr lang="en-US" altLang="ko-KR" sz="1000" dirty="0" smtClean="0"/>
                        <a:t>[], in </a:t>
                      </a:r>
                      <a:r>
                        <a:rPr lang="en-US" altLang="ko-KR" sz="1000" dirty="0" err="1" smtClean="0"/>
                        <a:t>monthIdentifier:int</a:t>
                      </a:r>
                      <a:r>
                        <a:rPr lang="en-US" altLang="ko-KR" sz="1000" dirty="0" smtClean="0"/>
                        <a:t>[], in </a:t>
                      </a:r>
                      <a:r>
                        <a:rPr lang="en-US" altLang="ko-KR" sz="1000" dirty="0" err="1" smtClean="0"/>
                        <a:t>dayIdentifier:int</a:t>
                      </a:r>
                      <a:r>
                        <a:rPr lang="en-US" altLang="ko-KR" sz="1000" dirty="0" smtClean="0"/>
                        <a:t>[]): String[]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한 명의 한 파일 정보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resolveFileName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): String[]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여러 명의 여러 파일 정보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resolveFileName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[]): String[][]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8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2398</Words>
  <Application>Microsoft Office PowerPoint</Application>
  <PresentationFormat>화면 슬라이드 쇼(4:3)</PresentationFormat>
  <Paragraphs>267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</dc:creator>
  <cp:lastModifiedBy>박동익</cp:lastModifiedBy>
  <cp:revision>34</cp:revision>
  <cp:lastPrinted>2016-11-09T01:16:21Z</cp:lastPrinted>
  <dcterms:created xsi:type="dcterms:W3CDTF">2016-11-08T17:06:35Z</dcterms:created>
  <dcterms:modified xsi:type="dcterms:W3CDTF">2016-11-10T14:12:29Z</dcterms:modified>
</cp:coreProperties>
</file>