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7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67D0-62AB-4B64-9D36-683B7BC5BFE4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6405B-8D76-4E22-8542-453D3C664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2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6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3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2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1950-C84A-4192-8DAE-EAB18BB37F8D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C1CF-9B7E-43E3-935B-61824521F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2459"/>
              </p:ext>
            </p:extLst>
          </p:nvPr>
        </p:nvGraphicFramePr>
        <p:xfrm>
          <a:off x="107504" y="116632"/>
          <a:ext cx="9001000" cy="658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DataLoadManager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파일에서 데이터를 로드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cashBookUniqueList:CashBookUniqueDAO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</a:t>
                      </a:r>
                      <a:r>
                        <a:rPr lang="ko-KR" altLang="en-US" dirty="0" err="1" smtClean="0"/>
                        <a:t>일일가계부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cashBookList:CashBookDAO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가계부내역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memoList:MemoDAO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메모정보</a:t>
                      </a:r>
                      <a:r>
                        <a:rPr lang="en-US" altLang="ko-KR" dirty="0" smtClean="0"/>
                        <a:t>&gt;&gt;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yearlyList:YearlyTotalDAO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연도별 결산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diaryList:DiaryDAO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일기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pocketList:PocketMoneyDAO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용돈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goalInfos:SavingGoalDAO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모든 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loadThreeMonthCBUnique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 &lt;&lt;3</a:t>
                      </a:r>
                      <a:r>
                        <a:rPr lang="ko-KR" altLang="en-US" dirty="0" smtClean="0"/>
                        <a:t>개월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loadThreeMonthCB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가계부내역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loadThreeMonthMemo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familyCode:String,registerCode:String,month:int</a:t>
                      </a:r>
                      <a:r>
                        <a:rPr lang="en-US" altLang="ko-KR" dirty="0" smtClean="0"/>
                        <a:t>[]):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en-US" altLang="ko-KR" baseline="0" dirty="0" smtClean="0"/>
                        <a:t> &lt;&lt;3</a:t>
                      </a:r>
                      <a:r>
                        <a:rPr lang="ko-KR" altLang="en-US" baseline="0" dirty="0" smtClean="0"/>
                        <a:t>개월 메모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loadOneMonthDiary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familyCode:String,registerCode:String,month:int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MonthDiaryVO</a:t>
                      </a:r>
                      <a:r>
                        <a:rPr lang="en-US" altLang="ko-KR" baseline="0" dirty="0" smtClean="0"/>
                        <a:t> &lt;&lt;1</a:t>
                      </a:r>
                      <a:r>
                        <a:rPr lang="ko-KR" altLang="en-US" baseline="0" dirty="0" smtClean="0"/>
                        <a:t>개월 일기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loadOneMonthPocketMoney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familyCoe:String,registerCode:String,month:int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MonthPocketMoneyVO</a:t>
                      </a:r>
                      <a:r>
                        <a:rPr lang="en-US" altLang="ko-KR" baseline="0" dirty="0" smtClean="0"/>
                        <a:t>&lt;&lt;1</a:t>
                      </a:r>
                      <a:r>
                        <a:rPr lang="ko-KR" altLang="en-US" baseline="0" dirty="0" smtClean="0"/>
                        <a:t>개월 용돈 요청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loadSavingGoal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SavingGoalVO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저축목표정보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loadYearlyTotal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familyCode:String,registerCode:String,year:int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FiveYearlyTotalVO</a:t>
                      </a:r>
                      <a:r>
                        <a:rPr lang="en-US" altLang="ko-KR" baseline="0" dirty="0" smtClean="0"/>
                        <a:t>&lt;&lt;5</a:t>
                      </a:r>
                      <a:r>
                        <a:rPr lang="ko-KR" altLang="en-US" baseline="0" dirty="0" smtClean="0"/>
                        <a:t>년치 연도결산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56026"/>
              </p:ext>
            </p:extLst>
          </p:nvPr>
        </p:nvGraphicFramePr>
        <p:xfrm>
          <a:off x="35496" y="-5080"/>
          <a:ext cx="9001000" cy="68630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00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DataSaveManager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파일에</a:t>
                      </a:r>
                      <a:r>
                        <a:rPr lang="ko-KR" altLang="en-US" baseline="0" dirty="0" smtClean="0"/>
                        <a:t> 데이터를 저장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cashBookUniqueList:CashBookUniqueDAO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</a:t>
                      </a:r>
                      <a:r>
                        <a:rPr lang="ko-KR" altLang="en-US" dirty="0" err="1" smtClean="0"/>
                        <a:t>일일가계부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cashBookList:CashBookDAO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가계부내역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memoList:MemoDAO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smtClean="0"/>
                        <a:t>개월 메모정보</a:t>
                      </a:r>
                      <a:r>
                        <a:rPr lang="en-US" altLang="ko-KR" dirty="0" smtClean="0"/>
                        <a:t>&gt;&gt;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yearlyList:YearlyTotalDAO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연도별 결산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diaryList:DiaryDAO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일기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pocketList:PocketMoneyDAO</a:t>
                      </a:r>
                      <a:r>
                        <a:rPr lang="en-US" altLang="ko-KR" dirty="0" smtClean="0"/>
                        <a:t>&lt;&lt;1</a:t>
                      </a:r>
                      <a:r>
                        <a:rPr lang="ko-KR" altLang="en-US" dirty="0" smtClean="0"/>
                        <a:t>개월 용돈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goalInfos:SavingGoalDAO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모든 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saveThreeMonthCBUnique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&gt;) &lt;&lt;3</a:t>
                      </a:r>
                      <a:r>
                        <a:rPr lang="ko-KR" altLang="en-US" dirty="0" smtClean="0"/>
                        <a:t>개월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saveThreeMonthCB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&gt;) &lt;&lt;3</a:t>
                      </a:r>
                      <a:r>
                        <a:rPr lang="ko-KR" altLang="en-US" dirty="0" smtClean="0"/>
                        <a:t>개월 가계부내역 정보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saveThreeMonthMemo</a:t>
                      </a:r>
                      <a:r>
                        <a:rPr lang="en-US" altLang="ko-KR" dirty="0" smtClean="0"/>
                        <a:t>(familyCode:String,registerCode:String,quarter:int,saveData:ArrayList&lt;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&gt;)</a:t>
                      </a:r>
                      <a:r>
                        <a:rPr lang="en-US" altLang="ko-KR" baseline="0" dirty="0" smtClean="0"/>
                        <a:t> &lt;&lt;3</a:t>
                      </a:r>
                      <a:r>
                        <a:rPr lang="ko-KR" altLang="en-US" baseline="0" dirty="0" smtClean="0"/>
                        <a:t>개월 메모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saveOneMonthDiary</a:t>
                      </a:r>
                      <a:r>
                        <a:rPr lang="en-US" altLang="ko-KR" baseline="0" dirty="0" smtClean="0"/>
                        <a:t>(familyCode:String,registerCode:String,month:int,saveData:MonthDiaryVO ) &lt;&lt;1</a:t>
                      </a:r>
                      <a:r>
                        <a:rPr lang="ko-KR" altLang="en-US" baseline="0" dirty="0" smtClean="0"/>
                        <a:t>개월 일기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saveOneMonthPocketMoney</a:t>
                      </a:r>
                      <a:r>
                        <a:rPr lang="en-US" altLang="ko-KR" baseline="0" dirty="0" smtClean="0"/>
                        <a:t>(familyCode:String,registerCode:String,month:int,saveData:MonthPocketMoneyVO)&lt;&lt;1</a:t>
                      </a:r>
                      <a:r>
                        <a:rPr lang="ko-KR" altLang="en-US" baseline="0" dirty="0" smtClean="0"/>
                        <a:t>개월 용돈 요청 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saveSavingGoal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saveData:SavingGoalVO</a:t>
                      </a:r>
                      <a:r>
                        <a:rPr lang="en-US" altLang="ko-KR" baseline="0" dirty="0" smtClean="0"/>
                        <a:t>)&lt;&lt;</a:t>
                      </a:r>
                      <a:r>
                        <a:rPr lang="ko-KR" altLang="en-US" baseline="0" dirty="0" smtClean="0"/>
                        <a:t>저축목표정보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saveYearlyTotal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familyCode:String,registerCode:String,year:int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saveData:FiveYearlyTotalVO</a:t>
                      </a:r>
                      <a:r>
                        <a:rPr lang="en-US" altLang="ko-KR" baseline="0" dirty="0" smtClean="0"/>
                        <a:t>)&lt;&lt;5</a:t>
                      </a:r>
                      <a:r>
                        <a:rPr lang="ko-KR" altLang="en-US" baseline="0" dirty="0" smtClean="0"/>
                        <a:t>년치 연도결산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262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13</cp:revision>
  <cp:lastPrinted>2016-11-12T11:25:36Z</cp:lastPrinted>
  <dcterms:created xsi:type="dcterms:W3CDTF">2016-11-11T16:11:52Z</dcterms:created>
  <dcterms:modified xsi:type="dcterms:W3CDTF">2016-11-12T12:31:44Z</dcterms:modified>
</cp:coreProperties>
</file>